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7" r:id="rId1"/>
  </p:sldMasterIdLst>
  <p:notesMasterIdLst>
    <p:notesMasterId r:id="rId29"/>
  </p:notesMasterIdLst>
  <p:sldIdLst>
    <p:sldId id="4066" r:id="rId2"/>
    <p:sldId id="4063" r:id="rId3"/>
    <p:sldId id="3985" r:id="rId4"/>
    <p:sldId id="4067" r:id="rId5"/>
    <p:sldId id="3995" r:id="rId6"/>
    <p:sldId id="4064" r:id="rId7"/>
    <p:sldId id="3988" r:id="rId8"/>
    <p:sldId id="4068" r:id="rId9"/>
    <p:sldId id="4069" r:id="rId10"/>
    <p:sldId id="4062" r:id="rId11"/>
    <p:sldId id="3992" r:id="rId12"/>
    <p:sldId id="4065" r:id="rId13"/>
    <p:sldId id="3999" r:id="rId14"/>
    <p:sldId id="4000" r:id="rId15"/>
    <p:sldId id="4018" r:id="rId16"/>
    <p:sldId id="4019" r:id="rId17"/>
    <p:sldId id="4016" r:id="rId18"/>
    <p:sldId id="4002" r:id="rId19"/>
    <p:sldId id="4024" r:id="rId20"/>
    <p:sldId id="4027" r:id="rId21"/>
    <p:sldId id="4028" r:id="rId22"/>
    <p:sldId id="3972" r:id="rId23"/>
    <p:sldId id="4043" r:id="rId24"/>
    <p:sldId id="4049" r:id="rId25"/>
    <p:sldId id="4060" r:id="rId26"/>
    <p:sldId id="4032" r:id="rId27"/>
    <p:sldId id="4061" r:id="rId28"/>
  </p:sldIdLst>
  <p:sldSz cx="2437765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35" pos="14470" userDrawn="1">
          <p15:clr>
            <a:srgbClr val="A4A3A4"/>
          </p15:clr>
        </p15:guide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  <p15:guide id="55" pos="12526" userDrawn="1">
          <p15:clr>
            <a:srgbClr val="A4A3A4"/>
          </p15:clr>
        </p15:guide>
        <p15:guide id="56" orient="horz" pos="69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F1F8"/>
    <a:srgbClr val="F2F2F2"/>
    <a:srgbClr val="373737"/>
    <a:srgbClr val="445469"/>
    <a:srgbClr val="000000"/>
    <a:srgbClr val="5A5A66"/>
    <a:srgbClr val="626162"/>
    <a:srgbClr val="C4D4E2"/>
    <a:srgbClr val="CFCFCF"/>
    <a:srgbClr val="6255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81" autoAdjust="0"/>
    <p:restoredTop sz="95791" autoAdjust="0"/>
  </p:normalViewPr>
  <p:slideViewPr>
    <p:cSldViewPr>
      <p:cViewPr>
        <p:scale>
          <a:sx n="50" d="100"/>
          <a:sy n="50" d="100"/>
        </p:scale>
        <p:origin x="-318" y="-174"/>
      </p:cViewPr>
      <p:guideLst>
        <p:guide orient="horz" pos="4320"/>
        <p:guide orient="horz" pos="6984"/>
        <p:guide pos="14470"/>
        <p:guide pos="7678"/>
        <p:guide pos="12526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6/4/2020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072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206" y="2244726"/>
            <a:ext cx="18283238" cy="4775200"/>
          </a:xfrm>
        </p:spPr>
        <p:txBody>
          <a:bodyPr anchor="b"/>
          <a:lstStyle>
            <a:lvl1pPr algn="ctr">
              <a:defRPr sz="11997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206" y="7204076"/>
            <a:ext cx="18283238" cy="3311524"/>
          </a:xfrm>
        </p:spPr>
        <p:txBody>
          <a:bodyPr/>
          <a:lstStyle>
            <a:lvl1pPr marL="0" indent="0" algn="ctr">
              <a:buNone/>
              <a:defRPr sz="4799"/>
            </a:lvl1pPr>
            <a:lvl2pPr marL="914171" indent="0" algn="ctr">
              <a:buNone/>
              <a:defRPr sz="3999"/>
            </a:lvl2pPr>
            <a:lvl3pPr marL="1828343" indent="0" algn="ctr">
              <a:buNone/>
              <a:defRPr sz="3599"/>
            </a:lvl3pPr>
            <a:lvl4pPr marL="2742514" indent="0" algn="ctr">
              <a:buNone/>
              <a:defRPr sz="3199"/>
            </a:lvl4pPr>
            <a:lvl5pPr marL="3656686" indent="0" algn="ctr">
              <a:buNone/>
              <a:defRPr sz="3199"/>
            </a:lvl5pPr>
            <a:lvl6pPr marL="4570857" indent="0" algn="ctr">
              <a:buNone/>
              <a:defRPr sz="3199"/>
            </a:lvl6pPr>
            <a:lvl7pPr marL="5485028" indent="0" algn="ctr">
              <a:buNone/>
              <a:defRPr sz="3199"/>
            </a:lvl7pPr>
            <a:lvl8pPr marL="6399200" indent="0" algn="ctr">
              <a:buNone/>
              <a:defRPr sz="3199"/>
            </a:lvl8pPr>
            <a:lvl9pPr marL="7313371" indent="0" algn="ctr">
              <a:buNone/>
              <a:defRPr sz="3199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854432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94772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267" y="3419477"/>
            <a:ext cx="21025723" cy="5705474"/>
          </a:xfrm>
        </p:spPr>
        <p:txBody>
          <a:bodyPr anchor="b"/>
          <a:lstStyle>
            <a:lvl1pPr>
              <a:defRPr sz="11997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267" y="9178927"/>
            <a:ext cx="21025723" cy="3000374"/>
          </a:xfrm>
        </p:spPr>
        <p:txBody>
          <a:bodyPr/>
          <a:lstStyle>
            <a:lvl1pPr marL="0" indent="0">
              <a:buNone/>
              <a:defRPr sz="4799">
                <a:solidFill>
                  <a:schemeClr val="tx1">
                    <a:tint val="75000"/>
                  </a:schemeClr>
                </a:solidFill>
              </a:defRPr>
            </a:lvl1pPr>
            <a:lvl2pPr marL="914171" indent="0">
              <a:buNone/>
              <a:defRPr sz="3999">
                <a:solidFill>
                  <a:schemeClr val="tx1">
                    <a:tint val="75000"/>
                  </a:schemeClr>
                </a:solidFill>
              </a:defRPr>
            </a:lvl2pPr>
            <a:lvl3pPr marL="1828343" indent="0">
              <a:buNone/>
              <a:defRPr sz="3599">
                <a:solidFill>
                  <a:schemeClr val="tx1">
                    <a:tint val="75000"/>
                  </a:schemeClr>
                </a:solidFill>
              </a:defRPr>
            </a:lvl3pPr>
            <a:lvl4pPr marL="2742514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4pPr>
            <a:lvl5pPr marL="3656686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5pPr>
            <a:lvl6pPr marL="4570857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6pPr>
            <a:lvl7pPr marL="5485028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7pPr>
            <a:lvl8pPr marL="6399200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8pPr>
            <a:lvl9pPr marL="7313371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40220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5964" y="3651250"/>
            <a:ext cx="10360501" cy="87026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1185" y="3651250"/>
            <a:ext cx="10360501" cy="87026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81671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39" y="730251"/>
            <a:ext cx="21025723" cy="265112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139" y="3362326"/>
            <a:ext cx="10312888" cy="1647824"/>
          </a:xfrm>
        </p:spPr>
        <p:txBody>
          <a:bodyPr anchor="b"/>
          <a:lstStyle>
            <a:lvl1pPr marL="0" indent="0">
              <a:buNone/>
              <a:defRPr sz="4799" b="1"/>
            </a:lvl1pPr>
            <a:lvl2pPr marL="914171" indent="0">
              <a:buNone/>
              <a:defRPr sz="3999" b="1"/>
            </a:lvl2pPr>
            <a:lvl3pPr marL="1828343" indent="0">
              <a:buNone/>
              <a:defRPr sz="3599" b="1"/>
            </a:lvl3pPr>
            <a:lvl4pPr marL="2742514" indent="0">
              <a:buNone/>
              <a:defRPr sz="3199" b="1"/>
            </a:lvl4pPr>
            <a:lvl5pPr marL="3656686" indent="0">
              <a:buNone/>
              <a:defRPr sz="3199" b="1"/>
            </a:lvl5pPr>
            <a:lvl6pPr marL="4570857" indent="0">
              <a:buNone/>
              <a:defRPr sz="3199" b="1"/>
            </a:lvl6pPr>
            <a:lvl7pPr marL="5485028" indent="0">
              <a:buNone/>
              <a:defRPr sz="3199" b="1"/>
            </a:lvl7pPr>
            <a:lvl8pPr marL="6399200" indent="0">
              <a:buNone/>
              <a:defRPr sz="3199" b="1"/>
            </a:lvl8pPr>
            <a:lvl9pPr marL="7313371" indent="0">
              <a:buNone/>
              <a:defRPr sz="3199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139" y="5010150"/>
            <a:ext cx="10312888" cy="73691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1186" y="3362326"/>
            <a:ext cx="10363676" cy="1647824"/>
          </a:xfrm>
        </p:spPr>
        <p:txBody>
          <a:bodyPr anchor="b"/>
          <a:lstStyle>
            <a:lvl1pPr marL="0" indent="0">
              <a:buNone/>
              <a:defRPr sz="4799" b="1"/>
            </a:lvl1pPr>
            <a:lvl2pPr marL="914171" indent="0">
              <a:buNone/>
              <a:defRPr sz="3999" b="1"/>
            </a:lvl2pPr>
            <a:lvl3pPr marL="1828343" indent="0">
              <a:buNone/>
              <a:defRPr sz="3599" b="1"/>
            </a:lvl3pPr>
            <a:lvl4pPr marL="2742514" indent="0">
              <a:buNone/>
              <a:defRPr sz="3199" b="1"/>
            </a:lvl4pPr>
            <a:lvl5pPr marL="3656686" indent="0">
              <a:buNone/>
              <a:defRPr sz="3199" b="1"/>
            </a:lvl5pPr>
            <a:lvl6pPr marL="4570857" indent="0">
              <a:buNone/>
              <a:defRPr sz="3199" b="1"/>
            </a:lvl6pPr>
            <a:lvl7pPr marL="5485028" indent="0">
              <a:buNone/>
              <a:defRPr sz="3199" b="1"/>
            </a:lvl7pPr>
            <a:lvl8pPr marL="6399200" indent="0">
              <a:buNone/>
              <a:defRPr sz="3199" b="1"/>
            </a:lvl8pPr>
            <a:lvl9pPr marL="7313371" indent="0">
              <a:buNone/>
              <a:defRPr sz="3199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1186" y="5010150"/>
            <a:ext cx="10363676" cy="73691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87096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19210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47584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40" y="914400"/>
            <a:ext cx="7862426" cy="3200400"/>
          </a:xfrm>
        </p:spPr>
        <p:txBody>
          <a:bodyPr anchor="b"/>
          <a:lstStyle>
            <a:lvl1pPr>
              <a:defRPr sz="6398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3677" y="1974851"/>
            <a:ext cx="12341185" cy="9747250"/>
          </a:xfrm>
        </p:spPr>
        <p:txBody>
          <a:bodyPr/>
          <a:lstStyle>
            <a:lvl1pPr>
              <a:defRPr sz="6398"/>
            </a:lvl1pPr>
            <a:lvl2pPr>
              <a:defRPr sz="5599"/>
            </a:lvl2pPr>
            <a:lvl3pPr>
              <a:defRPr sz="4799"/>
            </a:lvl3pPr>
            <a:lvl4pPr>
              <a:defRPr sz="3999"/>
            </a:lvl4pPr>
            <a:lvl5pPr>
              <a:defRPr sz="3999"/>
            </a:lvl5pPr>
            <a:lvl6pPr>
              <a:defRPr sz="3999"/>
            </a:lvl6pPr>
            <a:lvl7pPr>
              <a:defRPr sz="3999"/>
            </a:lvl7pPr>
            <a:lvl8pPr>
              <a:defRPr sz="3999"/>
            </a:lvl8pPr>
            <a:lvl9pPr>
              <a:defRPr sz="3999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140" y="4114800"/>
            <a:ext cx="7862426" cy="7623176"/>
          </a:xfrm>
        </p:spPr>
        <p:txBody>
          <a:bodyPr/>
          <a:lstStyle>
            <a:lvl1pPr marL="0" indent="0">
              <a:buNone/>
              <a:defRPr sz="3199"/>
            </a:lvl1pPr>
            <a:lvl2pPr marL="914171" indent="0">
              <a:buNone/>
              <a:defRPr sz="2799"/>
            </a:lvl2pPr>
            <a:lvl3pPr marL="1828343" indent="0">
              <a:buNone/>
              <a:defRPr sz="2399"/>
            </a:lvl3pPr>
            <a:lvl4pPr marL="2742514" indent="0">
              <a:buNone/>
              <a:defRPr sz="2000"/>
            </a:lvl4pPr>
            <a:lvl5pPr marL="3656686" indent="0">
              <a:buNone/>
              <a:defRPr sz="2000"/>
            </a:lvl5pPr>
            <a:lvl6pPr marL="4570857" indent="0">
              <a:buNone/>
              <a:defRPr sz="2000"/>
            </a:lvl6pPr>
            <a:lvl7pPr marL="5485028" indent="0">
              <a:buNone/>
              <a:defRPr sz="2000"/>
            </a:lvl7pPr>
            <a:lvl8pPr marL="6399200" indent="0">
              <a:buNone/>
              <a:defRPr sz="2000"/>
            </a:lvl8pPr>
            <a:lvl9pPr marL="7313371" indent="0">
              <a:buNone/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2309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40" y="914400"/>
            <a:ext cx="7862426" cy="3200400"/>
          </a:xfrm>
        </p:spPr>
        <p:txBody>
          <a:bodyPr anchor="b"/>
          <a:lstStyle>
            <a:lvl1pPr>
              <a:defRPr sz="6398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3677" y="1974851"/>
            <a:ext cx="12341185" cy="9747250"/>
          </a:xfrm>
        </p:spPr>
        <p:txBody>
          <a:bodyPr anchor="t"/>
          <a:lstStyle>
            <a:lvl1pPr marL="0" indent="0">
              <a:buNone/>
              <a:defRPr sz="6398"/>
            </a:lvl1pPr>
            <a:lvl2pPr marL="914171" indent="0">
              <a:buNone/>
              <a:defRPr sz="5599"/>
            </a:lvl2pPr>
            <a:lvl3pPr marL="1828343" indent="0">
              <a:buNone/>
              <a:defRPr sz="4799"/>
            </a:lvl3pPr>
            <a:lvl4pPr marL="2742514" indent="0">
              <a:buNone/>
              <a:defRPr sz="3999"/>
            </a:lvl4pPr>
            <a:lvl5pPr marL="3656686" indent="0">
              <a:buNone/>
              <a:defRPr sz="3999"/>
            </a:lvl5pPr>
            <a:lvl6pPr marL="4570857" indent="0">
              <a:buNone/>
              <a:defRPr sz="3999"/>
            </a:lvl6pPr>
            <a:lvl7pPr marL="5485028" indent="0">
              <a:buNone/>
              <a:defRPr sz="3999"/>
            </a:lvl7pPr>
            <a:lvl8pPr marL="6399200" indent="0">
              <a:buNone/>
              <a:defRPr sz="3999"/>
            </a:lvl8pPr>
            <a:lvl9pPr marL="7313371" indent="0">
              <a:buNone/>
              <a:defRPr sz="3999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140" y="4114800"/>
            <a:ext cx="7862426" cy="7623176"/>
          </a:xfrm>
        </p:spPr>
        <p:txBody>
          <a:bodyPr/>
          <a:lstStyle>
            <a:lvl1pPr marL="0" indent="0">
              <a:buNone/>
              <a:defRPr sz="3199"/>
            </a:lvl1pPr>
            <a:lvl2pPr marL="914171" indent="0">
              <a:buNone/>
              <a:defRPr sz="2799"/>
            </a:lvl2pPr>
            <a:lvl3pPr marL="1828343" indent="0">
              <a:buNone/>
              <a:defRPr sz="2399"/>
            </a:lvl3pPr>
            <a:lvl4pPr marL="2742514" indent="0">
              <a:buNone/>
              <a:defRPr sz="2000"/>
            </a:lvl4pPr>
            <a:lvl5pPr marL="3656686" indent="0">
              <a:buNone/>
              <a:defRPr sz="2000"/>
            </a:lvl5pPr>
            <a:lvl6pPr marL="4570857" indent="0">
              <a:buNone/>
              <a:defRPr sz="2000"/>
            </a:lvl6pPr>
            <a:lvl7pPr marL="5485028" indent="0">
              <a:buNone/>
              <a:defRPr sz="2000"/>
            </a:lvl7pPr>
            <a:lvl8pPr marL="6399200" indent="0">
              <a:buNone/>
              <a:defRPr sz="2000"/>
            </a:lvl8pPr>
            <a:lvl9pPr marL="7313371" indent="0">
              <a:buNone/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5360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48893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5256" y="730250"/>
            <a:ext cx="5256431" cy="11623676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5963" y="730250"/>
            <a:ext cx="15464572" cy="11623676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84062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8">
            <a:extLst>
              <a:ext uri="{FF2B5EF4-FFF2-40B4-BE49-F238E27FC236}">
                <a16:creationId xmlns:a16="http://schemas.microsoft.com/office/drawing/2014/main" xmlns="" id="{D9DD6903-31DD-5348-931E-827644FF87F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59276" y="-387927"/>
            <a:ext cx="25096202" cy="144918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4723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0189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xmlns="" id="{03E28642-D1A6-D34D-AF8A-38AB93435B7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59276" y="-387927"/>
            <a:ext cx="13650732" cy="144918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xmlns="" id="{8FA44B61-8CA6-5A4A-8028-9A240928D3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861670" y="4428213"/>
            <a:ext cx="4859572" cy="485957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0627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xmlns="" id="{03E28642-D1A6-D34D-AF8A-38AB93435B7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16962" y="-1"/>
            <a:ext cx="8010773" cy="13716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7318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xmlns="" id="{CA58862C-B2CA-F448-9DE7-A8919CE5FC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921420"/>
            <a:ext cx="14179114" cy="9794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0813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xmlns="" id="{CA58862C-B2CA-F448-9DE7-A8919CE5FC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98536" y="3921420"/>
            <a:ext cx="14179114" cy="9794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862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xmlns="" id="{843395A0-58FE-1B42-95C8-016C9171C6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997761" y="5152753"/>
            <a:ext cx="3311536" cy="331153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xmlns="" id="{DE6A91D4-6DC2-5345-B2B4-58F3C00DFEB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533054" y="5152753"/>
            <a:ext cx="3311536" cy="331153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xmlns="" id="{66D1ACB2-8356-9645-B447-9C49CDC05C9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8068347" y="5152753"/>
            <a:ext cx="3311536" cy="331153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429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8">
            <a:extLst>
              <a:ext uri="{FF2B5EF4-FFF2-40B4-BE49-F238E27FC236}">
                <a16:creationId xmlns:a16="http://schemas.microsoft.com/office/drawing/2014/main" xmlns="" id="{6B3D5971-1D6A-8241-B026-80AD9FD9A0C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649756" y="1213338"/>
            <a:ext cx="13890339" cy="112893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5038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8">
            <a:extLst>
              <a:ext uri="{FF2B5EF4-FFF2-40B4-BE49-F238E27FC236}">
                <a16:creationId xmlns:a16="http://schemas.microsoft.com/office/drawing/2014/main" xmlns="" id="{6B3D5971-1D6A-8241-B026-80AD9FD9A0C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1358" y="1213340"/>
            <a:ext cx="14596532" cy="112893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220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8">
            <a:extLst>
              <a:ext uri="{FF2B5EF4-FFF2-40B4-BE49-F238E27FC236}">
                <a16:creationId xmlns:a16="http://schemas.microsoft.com/office/drawing/2014/main" xmlns="" id="{6B3D5971-1D6A-8241-B026-80AD9FD9A0C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2"/>
            <a:ext cx="12084803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xmlns="" id="{DADBEEFD-7546-0D4C-B3C2-9486181922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292849" y="-2"/>
            <a:ext cx="12084803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4335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xmlns="" id="{DADBEEFD-7546-0D4C-B3C2-9486181922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188825" y="-2"/>
            <a:ext cx="12188827" cy="137160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1343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8">
            <a:extLst>
              <a:ext uri="{FF2B5EF4-FFF2-40B4-BE49-F238E27FC236}">
                <a16:creationId xmlns:a16="http://schemas.microsoft.com/office/drawing/2014/main" xmlns="" id="{6B3D5971-1D6A-8241-B026-80AD9FD9A0C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6857999"/>
            <a:ext cx="12084803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xmlns="" id="{DADBEEFD-7546-0D4C-B3C2-9486181922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292849" y="6857999"/>
            <a:ext cx="12084803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110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xmlns="" id="{7FDA059C-D99D-3C4A-BA2F-19C2632E39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-2"/>
            <a:ext cx="12188827" cy="137160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3063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8">
            <a:extLst>
              <a:ext uri="{FF2B5EF4-FFF2-40B4-BE49-F238E27FC236}">
                <a16:creationId xmlns:a16="http://schemas.microsoft.com/office/drawing/2014/main" xmlns="" id="{6B3D5971-1D6A-8241-B026-80AD9FD9A0C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59276" y="-387927"/>
            <a:ext cx="25096202" cy="86584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9928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xmlns="" id="{7FDA059C-D99D-3C4A-BA2F-19C2632E39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-2"/>
            <a:ext cx="12188827" cy="137160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1265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xmlns="" id="{7FDA059C-D99D-3C4A-BA2F-19C2632E39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188823" y="-2"/>
            <a:ext cx="12188827" cy="137160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279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79A12CE-5976-C847-A6AB-5FE68740C253}"/>
              </a:ext>
            </a:extLst>
          </p:cNvPr>
          <p:cNvSpPr txBox="1"/>
          <p:nvPr userDrawn="1"/>
        </p:nvSpPr>
        <p:spPr>
          <a:xfrm>
            <a:off x="23652066" y="610541"/>
            <a:ext cx="827716" cy="492406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000" b="0" i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Montserrat" charset="0"/>
              </a:rPr>
              <a:pPr algn="ctr"/>
              <a:t>‹nr.›</a:t>
            </a:fld>
            <a:r>
              <a:rPr lang="id-ID" sz="2000" b="1" i="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902774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2" r:id="rId14"/>
    <p:sldLayoutId id="2147484034" r:id="rId15"/>
    <p:sldLayoutId id="2147484036" r:id="rId16"/>
    <p:sldLayoutId id="2147484038" r:id="rId17"/>
    <p:sldLayoutId id="2147484042" r:id="rId18"/>
    <p:sldLayoutId id="2147484044" r:id="rId19"/>
    <p:sldLayoutId id="2147484046" r:id="rId20"/>
    <p:sldLayoutId id="2147484047" r:id="rId21"/>
    <p:sldLayoutId id="2147484048" r:id="rId22"/>
    <p:sldLayoutId id="2147484049" r:id="rId23"/>
    <p:sldLayoutId id="2147484050" r:id="rId24"/>
    <p:sldLayoutId id="2147484061" r:id="rId25"/>
    <p:sldLayoutId id="2147484004" r:id="rId26"/>
    <p:sldLayoutId id="2147484005" r:id="rId27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86" indent="-457086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13712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2285429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3199600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4113771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18" Type="http://schemas.openxmlformats.org/officeDocument/2006/relationships/image" Target="../media/image4.png"/><Relationship Id="rId26" Type="http://schemas.openxmlformats.org/officeDocument/2006/relationships/image" Target="../media/image26.png"/><Relationship Id="rId39" Type="http://schemas.openxmlformats.org/officeDocument/2006/relationships/image" Target="../media/image39.png"/><Relationship Id="rId3" Type="http://schemas.openxmlformats.org/officeDocument/2006/relationships/image" Target="../media/image7.png"/><Relationship Id="rId21" Type="http://schemas.openxmlformats.org/officeDocument/2006/relationships/image" Target="../media/image23.png"/><Relationship Id="rId34" Type="http://schemas.openxmlformats.org/officeDocument/2006/relationships/image" Target="../media/image34.png"/><Relationship Id="rId42" Type="http://schemas.openxmlformats.org/officeDocument/2006/relationships/image" Target="../media/image42.png"/><Relationship Id="rId47" Type="http://schemas.openxmlformats.org/officeDocument/2006/relationships/image" Target="../media/image47.png"/><Relationship Id="rId7" Type="http://schemas.openxmlformats.org/officeDocument/2006/relationships/image" Target="../media/image11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5.png"/><Relationship Id="rId33" Type="http://schemas.openxmlformats.org/officeDocument/2006/relationships/image" Target="../media/image33.png"/><Relationship Id="rId38" Type="http://schemas.openxmlformats.org/officeDocument/2006/relationships/image" Target="../media/image38.png"/><Relationship Id="rId46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9.png"/><Relationship Id="rId20" Type="http://schemas.openxmlformats.org/officeDocument/2006/relationships/image" Target="../media/image22.png"/><Relationship Id="rId29" Type="http://schemas.openxmlformats.org/officeDocument/2006/relationships/image" Target="../media/image29.png"/><Relationship Id="rId41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24" Type="http://schemas.openxmlformats.org/officeDocument/2006/relationships/image" Target="../media/image25.png"/><Relationship Id="rId32" Type="http://schemas.openxmlformats.org/officeDocument/2006/relationships/image" Target="../media/image32.png"/><Relationship Id="rId37" Type="http://schemas.openxmlformats.org/officeDocument/2006/relationships/image" Target="../media/image37.png"/><Relationship Id="rId40" Type="http://schemas.openxmlformats.org/officeDocument/2006/relationships/image" Target="../media/image40.png"/><Relationship Id="rId45" Type="http://schemas.openxmlformats.org/officeDocument/2006/relationships/image" Target="../media/image45.png"/><Relationship Id="rId5" Type="http://schemas.openxmlformats.org/officeDocument/2006/relationships/image" Target="../media/image9.png"/><Relationship Id="rId15" Type="http://schemas.openxmlformats.org/officeDocument/2006/relationships/image" Target="../media/image18.png"/><Relationship Id="rId23" Type="http://schemas.openxmlformats.org/officeDocument/2006/relationships/image" Target="../media/image6.pn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49" Type="http://schemas.openxmlformats.org/officeDocument/2006/relationships/image" Target="../media/image49.png"/><Relationship Id="rId10" Type="http://schemas.openxmlformats.org/officeDocument/2006/relationships/image" Target="../media/image13.png"/><Relationship Id="rId19" Type="http://schemas.openxmlformats.org/officeDocument/2006/relationships/image" Target="../media/image21.png"/><Relationship Id="rId31" Type="http://schemas.openxmlformats.org/officeDocument/2006/relationships/image" Target="../media/image31.png"/><Relationship Id="rId44" Type="http://schemas.openxmlformats.org/officeDocument/2006/relationships/image" Target="../media/image44.png"/><Relationship Id="rId4" Type="http://schemas.openxmlformats.org/officeDocument/2006/relationships/image" Target="../media/image8.png"/><Relationship Id="rId9" Type="http://schemas.openxmlformats.org/officeDocument/2006/relationships/image" Target="../media/image3.png"/><Relationship Id="rId14" Type="http://schemas.openxmlformats.org/officeDocument/2006/relationships/image" Target="../media/image17.png"/><Relationship Id="rId22" Type="http://schemas.openxmlformats.org/officeDocument/2006/relationships/image" Target="../media/image24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35.png"/><Relationship Id="rId43" Type="http://schemas.openxmlformats.org/officeDocument/2006/relationships/image" Target="../media/image43.png"/><Relationship Id="rId48" Type="http://schemas.openxmlformats.org/officeDocument/2006/relationships/image" Target="../media/image48.png"/><Relationship Id="rId8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C81A8513-E4E0-AE4F-9112-295DEB2E89B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59276" y="-387926"/>
            <a:ext cx="25096202" cy="11779827"/>
          </a:xfrm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CF26D66-B8CD-724D-9887-23A4D2EB0FC1}"/>
              </a:ext>
            </a:extLst>
          </p:cNvPr>
          <p:cNvSpPr/>
          <p:nvPr/>
        </p:nvSpPr>
        <p:spPr>
          <a:xfrm rot="10800000" flipV="1">
            <a:off x="-6" y="1"/>
            <a:ext cx="24377649" cy="113918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CE9837B8-8FA4-9F43-8204-513F846DF62D}"/>
              </a:ext>
            </a:extLst>
          </p:cNvPr>
          <p:cNvGrpSpPr/>
          <p:nvPr/>
        </p:nvGrpSpPr>
        <p:grpSpPr>
          <a:xfrm>
            <a:off x="739772" y="2979547"/>
            <a:ext cx="22898100" cy="5531327"/>
            <a:chOff x="704850" y="5620154"/>
            <a:chExt cx="22898100" cy="553132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xmlns="" id="{E7D272BF-225F-C94D-A419-BE6489A03BA7}"/>
                </a:ext>
              </a:extLst>
            </p:cNvPr>
            <p:cNvGrpSpPr/>
            <p:nvPr/>
          </p:nvGrpSpPr>
          <p:grpSpPr>
            <a:xfrm>
              <a:off x="704850" y="5919280"/>
              <a:ext cx="22898100" cy="5232201"/>
              <a:chOff x="3616169" y="5919280"/>
              <a:chExt cx="22898100" cy="5232201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3616169" y="5919280"/>
                <a:ext cx="22898100" cy="47089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0" b="1" spc="6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TEMPLATE POWERPOINT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2E93D02E-D899-6441-A28F-63F844D61939}"/>
                  </a:ext>
                </a:extLst>
              </p:cNvPr>
              <p:cNvSpPr txBox="1"/>
              <p:nvPr/>
            </p:nvSpPr>
            <p:spPr>
              <a:xfrm>
                <a:off x="12506321" y="10628261"/>
                <a:ext cx="51876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spc="3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SOMETHING HERE</a:t>
                </a:r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E46DFD3B-4310-8149-912A-08754F2A675B}"/>
                </a:ext>
              </a:extLst>
            </p:cNvPr>
            <p:cNvSpPr/>
            <p:nvPr/>
          </p:nvSpPr>
          <p:spPr>
            <a:xfrm rot="16200000">
              <a:off x="12113905" y="3948328"/>
              <a:ext cx="149835" cy="34934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Afbeelding 9">
            <a:extLst>
              <a:ext uri="{FF2B5EF4-FFF2-40B4-BE49-F238E27FC236}">
                <a16:creationId xmlns:a16="http://schemas.microsoft.com/office/drawing/2014/main" xmlns="" id="{F86DAB7B-28FD-7545-8051-7D52A9DA43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0726747" y="11785177"/>
            <a:ext cx="2917794" cy="154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666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CF26D66-B8CD-724D-9887-23A4D2EB0FC1}"/>
              </a:ext>
            </a:extLst>
          </p:cNvPr>
          <p:cNvSpPr/>
          <p:nvPr/>
        </p:nvSpPr>
        <p:spPr>
          <a:xfrm rot="10800000" flipV="1">
            <a:off x="-8" y="1"/>
            <a:ext cx="24377649" cy="89915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CE9837B8-8FA4-9F43-8204-513F846DF62D}"/>
              </a:ext>
            </a:extLst>
          </p:cNvPr>
          <p:cNvGrpSpPr/>
          <p:nvPr/>
        </p:nvGrpSpPr>
        <p:grpSpPr>
          <a:xfrm>
            <a:off x="739766" y="2979547"/>
            <a:ext cx="22898100" cy="5555014"/>
            <a:chOff x="704850" y="5620154"/>
            <a:chExt cx="22898100" cy="555501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xmlns="" id="{E7D272BF-225F-C94D-A419-BE6489A03BA7}"/>
                </a:ext>
              </a:extLst>
            </p:cNvPr>
            <p:cNvGrpSpPr/>
            <p:nvPr/>
          </p:nvGrpSpPr>
          <p:grpSpPr>
            <a:xfrm>
              <a:off x="704850" y="5919280"/>
              <a:ext cx="22898100" cy="5255888"/>
              <a:chOff x="3616169" y="5919280"/>
              <a:chExt cx="22898100" cy="5255888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3616169" y="5919280"/>
                <a:ext cx="22898100" cy="47089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0" b="1" spc="6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TEMPLATE POWERPOINT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2E93D02E-D899-6441-A28F-63F844D61939}"/>
                  </a:ext>
                </a:extLst>
              </p:cNvPr>
              <p:cNvSpPr txBox="1"/>
              <p:nvPr/>
            </p:nvSpPr>
            <p:spPr>
              <a:xfrm>
                <a:off x="13541228" y="10651948"/>
                <a:ext cx="307007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spc="3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Authors, institute</a:t>
                </a:r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E46DFD3B-4310-8149-912A-08754F2A675B}"/>
                </a:ext>
              </a:extLst>
            </p:cNvPr>
            <p:cNvSpPr/>
            <p:nvPr/>
          </p:nvSpPr>
          <p:spPr>
            <a:xfrm rot="16200000">
              <a:off x="12113905" y="3948328"/>
              <a:ext cx="149835" cy="34934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Afbeelding 9">
            <a:extLst>
              <a:ext uri="{FF2B5EF4-FFF2-40B4-BE49-F238E27FC236}">
                <a16:creationId xmlns:a16="http://schemas.microsoft.com/office/drawing/2014/main" xmlns="" id="{F86DAB7B-28FD-7545-8051-7D52A9DA43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8426280" y="9272955"/>
            <a:ext cx="7594928" cy="403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55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afbeelding 4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74" r="3948" b="24422"/>
          <a:stretch/>
        </p:blipFill>
        <p:spPr>
          <a:xfrm>
            <a:off x="-1" y="-45647"/>
            <a:ext cx="24377642" cy="9037247"/>
          </a:xfr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CF26D66-B8CD-724D-9887-23A4D2EB0FC1}"/>
              </a:ext>
            </a:extLst>
          </p:cNvPr>
          <p:cNvSpPr/>
          <p:nvPr/>
        </p:nvSpPr>
        <p:spPr>
          <a:xfrm rot="10800000" flipV="1">
            <a:off x="-8" y="1"/>
            <a:ext cx="24377649" cy="8991599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CE9837B8-8FA4-9F43-8204-513F846DF62D}"/>
              </a:ext>
            </a:extLst>
          </p:cNvPr>
          <p:cNvGrpSpPr/>
          <p:nvPr/>
        </p:nvGrpSpPr>
        <p:grpSpPr>
          <a:xfrm>
            <a:off x="739771" y="2848901"/>
            <a:ext cx="23614717" cy="5138753"/>
            <a:chOff x="704850" y="5620154"/>
            <a:chExt cx="22898100" cy="5008107"/>
          </a:xfrm>
        </p:grpSpPr>
        <p:sp>
          <p:nvSpPr>
            <p:cNvPr id="9" name="TextBox 8"/>
            <p:cNvSpPr txBox="1"/>
            <p:nvPr/>
          </p:nvSpPr>
          <p:spPr>
            <a:xfrm>
              <a:off x="704850" y="5919280"/>
              <a:ext cx="22898100" cy="47089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0" b="1" spc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 Light" panose="020F0502020204030203" pitchFamily="34" charset="0"/>
                </a:rPr>
                <a:t>TEMPLATE POWERPOINT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E46DFD3B-4310-8149-912A-08754F2A675B}"/>
                </a:ext>
              </a:extLst>
            </p:cNvPr>
            <p:cNvSpPr/>
            <p:nvPr/>
          </p:nvSpPr>
          <p:spPr>
            <a:xfrm rot="16200000">
              <a:off x="12113905" y="3948328"/>
              <a:ext cx="149835" cy="34934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Afbeelding 9">
            <a:extLst>
              <a:ext uri="{FF2B5EF4-FFF2-40B4-BE49-F238E27FC236}">
                <a16:creationId xmlns:a16="http://schemas.microsoft.com/office/drawing/2014/main" xmlns="" id="{F86DAB7B-28FD-7545-8051-7D52A9DA43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8426280" y="9272955"/>
            <a:ext cx="7594928" cy="4030828"/>
          </a:xfrm>
          <a:prstGeom prst="rect">
            <a:avLst/>
          </a:prstGeom>
        </p:spPr>
      </p:pic>
      <p:sp>
        <p:nvSpPr>
          <p:cNvPr id="11" name="TextBox 12">
            <a:extLst>
              <a:ext uri="{FF2B5EF4-FFF2-40B4-BE49-F238E27FC236}">
                <a16:creationId xmlns:a16="http://schemas.microsoft.com/office/drawing/2014/main" xmlns="" id="{2E93D02E-D899-6441-A28F-63F844D61939}"/>
              </a:ext>
            </a:extLst>
          </p:cNvPr>
          <p:cNvSpPr txBox="1"/>
          <p:nvPr/>
        </p:nvSpPr>
        <p:spPr>
          <a:xfrm>
            <a:off x="10664825" y="7997692"/>
            <a:ext cx="31661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spc="3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Lato" panose="020F0502020204030203" pitchFamily="34" charset="0"/>
              </a:rPr>
              <a:t>Authors, institute</a:t>
            </a:r>
          </a:p>
        </p:txBody>
      </p:sp>
    </p:spTree>
    <p:extLst>
      <p:ext uri="{BB962C8B-B14F-4D97-AF65-F5344CB8AC3E}">
        <p14:creationId xmlns:p14="http://schemas.microsoft.com/office/powerpoint/2010/main" val="3325203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93943808-07A1-064C-9FC8-18B81BD03C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59276" y="-387927"/>
            <a:ext cx="25096202" cy="11589329"/>
          </a:xfrm>
        </p:spPr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xmlns="" id="{7CF26D66-B8CD-724D-9887-23A4D2EB0FC1}"/>
              </a:ext>
            </a:extLst>
          </p:cNvPr>
          <p:cNvSpPr/>
          <p:nvPr/>
        </p:nvSpPr>
        <p:spPr>
          <a:xfrm rot="10800000" flipV="1">
            <a:off x="-6" y="1"/>
            <a:ext cx="24377649" cy="113918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CE9837B8-8FA4-9F43-8204-513F846DF62D}"/>
              </a:ext>
            </a:extLst>
          </p:cNvPr>
          <p:cNvGrpSpPr/>
          <p:nvPr/>
        </p:nvGrpSpPr>
        <p:grpSpPr>
          <a:xfrm>
            <a:off x="7624101" y="5246497"/>
            <a:ext cx="9129440" cy="3223003"/>
            <a:chOff x="7624101" y="5620154"/>
            <a:chExt cx="9129440" cy="322300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xmlns="" id="{E7D272BF-225F-C94D-A419-BE6489A03BA7}"/>
                </a:ext>
              </a:extLst>
            </p:cNvPr>
            <p:cNvGrpSpPr/>
            <p:nvPr/>
          </p:nvGrpSpPr>
          <p:grpSpPr>
            <a:xfrm>
              <a:off x="7624101" y="5919280"/>
              <a:ext cx="9129440" cy="2923877"/>
              <a:chOff x="10535420" y="5919280"/>
              <a:chExt cx="9129440" cy="2923877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10535420" y="5919280"/>
                <a:ext cx="9129440" cy="2400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0" b="1" spc="6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TITLE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2E93D02E-D899-6441-A28F-63F844D61939}"/>
                  </a:ext>
                </a:extLst>
              </p:cNvPr>
              <p:cNvSpPr txBox="1"/>
              <p:nvPr/>
            </p:nvSpPr>
            <p:spPr>
              <a:xfrm>
                <a:off x="13775901" y="8319937"/>
                <a:ext cx="264848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spc="3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THANK YOU!</a:t>
                </a:r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E46DFD3B-4310-8149-912A-08754F2A675B}"/>
                </a:ext>
              </a:extLst>
            </p:cNvPr>
            <p:cNvSpPr/>
            <p:nvPr/>
          </p:nvSpPr>
          <p:spPr>
            <a:xfrm rot="16200000">
              <a:off x="12113905" y="3948328"/>
              <a:ext cx="149835" cy="34934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Afbeelding 9">
            <a:extLst>
              <a:ext uri="{FF2B5EF4-FFF2-40B4-BE49-F238E27FC236}">
                <a16:creationId xmlns:a16="http://schemas.microsoft.com/office/drawing/2014/main" xmlns="" id="{F86DAB7B-28FD-7545-8051-7D52A9DA43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"/>
          </a:blip>
          <a:stretch>
            <a:fillRect/>
          </a:stretch>
        </p:blipFill>
        <p:spPr>
          <a:xfrm>
            <a:off x="-35838" y="511911"/>
            <a:ext cx="23914734" cy="10879990"/>
          </a:xfrm>
          <a:prstGeom prst="rect">
            <a:avLst/>
          </a:prstGeom>
        </p:spPr>
      </p:pic>
      <p:sp>
        <p:nvSpPr>
          <p:cNvPr id="14" name="TextBox 55">
            <a:extLst>
              <a:ext uri="{FF2B5EF4-FFF2-40B4-BE49-F238E27FC236}">
                <a16:creationId xmlns:a16="http://schemas.microsoft.com/office/drawing/2014/main" xmlns="" id="{5610002A-8BB3-4A46-BC84-288CF4ADE111}"/>
              </a:ext>
            </a:extLst>
          </p:cNvPr>
          <p:cNvSpPr txBox="1"/>
          <p:nvPr/>
        </p:nvSpPr>
        <p:spPr>
          <a:xfrm>
            <a:off x="8800711" y="12114870"/>
            <a:ext cx="6776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pc="300" dirty="0">
                <a:latin typeface="Roboto" panose="02000000000000000000" pitchFamily="2" charset="0"/>
                <a:ea typeface="Roboto" panose="02000000000000000000" pitchFamily="2" charset="0"/>
                <a:cs typeface="Lato" panose="020F0502020204030203" pitchFamily="34" charset="0"/>
              </a:rPr>
              <a:t>WRITE SOMETHING HERE</a:t>
            </a:r>
          </a:p>
        </p:txBody>
      </p:sp>
    </p:spTree>
    <p:extLst>
      <p:ext uri="{BB962C8B-B14F-4D97-AF65-F5344CB8AC3E}">
        <p14:creationId xmlns:p14="http://schemas.microsoft.com/office/powerpoint/2010/main" val="513446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xmlns="" id="{40AE52F8-E753-9B4C-8DE3-45C0B62913F4}"/>
              </a:ext>
            </a:extLst>
          </p:cNvPr>
          <p:cNvGrpSpPr/>
          <p:nvPr/>
        </p:nvGrpSpPr>
        <p:grpSpPr>
          <a:xfrm>
            <a:off x="2509582" y="1211580"/>
            <a:ext cx="17730002" cy="1297786"/>
            <a:chOff x="10878846" y="1464039"/>
            <a:chExt cx="5809965" cy="129778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FBE5752A-8A2E-AA47-8EE1-99F94A9D3BDE}"/>
                </a:ext>
              </a:extLst>
            </p:cNvPr>
            <p:cNvSpPr txBox="1"/>
            <p:nvPr/>
          </p:nvSpPr>
          <p:spPr>
            <a:xfrm>
              <a:off x="10878846" y="1746162"/>
              <a:ext cx="5809965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60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 Light" panose="020F0502020204030203" pitchFamily="34" charset="0"/>
                </a:rPr>
                <a:t>DISCLOSURES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xmlns="" id="{828110DE-B9C0-F846-9F33-0B5FD3A358EA}"/>
                </a:ext>
              </a:extLst>
            </p:cNvPr>
            <p:cNvSpPr/>
            <p:nvPr/>
          </p:nvSpPr>
          <p:spPr>
            <a:xfrm>
              <a:off x="10946582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14C46433-2D47-CB47-85F9-29BD8EAC4667}"/>
              </a:ext>
            </a:extLst>
          </p:cNvPr>
          <p:cNvSpPr/>
          <p:nvPr/>
        </p:nvSpPr>
        <p:spPr>
          <a:xfrm>
            <a:off x="0" y="0"/>
            <a:ext cx="1597025" cy="1371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xmlns="" id="{CF08A17C-2F27-414A-8135-E2DF11F1EB45}"/>
              </a:ext>
            </a:extLst>
          </p:cNvPr>
          <p:cNvSpPr txBox="1">
            <a:spLocks/>
          </p:cNvSpPr>
          <p:nvPr/>
        </p:nvSpPr>
        <p:spPr>
          <a:xfrm>
            <a:off x="2435225" y="3429000"/>
            <a:ext cx="20574000" cy="332143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299"/>
              </a:lnSpc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Write something here</a:t>
            </a:r>
          </a:p>
          <a:p>
            <a:pPr algn="l">
              <a:lnSpc>
                <a:spcPts val="4299"/>
              </a:lnSpc>
            </a:pPr>
            <a:endParaRPr lang="en-US" sz="2800" dirty="0">
              <a:latin typeface="Roboto Light" panose="02000000000000000000" pitchFamily="2" charset="0"/>
              <a:ea typeface="Roboto Light" panose="02000000000000000000" pitchFamily="2" charset="0"/>
              <a:cs typeface="Lato Light" charset="0"/>
            </a:endParaRPr>
          </a:p>
          <a:p>
            <a:pPr marL="457200" indent="-457200" algn="l">
              <a:lnSpc>
                <a:spcPts val="4299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1</a:t>
            </a:r>
          </a:p>
          <a:p>
            <a:pPr marL="457200" indent="-457200" algn="l">
              <a:lnSpc>
                <a:spcPts val="4299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2</a:t>
            </a:r>
          </a:p>
          <a:p>
            <a:pPr marL="457200" indent="-457200" algn="l">
              <a:lnSpc>
                <a:spcPts val="4299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3</a:t>
            </a:r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xmlns="" id="{6151D3B8-BEE8-F046-9D86-42F148BFBC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11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xmlns="" id="{40AE52F8-E753-9B4C-8DE3-45C0B62913F4}"/>
              </a:ext>
            </a:extLst>
          </p:cNvPr>
          <p:cNvGrpSpPr/>
          <p:nvPr/>
        </p:nvGrpSpPr>
        <p:grpSpPr>
          <a:xfrm>
            <a:off x="2509582" y="1211580"/>
            <a:ext cx="17730002" cy="1297786"/>
            <a:chOff x="10878846" y="1464039"/>
            <a:chExt cx="5809965" cy="129778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FBE5752A-8A2E-AA47-8EE1-99F94A9D3BDE}"/>
                </a:ext>
              </a:extLst>
            </p:cNvPr>
            <p:cNvSpPr txBox="1"/>
            <p:nvPr/>
          </p:nvSpPr>
          <p:spPr>
            <a:xfrm>
              <a:off x="10878846" y="1746162"/>
              <a:ext cx="5809965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60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 Light" panose="020F0502020204030203" pitchFamily="34" charset="0"/>
                </a:rPr>
                <a:t>TITLE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xmlns="" id="{828110DE-B9C0-F846-9F33-0B5FD3A358EA}"/>
                </a:ext>
              </a:extLst>
            </p:cNvPr>
            <p:cNvSpPr/>
            <p:nvPr/>
          </p:nvSpPr>
          <p:spPr>
            <a:xfrm>
              <a:off x="10946582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14C46433-2D47-CB47-85F9-29BD8EAC4667}"/>
              </a:ext>
            </a:extLst>
          </p:cNvPr>
          <p:cNvSpPr/>
          <p:nvPr/>
        </p:nvSpPr>
        <p:spPr>
          <a:xfrm>
            <a:off x="0" y="0"/>
            <a:ext cx="1597025" cy="1371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xmlns="" id="{6151D3B8-BEE8-F046-9D86-42F148BFBC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xmlns="" id="{CF08A17C-2F27-414A-8135-E2DF11F1EB45}"/>
              </a:ext>
            </a:extLst>
          </p:cNvPr>
          <p:cNvSpPr txBox="1">
            <a:spLocks/>
          </p:cNvSpPr>
          <p:nvPr/>
        </p:nvSpPr>
        <p:spPr>
          <a:xfrm>
            <a:off x="2435225" y="3429000"/>
            <a:ext cx="20574000" cy="332143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299"/>
              </a:lnSpc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Write something here</a:t>
            </a:r>
          </a:p>
          <a:p>
            <a:pPr algn="l">
              <a:lnSpc>
                <a:spcPts val="4299"/>
              </a:lnSpc>
            </a:pPr>
            <a:endParaRPr lang="en-US" sz="2800" dirty="0">
              <a:latin typeface="Roboto Light" panose="02000000000000000000" pitchFamily="2" charset="0"/>
              <a:ea typeface="Roboto Light" panose="02000000000000000000" pitchFamily="2" charset="0"/>
              <a:cs typeface="Lato Light" charset="0"/>
            </a:endParaRPr>
          </a:p>
          <a:p>
            <a:pPr marL="457200" indent="-457200" algn="l">
              <a:lnSpc>
                <a:spcPts val="4299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1</a:t>
            </a:r>
          </a:p>
          <a:p>
            <a:pPr marL="457200" indent="-457200" algn="l">
              <a:lnSpc>
                <a:spcPts val="4299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2</a:t>
            </a:r>
          </a:p>
          <a:p>
            <a:pPr marL="457200" indent="-457200" algn="l">
              <a:lnSpc>
                <a:spcPts val="4299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267522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2B4C40C3-F43C-0446-81B1-3ACE9A667C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59276" y="-387927"/>
            <a:ext cx="12471901" cy="14491854"/>
          </a:xfrm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D347AD27-DE66-E74B-92AD-A31CF69F44B6}"/>
              </a:ext>
            </a:extLst>
          </p:cNvPr>
          <p:cNvSpPr/>
          <p:nvPr/>
        </p:nvSpPr>
        <p:spPr>
          <a:xfrm rot="10800000" flipV="1">
            <a:off x="-12" y="0"/>
            <a:ext cx="12112636" cy="13715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xmlns="" id="{F86DAB7B-28FD-7545-8051-7D52A9DA43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  <p:sp>
        <p:nvSpPr>
          <p:cNvPr id="13" name="Rectangle 48">
            <a:extLst>
              <a:ext uri="{FF2B5EF4-FFF2-40B4-BE49-F238E27FC236}">
                <a16:creationId xmlns:a16="http://schemas.microsoft.com/office/drawing/2014/main" xmlns="" id="{CCD73860-9787-0348-8D38-2763821855FB}"/>
              </a:ext>
            </a:extLst>
          </p:cNvPr>
          <p:cNvSpPr/>
          <p:nvPr/>
        </p:nvSpPr>
        <p:spPr>
          <a:xfrm>
            <a:off x="12646025" y="1905000"/>
            <a:ext cx="10820400" cy="10310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1. TITLE ONE</a:t>
            </a: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sz="2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Write something here</a:t>
            </a: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2. TITLE TWO</a:t>
            </a: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sz="2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Write something here</a:t>
            </a: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3. TITLE TREE</a:t>
            </a: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sz="2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Write something here</a:t>
            </a: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4. TITLE FOUR</a:t>
            </a: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sz="2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Write something here</a:t>
            </a:r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5. TITLE FIVE</a:t>
            </a: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sz="2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Write something here</a:t>
            </a: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</p:txBody>
      </p:sp>
      <p:grpSp>
        <p:nvGrpSpPr>
          <p:cNvPr id="15" name="Group 78">
            <a:extLst>
              <a:ext uri="{FF2B5EF4-FFF2-40B4-BE49-F238E27FC236}">
                <a16:creationId xmlns:a16="http://schemas.microsoft.com/office/drawing/2014/main" xmlns="" id="{B087EBC2-E3C1-7C48-9444-916F0CDBCE59}"/>
              </a:ext>
            </a:extLst>
          </p:cNvPr>
          <p:cNvGrpSpPr/>
          <p:nvPr/>
        </p:nvGrpSpPr>
        <p:grpSpPr>
          <a:xfrm>
            <a:off x="1962435" y="3987022"/>
            <a:ext cx="8968801" cy="1737224"/>
            <a:chOff x="10878846" y="1464039"/>
            <a:chExt cx="8968801" cy="1737224"/>
          </a:xfrm>
        </p:grpSpPr>
        <p:grpSp>
          <p:nvGrpSpPr>
            <p:cNvPr id="16" name="Group 79">
              <a:extLst>
                <a:ext uri="{FF2B5EF4-FFF2-40B4-BE49-F238E27FC236}">
                  <a16:creationId xmlns:a16="http://schemas.microsoft.com/office/drawing/2014/main" xmlns="" id="{7D2053A6-D427-1048-8E45-8529AA4A55AE}"/>
                </a:ext>
              </a:extLst>
            </p:cNvPr>
            <p:cNvGrpSpPr/>
            <p:nvPr/>
          </p:nvGrpSpPr>
          <p:grpSpPr>
            <a:xfrm>
              <a:off x="10878846" y="1746162"/>
              <a:ext cx="8968801" cy="1455101"/>
              <a:chOff x="16724474" y="1343770"/>
              <a:chExt cx="8968801" cy="1455101"/>
            </a:xfrm>
          </p:grpSpPr>
          <p:sp>
            <p:nvSpPr>
              <p:cNvPr id="18" name="TextBox 81">
                <a:extLst>
                  <a:ext uri="{FF2B5EF4-FFF2-40B4-BE49-F238E27FC236}">
                    <a16:creationId xmlns:a16="http://schemas.microsoft.com/office/drawing/2014/main" xmlns="" id="{C072891C-154D-D04D-B298-96859733C41C}"/>
                  </a:ext>
                </a:extLst>
              </p:cNvPr>
              <p:cNvSpPr txBox="1"/>
              <p:nvPr/>
            </p:nvSpPr>
            <p:spPr>
              <a:xfrm>
                <a:off x="16724474" y="1343770"/>
                <a:ext cx="8968801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6000" b="1" dirty="0">
                    <a:solidFill>
                      <a:schemeClr val="bg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NEW SUBJECT</a:t>
                </a:r>
              </a:p>
            </p:txBody>
          </p:sp>
          <p:sp>
            <p:nvSpPr>
              <p:cNvPr id="19" name="TextBox 82">
                <a:extLst>
                  <a:ext uri="{FF2B5EF4-FFF2-40B4-BE49-F238E27FC236}">
                    <a16:creationId xmlns:a16="http://schemas.microsoft.com/office/drawing/2014/main" xmlns="" id="{53667864-8157-D945-8587-0CFA28B7D30E}"/>
                  </a:ext>
                </a:extLst>
              </p:cNvPr>
              <p:cNvSpPr txBox="1"/>
              <p:nvPr/>
            </p:nvSpPr>
            <p:spPr>
              <a:xfrm>
                <a:off x="16724474" y="2398761"/>
                <a:ext cx="15792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spc="300" dirty="0">
                    <a:solidFill>
                      <a:schemeClr val="bg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SUBTITLE</a:t>
                </a:r>
              </a:p>
            </p:txBody>
          </p:sp>
        </p:grpSp>
        <p:sp>
          <p:nvSpPr>
            <p:cNvPr id="17" name="Rectangle 80">
              <a:extLst>
                <a:ext uri="{FF2B5EF4-FFF2-40B4-BE49-F238E27FC236}">
                  <a16:creationId xmlns:a16="http://schemas.microsoft.com/office/drawing/2014/main" xmlns="" id="{B54CE51C-84A3-D14E-890A-ED9A607EF61C}"/>
                </a:ext>
              </a:extLst>
            </p:cNvPr>
            <p:cNvSpPr/>
            <p:nvPr/>
          </p:nvSpPr>
          <p:spPr>
            <a:xfrm>
              <a:off x="10946582" y="1464039"/>
              <a:ext cx="664618" cy="7697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0" name="Subtitle 2">
            <a:extLst>
              <a:ext uri="{FF2B5EF4-FFF2-40B4-BE49-F238E27FC236}">
                <a16:creationId xmlns:a16="http://schemas.microsoft.com/office/drawing/2014/main" xmlns="" id="{082E76AD-7C7D-4641-8936-08B0CFBF93C4}"/>
              </a:ext>
            </a:extLst>
          </p:cNvPr>
          <p:cNvSpPr txBox="1">
            <a:spLocks/>
          </p:cNvSpPr>
          <p:nvPr/>
        </p:nvSpPr>
        <p:spPr>
          <a:xfrm>
            <a:off x="1790024" y="6801433"/>
            <a:ext cx="9141211" cy="72790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299"/>
              </a:lnSpc>
            </a:pPr>
            <a:r>
              <a:rPr lang="en-US" sz="2800" dirty="0">
                <a:solidFill>
                  <a:schemeClr val="bg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Write something here.</a:t>
            </a:r>
          </a:p>
        </p:txBody>
      </p:sp>
    </p:spTree>
    <p:extLst>
      <p:ext uri="{BB962C8B-B14F-4D97-AF65-F5344CB8AC3E}">
        <p14:creationId xmlns:p14="http://schemas.microsoft.com/office/powerpoint/2010/main" val="2161591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C100AD77-777E-9D44-B1B5-2EA14D7E81E7}"/>
              </a:ext>
            </a:extLst>
          </p:cNvPr>
          <p:cNvGrpSpPr/>
          <p:nvPr/>
        </p:nvGrpSpPr>
        <p:grpSpPr>
          <a:xfrm>
            <a:off x="7477014" y="1173093"/>
            <a:ext cx="9423620" cy="1737224"/>
            <a:chOff x="8157324" y="1464039"/>
            <a:chExt cx="9423620" cy="173722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xmlns="" id="{227D0156-C3D6-C54F-BA3A-C08CA6F03ACE}"/>
                </a:ext>
              </a:extLst>
            </p:cNvPr>
            <p:cNvGrpSpPr/>
            <p:nvPr/>
          </p:nvGrpSpPr>
          <p:grpSpPr>
            <a:xfrm>
              <a:off x="8157324" y="1746162"/>
              <a:ext cx="9423620" cy="1455101"/>
              <a:chOff x="14002952" y="1343770"/>
              <a:chExt cx="9423620" cy="1455101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88D2A440-1AC4-674F-98C8-0D2A383D4F5E}"/>
                  </a:ext>
                </a:extLst>
              </p:cNvPr>
              <p:cNvSpPr txBox="1"/>
              <p:nvPr/>
            </p:nvSpPr>
            <p:spPr>
              <a:xfrm>
                <a:off x="14002952" y="1343770"/>
                <a:ext cx="942362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0" b="1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GRAPHIC CHARTS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4CCDE7CB-8D08-5044-AD98-4767FD241B1E}"/>
                  </a:ext>
                </a:extLst>
              </p:cNvPr>
              <p:cNvSpPr txBox="1"/>
              <p:nvPr/>
            </p:nvSpPr>
            <p:spPr>
              <a:xfrm>
                <a:off x="16724474" y="2398761"/>
                <a:ext cx="398057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spc="300" dirty="0"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SOMETHING HERE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xmlns="" id="{FB630FE5-0A53-A040-845F-60A16CB87BFD}"/>
                </a:ext>
              </a:extLst>
            </p:cNvPr>
            <p:cNvSpPr/>
            <p:nvPr/>
          </p:nvSpPr>
          <p:spPr>
            <a:xfrm>
              <a:off x="12536825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99A30AF6-A57C-E049-82AD-524612B9DD4E}"/>
              </a:ext>
            </a:extLst>
          </p:cNvPr>
          <p:cNvGrpSpPr/>
          <p:nvPr/>
        </p:nvGrpSpPr>
        <p:grpSpPr>
          <a:xfrm>
            <a:off x="11150962" y="4567963"/>
            <a:ext cx="10880350" cy="7435353"/>
            <a:chOff x="10483839" y="4434036"/>
            <a:chExt cx="11936617" cy="7435353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xmlns="" id="{272247AD-063E-CE47-996B-07CA27D41227}"/>
                </a:ext>
              </a:extLst>
            </p:cNvPr>
            <p:cNvGrpSpPr/>
            <p:nvPr/>
          </p:nvGrpSpPr>
          <p:grpSpPr>
            <a:xfrm>
              <a:off x="10524932" y="4434036"/>
              <a:ext cx="11895524" cy="6749881"/>
              <a:chOff x="12837543" y="4828032"/>
              <a:chExt cx="9582912" cy="5998465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xmlns="" id="{EFC2BDD3-3E21-564C-A697-29E57CD695EF}"/>
                  </a:ext>
                </a:extLst>
              </p:cNvPr>
              <p:cNvGrpSpPr/>
              <p:nvPr/>
            </p:nvGrpSpPr>
            <p:grpSpPr>
              <a:xfrm>
                <a:off x="12837543" y="4828032"/>
                <a:ext cx="9582912" cy="5998464"/>
                <a:chOff x="12837543" y="4828032"/>
                <a:chExt cx="9582912" cy="5998464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xmlns="" id="{5450B0C4-384E-BE47-835E-7310513A4249}"/>
                    </a:ext>
                  </a:extLst>
                </p:cNvPr>
                <p:cNvSpPr/>
                <p:nvPr/>
              </p:nvSpPr>
              <p:spPr>
                <a:xfrm>
                  <a:off x="12837543" y="4828032"/>
                  <a:ext cx="2231136" cy="5998464"/>
                </a:xfrm>
                <a:prstGeom prst="rect">
                  <a:avLst/>
                </a:prstGeom>
                <a:solidFill>
                  <a:srgbClr val="EFF1F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xmlns="" id="{C38AC4B7-9203-DA4E-9751-FAA67EE225F9}"/>
                    </a:ext>
                  </a:extLst>
                </p:cNvPr>
                <p:cNvSpPr/>
                <p:nvPr/>
              </p:nvSpPr>
              <p:spPr>
                <a:xfrm>
                  <a:off x="15288135" y="4828032"/>
                  <a:ext cx="2231136" cy="5998464"/>
                </a:xfrm>
                <a:prstGeom prst="rect">
                  <a:avLst/>
                </a:prstGeom>
                <a:solidFill>
                  <a:srgbClr val="EFF1F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xmlns="" id="{5BFD4CE8-808B-174E-A55B-8A59EC38AA47}"/>
                    </a:ext>
                  </a:extLst>
                </p:cNvPr>
                <p:cNvSpPr/>
                <p:nvPr/>
              </p:nvSpPr>
              <p:spPr>
                <a:xfrm>
                  <a:off x="17738727" y="4828032"/>
                  <a:ext cx="2231136" cy="5998464"/>
                </a:xfrm>
                <a:prstGeom prst="rect">
                  <a:avLst/>
                </a:prstGeom>
                <a:solidFill>
                  <a:srgbClr val="EFF1F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xmlns="" id="{C938FF99-5A31-954A-BD9E-9BF766AD993F}"/>
                    </a:ext>
                  </a:extLst>
                </p:cNvPr>
                <p:cNvSpPr/>
                <p:nvPr/>
              </p:nvSpPr>
              <p:spPr>
                <a:xfrm>
                  <a:off x="20189319" y="4828032"/>
                  <a:ext cx="2231136" cy="5998464"/>
                </a:xfrm>
                <a:prstGeom prst="rect">
                  <a:avLst/>
                </a:prstGeom>
                <a:solidFill>
                  <a:srgbClr val="EFF1F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xmlns="" id="{B8801435-2196-C84B-B8B0-6622DAC96C21}"/>
                  </a:ext>
                </a:extLst>
              </p:cNvPr>
              <p:cNvGrpSpPr/>
              <p:nvPr/>
            </p:nvGrpSpPr>
            <p:grpSpPr>
              <a:xfrm>
                <a:off x="12837543" y="5900529"/>
                <a:ext cx="9582912" cy="4925968"/>
                <a:chOff x="12837543" y="-1413786"/>
                <a:chExt cx="9582912" cy="12240284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xmlns="" id="{9922E1E3-9798-2E41-8EB6-6F035067579A}"/>
                    </a:ext>
                  </a:extLst>
                </p:cNvPr>
                <p:cNvSpPr/>
                <p:nvPr/>
              </p:nvSpPr>
              <p:spPr>
                <a:xfrm>
                  <a:off x="12837543" y="13460"/>
                  <a:ext cx="2231136" cy="10813038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xmlns="" id="{8FFA4D94-3B5B-C44D-B887-6541B7DFD180}"/>
                    </a:ext>
                  </a:extLst>
                </p:cNvPr>
                <p:cNvSpPr/>
                <p:nvPr/>
              </p:nvSpPr>
              <p:spPr>
                <a:xfrm>
                  <a:off x="15288135" y="5596012"/>
                  <a:ext cx="2231136" cy="523048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xmlns="" id="{7C238CC2-6DC0-7649-8D86-15FB86206125}"/>
                    </a:ext>
                  </a:extLst>
                </p:cNvPr>
                <p:cNvSpPr/>
                <p:nvPr/>
              </p:nvSpPr>
              <p:spPr>
                <a:xfrm>
                  <a:off x="17738727" y="-1413786"/>
                  <a:ext cx="2231136" cy="12240281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xmlns="" id="{693E80AF-629D-9146-8767-2C733491FB91}"/>
                    </a:ext>
                  </a:extLst>
                </p:cNvPr>
                <p:cNvSpPr/>
                <p:nvPr/>
              </p:nvSpPr>
              <p:spPr>
                <a:xfrm>
                  <a:off x="20189319" y="1627174"/>
                  <a:ext cx="2231136" cy="9199322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</p:grp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D7935B05-CCC3-C147-BA74-F4010B5C0D06}"/>
                </a:ext>
              </a:extLst>
            </p:cNvPr>
            <p:cNvSpPr txBox="1"/>
            <p:nvPr/>
          </p:nvSpPr>
          <p:spPr>
            <a:xfrm>
              <a:off x="10483839" y="11469279"/>
              <a:ext cx="17607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spc="600" dirty="0">
                  <a:latin typeface="Roboto Light" panose="02000000000000000000" pitchFamily="2" charset="0"/>
                  <a:ea typeface="Roboto Light" panose="02000000000000000000" pitchFamily="2" charset="0"/>
                  <a:cs typeface="Lato" panose="020F0502020204030203" pitchFamily="34" charset="0"/>
                </a:rPr>
                <a:t>TITLE A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1AD84693-0DE0-6E4A-A01C-F3466092B2FD}"/>
                </a:ext>
              </a:extLst>
            </p:cNvPr>
            <p:cNvSpPr txBox="1"/>
            <p:nvPr/>
          </p:nvSpPr>
          <p:spPr>
            <a:xfrm>
              <a:off x="13566918" y="11469279"/>
              <a:ext cx="17624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spc="600" dirty="0">
                  <a:latin typeface="Roboto Light" panose="02000000000000000000" pitchFamily="2" charset="0"/>
                  <a:ea typeface="Roboto Light" panose="02000000000000000000" pitchFamily="2" charset="0"/>
                  <a:cs typeface="Lato" panose="020F0502020204030203" pitchFamily="34" charset="0"/>
                </a:rPr>
                <a:t>TITLE B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A1D3BCC6-FD4C-2C40-A8E2-5BC385450834}"/>
                </a:ext>
              </a:extLst>
            </p:cNvPr>
            <p:cNvSpPr txBox="1"/>
            <p:nvPr/>
          </p:nvSpPr>
          <p:spPr>
            <a:xfrm>
              <a:off x="16608902" y="11469279"/>
              <a:ext cx="17607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spc="600" dirty="0">
                  <a:latin typeface="Roboto Light" panose="02000000000000000000" pitchFamily="2" charset="0"/>
                  <a:ea typeface="Roboto Light" panose="02000000000000000000" pitchFamily="2" charset="0"/>
                  <a:cs typeface="Lato" panose="020F0502020204030203" pitchFamily="34" charset="0"/>
                </a:rPr>
                <a:t>TITLE C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DD95857C-6901-C04E-8ED6-84EE93DC296C}"/>
                </a:ext>
              </a:extLst>
            </p:cNvPr>
            <p:cNvSpPr txBox="1"/>
            <p:nvPr/>
          </p:nvSpPr>
          <p:spPr>
            <a:xfrm>
              <a:off x="19650887" y="11469279"/>
              <a:ext cx="17660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spc="600" dirty="0">
                  <a:latin typeface="Roboto Light" panose="02000000000000000000" pitchFamily="2" charset="0"/>
                  <a:ea typeface="Roboto Light" panose="02000000000000000000" pitchFamily="2" charset="0"/>
                  <a:cs typeface="Lato" panose="020F0502020204030203" pitchFamily="34" charset="0"/>
                </a:rPr>
                <a:t>TITLE D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2C55BFC6-DF08-264E-9579-7EBB78FF69F3}"/>
              </a:ext>
            </a:extLst>
          </p:cNvPr>
          <p:cNvGrpSpPr/>
          <p:nvPr/>
        </p:nvGrpSpPr>
        <p:grpSpPr>
          <a:xfrm>
            <a:off x="2346338" y="4567963"/>
            <a:ext cx="7328014" cy="2949538"/>
            <a:chOff x="2346338" y="5270754"/>
            <a:chExt cx="7328014" cy="2949538"/>
          </a:xfrm>
        </p:grpSpPr>
        <p:sp>
          <p:nvSpPr>
            <p:cNvPr id="52" name="Subtitle 2">
              <a:extLst>
                <a:ext uri="{FF2B5EF4-FFF2-40B4-BE49-F238E27FC236}">
                  <a16:creationId xmlns:a16="http://schemas.microsoft.com/office/drawing/2014/main" xmlns="" id="{B59113E3-9B59-3547-9CE5-F55AADFE3FF2}"/>
                </a:ext>
              </a:extLst>
            </p:cNvPr>
            <p:cNvSpPr txBox="1">
              <a:spLocks/>
            </p:cNvSpPr>
            <p:nvPr/>
          </p:nvSpPr>
          <p:spPr>
            <a:xfrm>
              <a:off x="2389608" y="6395741"/>
              <a:ext cx="7284744" cy="1824551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299"/>
                </a:lnSpc>
              </a:pPr>
              <a:r>
                <a:rPr lang="en-US" sz="2800" dirty="0">
                  <a:solidFill>
                    <a:schemeClr val="tx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Write something here. It is possible to adjust the blue colored bars on the right side of this slide.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4F649109-9B86-B940-AF94-67D6287F5BCC}"/>
                </a:ext>
              </a:extLst>
            </p:cNvPr>
            <p:cNvSpPr txBox="1"/>
            <p:nvPr/>
          </p:nvSpPr>
          <p:spPr>
            <a:xfrm>
              <a:off x="2346338" y="5270754"/>
              <a:ext cx="2741201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66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 Light" panose="020F0502020204030203" pitchFamily="34" charset="0"/>
                </a:rPr>
                <a:t>+123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91B91BF6-3D96-8943-A669-20A74077F955}"/>
              </a:ext>
            </a:extLst>
          </p:cNvPr>
          <p:cNvGrpSpPr/>
          <p:nvPr/>
        </p:nvGrpSpPr>
        <p:grpSpPr>
          <a:xfrm>
            <a:off x="2346338" y="8368305"/>
            <a:ext cx="7328014" cy="1846672"/>
            <a:chOff x="2346338" y="9652000"/>
            <a:chExt cx="7328014" cy="1846672"/>
          </a:xfrm>
        </p:grpSpPr>
        <p:sp>
          <p:nvSpPr>
            <p:cNvPr id="75" name="Subtitle 2">
              <a:extLst>
                <a:ext uri="{FF2B5EF4-FFF2-40B4-BE49-F238E27FC236}">
                  <a16:creationId xmlns:a16="http://schemas.microsoft.com/office/drawing/2014/main" xmlns="" id="{73CF47F4-55E6-EE4C-B33B-1DA0E42F0C89}"/>
                </a:ext>
              </a:extLst>
            </p:cNvPr>
            <p:cNvSpPr txBox="1">
              <a:spLocks/>
            </p:cNvSpPr>
            <p:nvPr/>
          </p:nvSpPr>
          <p:spPr>
            <a:xfrm>
              <a:off x="2389608" y="10776987"/>
              <a:ext cx="7284744" cy="721685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299"/>
                </a:lnSpc>
              </a:pPr>
              <a:r>
                <a:rPr lang="en-US" sz="2800" dirty="0">
                  <a:solidFill>
                    <a:schemeClr val="tx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Write something here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69481F24-A364-144D-A514-3D8E097E13CF}"/>
                </a:ext>
              </a:extLst>
            </p:cNvPr>
            <p:cNvSpPr txBox="1"/>
            <p:nvPr/>
          </p:nvSpPr>
          <p:spPr>
            <a:xfrm>
              <a:off x="2346338" y="9652000"/>
              <a:ext cx="2741201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66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 Light" panose="020F0502020204030203" pitchFamily="34" charset="0"/>
                </a:rPr>
                <a:t>+45</a:t>
              </a:r>
            </a:p>
          </p:txBody>
        </p:sp>
      </p:grpSp>
      <p:pic>
        <p:nvPicPr>
          <p:cNvPr id="48" name="Afbeelding 47">
            <a:extLst>
              <a:ext uri="{FF2B5EF4-FFF2-40B4-BE49-F238E27FC236}">
                <a16:creationId xmlns:a16="http://schemas.microsoft.com/office/drawing/2014/main" xmlns="" id="{1691304C-ABC9-0248-9519-0150832394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121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C0BF1A7A-A15F-FD4C-8252-65717C7A3CC2}"/>
              </a:ext>
            </a:extLst>
          </p:cNvPr>
          <p:cNvGrpSpPr/>
          <p:nvPr/>
        </p:nvGrpSpPr>
        <p:grpSpPr>
          <a:xfrm>
            <a:off x="7040624" y="1173093"/>
            <a:ext cx="10296400" cy="1737224"/>
            <a:chOff x="7720934" y="1464039"/>
            <a:chExt cx="10296400" cy="173722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1D7663F8-D89B-B14D-BF2F-7C06FB5CBC8A}"/>
                </a:ext>
              </a:extLst>
            </p:cNvPr>
            <p:cNvGrpSpPr/>
            <p:nvPr/>
          </p:nvGrpSpPr>
          <p:grpSpPr>
            <a:xfrm>
              <a:off x="7720934" y="1746162"/>
              <a:ext cx="10296400" cy="1455101"/>
              <a:chOff x="13566562" y="1343770"/>
              <a:chExt cx="10296400" cy="1455101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67A26E92-709E-CA4E-BED9-5F0D8B260180}"/>
                  </a:ext>
                </a:extLst>
              </p:cNvPr>
              <p:cNvSpPr txBox="1"/>
              <p:nvPr/>
            </p:nvSpPr>
            <p:spPr>
              <a:xfrm>
                <a:off x="13566562" y="1343770"/>
                <a:ext cx="1029640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0" b="1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TITLE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35BE922F-CFB5-2444-941C-433304D6246E}"/>
                  </a:ext>
                </a:extLst>
              </p:cNvPr>
              <p:cNvSpPr txBox="1"/>
              <p:nvPr/>
            </p:nvSpPr>
            <p:spPr>
              <a:xfrm>
                <a:off x="16724474" y="2398761"/>
                <a:ext cx="398057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spc="300" dirty="0"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SOMETHING HERE</a:t>
                </a:r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AC62DBA4-6A1B-B746-845A-D4D2131440B5}"/>
                </a:ext>
              </a:extLst>
            </p:cNvPr>
            <p:cNvSpPr/>
            <p:nvPr/>
          </p:nvSpPr>
          <p:spPr>
            <a:xfrm>
              <a:off x="12536825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Oval 27">
            <a:extLst>
              <a:ext uri="{FF2B5EF4-FFF2-40B4-BE49-F238E27FC236}">
                <a16:creationId xmlns:a16="http://schemas.microsoft.com/office/drawing/2014/main" xmlns="" id="{FD254232-123F-C241-8E53-21B54863EECF}"/>
              </a:ext>
            </a:extLst>
          </p:cNvPr>
          <p:cNvSpPr/>
          <p:nvPr/>
        </p:nvSpPr>
        <p:spPr>
          <a:xfrm>
            <a:off x="2556201" y="6645438"/>
            <a:ext cx="1968306" cy="196830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xmlns="" id="{CA9C0426-2E50-B543-B3C3-551BE1F3EC70}"/>
              </a:ext>
            </a:extLst>
          </p:cNvPr>
          <p:cNvSpPr/>
          <p:nvPr/>
        </p:nvSpPr>
        <p:spPr>
          <a:xfrm>
            <a:off x="8378210" y="6645438"/>
            <a:ext cx="1968306" cy="196830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xmlns="" id="{6861753B-8613-AB4A-8DBA-557A0EDAE4F7}"/>
              </a:ext>
            </a:extLst>
          </p:cNvPr>
          <p:cNvSpPr/>
          <p:nvPr/>
        </p:nvSpPr>
        <p:spPr>
          <a:xfrm>
            <a:off x="14032047" y="6645438"/>
            <a:ext cx="1968306" cy="196830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xmlns="" id="{986A2167-BB7D-FC40-B38B-4C862DD61D77}"/>
              </a:ext>
            </a:extLst>
          </p:cNvPr>
          <p:cNvSpPr/>
          <p:nvPr/>
        </p:nvSpPr>
        <p:spPr>
          <a:xfrm>
            <a:off x="19866245" y="6645438"/>
            <a:ext cx="1968306" cy="196830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56706B21-3EA5-D64E-90AE-ACF7886FB0CA}"/>
              </a:ext>
            </a:extLst>
          </p:cNvPr>
          <p:cNvSpPr/>
          <p:nvPr/>
        </p:nvSpPr>
        <p:spPr>
          <a:xfrm>
            <a:off x="1659201" y="5698102"/>
            <a:ext cx="37360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Lato Light" panose="020F0502020204030203" pitchFamily="34" charset="0"/>
              </a:rPr>
              <a:t>Title One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237F71FC-F30C-E24B-8B7C-48FF264E6155}"/>
              </a:ext>
            </a:extLst>
          </p:cNvPr>
          <p:cNvSpPr/>
          <p:nvPr/>
        </p:nvSpPr>
        <p:spPr>
          <a:xfrm>
            <a:off x="7494314" y="5671795"/>
            <a:ext cx="37360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Lato Light" panose="020F0502020204030203" pitchFamily="34" charset="0"/>
              </a:rPr>
              <a:t>Title Two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1DB552DE-0C3B-F74B-A738-EE90CB4649A4}"/>
              </a:ext>
            </a:extLst>
          </p:cNvPr>
          <p:cNvSpPr/>
          <p:nvPr/>
        </p:nvSpPr>
        <p:spPr>
          <a:xfrm>
            <a:off x="13064682" y="5671794"/>
            <a:ext cx="39030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Lato Light" panose="020F0502020204030203" pitchFamily="34" charset="0"/>
              </a:rPr>
              <a:t>Title Three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0A84D27D-0EED-404D-BB34-867CDD18E8EB}"/>
              </a:ext>
            </a:extLst>
          </p:cNvPr>
          <p:cNvSpPr/>
          <p:nvPr/>
        </p:nvSpPr>
        <p:spPr>
          <a:xfrm>
            <a:off x="18982349" y="5671793"/>
            <a:ext cx="37360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Lato Light" panose="020F0502020204030203" pitchFamily="34" charset="0"/>
              </a:rPr>
              <a:t>Title Four</a:t>
            </a:r>
          </a:p>
        </p:txBody>
      </p:sp>
      <p:sp>
        <p:nvSpPr>
          <p:cNvPr id="42" name="Subtitle 2">
            <a:extLst>
              <a:ext uri="{FF2B5EF4-FFF2-40B4-BE49-F238E27FC236}">
                <a16:creationId xmlns:a16="http://schemas.microsoft.com/office/drawing/2014/main" xmlns="" id="{FACFC80B-9DAD-754A-A5EE-23462F9D2C80}"/>
              </a:ext>
            </a:extLst>
          </p:cNvPr>
          <p:cNvSpPr txBox="1">
            <a:spLocks/>
          </p:cNvSpPr>
          <p:nvPr/>
        </p:nvSpPr>
        <p:spPr>
          <a:xfrm>
            <a:off x="1619192" y="8817897"/>
            <a:ext cx="3816116" cy="237598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299"/>
              </a:lnSpc>
            </a:pPr>
            <a:r>
              <a:rPr lang="en-US" sz="28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panose="020F0502020204030203" pitchFamily="34" charset="0"/>
              </a:rPr>
              <a:t>Write something here. You can add an icon in the blue colored circle above.</a:t>
            </a:r>
          </a:p>
        </p:txBody>
      </p:sp>
      <p:sp>
        <p:nvSpPr>
          <p:cNvPr id="43" name="Subtitle 2">
            <a:extLst>
              <a:ext uri="{FF2B5EF4-FFF2-40B4-BE49-F238E27FC236}">
                <a16:creationId xmlns:a16="http://schemas.microsoft.com/office/drawing/2014/main" xmlns="" id="{8B43F234-A2A2-084C-AD92-F2A0CD0071EE}"/>
              </a:ext>
            </a:extLst>
          </p:cNvPr>
          <p:cNvSpPr txBox="1">
            <a:spLocks/>
          </p:cNvSpPr>
          <p:nvPr/>
        </p:nvSpPr>
        <p:spPr>
          <a:xfrm>
            <a:off x="7454305" y="8817897"/>
            <a:ext cx="3816116" cy="237598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299"/>
              </a:lnSpc>
            </a:pPr>
            <a:r>
              <a:rPr lang="en-US" sz="28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panose="020F0502020204030203" pitchFamily="34" charset="0"/>
              </a:rPr>
              <a:t>Write something here. You can add an icon in the blue colored circle above.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xmlns="" id="{B366747F-115E-DA4E-AC97-65EBA3A0D1CA}"/>
              </a:ext>
            </a:extLst>
          </p:cNvPr>
          <p:cNvSpPr txBox="1">
            <a:spLocks/>
          </p:cNvSpPr>
          <p:nvPr/>
        </p:nvSpPr>
        <p:spPr>
          <a:xfrm>
            <a:off x="13209247" y="8817897"/>
            <a:ext cx="3816116" cy="237598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299"/>
              </a:lnSpc>
            </a:pPr>
            <a:r>
              <a:rPr lang="en-US" sz="28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panose="020F0502020204030203" pitchFamily="34" charset="0"/>
              </a:rPr>
              <a:t>Write something here. You can add an icon in the blue colored circle above.</a:t>
            </a:r>
          </a:p>
        </p:txBody>
      </p:sp>
      <p:sp>
        <p:nvSpPr>
          <p:cNvPr id="45" name="Subtitle 2">
            <a:extLst>
              <a:ext uri="{FF2B5EF4-FFF2-40B4-BE49-F238E27FC236}">
                <a16:creationId xmlns:a16="http://schemas.microsoft.com/office/drawing/2014/main" xmlns="" id="{942CD7B5-2FE2-1740-9F64-3C28AA6AFF6B}"/>
              </a:ext>
            </a:extLst>
          </p:cNvPr>
          <p:cNvSpPr txBox="1">
            <a:spLocks/>
          </p:cNvSpPr>
          <p:nvPr/>
        </p:nvSpPr>
        <p:spPr>
          <a:xfrm>
            <a:off x="18942340" y="8817897"/>
            <a:ext cx="3816116" cy="237598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299"/>
              </a:lnSpc>
            </a:pPr>
            <a:r>
              <a:rPr lang="en-US" sz="28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panose="020F0502020204030203" pitchFamily="34" charset="0"/>
              </a:rPr>
              <a:t>Write something here. You can add an icon in the blue colored circle above.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A75E2FA8-39D1-6D4E-96FD-B9463E097F82}"/>
              </a:ext>
            </a:extLst>
          </p:cNvPr>
          <p:cNvGrpSpPr/>
          <p:nvPr/>
        </p:nvGrpSpPr>
        <p:grpSpPr>
          <a:xfrm>
            <a:off x="6393778" y="5266551"/>
            <a:ext cx="11557304" cy="5794785"/>
            <a:chOff x="6393778" y="5791762"/>
            <a:chExt cx="11557304" cy="4274349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xmlns="" id="{8F1A0535-A0D4-AC42-AC33-0B6359B62917}"/>
                </a:ext>
              </a:extLst>
            </p:cNvPr>
            <p:cNvCxnSpPr/>
            <p:nvPr/>
          </p:nvCxnSpPr>
          <p:spPr>
            <a:xfrm>
              <a:off x="6393778" y="5791762"/>
              <a:ext cx="0" cy="4274349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xmlns="" id="{552411A5-8238-6C41-9AEA-718E1ACC41DC}"/>
                </a:ext>
              </a:extLst>
            </p:cNvPr>
            <p:cNvCxnSpPr/>
            <p:nvPr/>
          </p:nvCxnSpPr>
          <p:spPr>
            <a:xfrm>
              <a:off x="12244231" y="5791762"/>
              <a:ext cx="0" cy="4274349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xmlns="" id="{177D9558-186D-B742-BB15-DEC8F7261ED7}"/>
                </a:ext>
              </a:extLst>
            </p:cNvPr>
            <p:cNvCxnSpPr/>
            <p:nvPr/>
          </p:nvCxnSpPr>
          <p:spPr>
            <a:xfrm>
              <a:off x="17951082" y="5791762"/>
              <a:ext cx="0" cy="4274349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Afbeelding 26">
            <a:extLst>
              <a:ext uri="{FF2B5EF4-FFF2-40B4-BE49-F238E27FC236}">
                <a16:creationId xmlns:a16="http://schemas.microsoft.com/office/drawing/2014/main" xmlns="" id="{1691304C-ABC9-0248-9519-0150832394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  <p:pic>
        <p:nvPicPr>
          <p:cNvPr id="26" name="Afbeelding 25"/>
          <p:cNvPicPr>
            <a:picLocks noChangeAspect="1"/>
          </p:cNvPicPr>
          <p:nvPr/>
        </p:nvPicPr>
        <p:blipFill>
          <a:blip r:embed="rId3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226" y="6999834"/>
            <a:ext cx="1258256" cy="1258256"/>
          </a:xfrm>
          <a:prstGeom prst="rect">
            <a:avLst/>
          </a:prstGeom>
        </p:spPr>
      </p:pic>
      <p:pic>
        <p:nvPicPr>
          <p:cNvPr id="38" name="Afbeelding 37"/>
          <p:cNvPicPr>
            <a:picLocks noChangeAspect="1"/>
          </p:cNvPicPr>
          <p:nvPr/>
        </p:nvPicPr>
        <p:blipFill>
          <a:blip r:embed="rId4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367" y="6983951"/>
            <a:ext cx="1179992" cy="1179992"/>
          </a:xfrm>
          <a:prstGeom prst="rect">
            <a:avLst/>
          </a:prstGeom>
        </p:spPr>
      </p:pic>
      <p:pic>
        <p:nvPicPr>
          <p:cNvPr id="39" name="Afbeelding 38"/>
          <p:cNvPicPr>
            <a:picLocks noChangeAspect="1"/>
          </p:cNvPicPr>
          <p:nvPr/>
        </p:nvPicPr>
        <p:blipFill>
          <a:blip r:embed="rId5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6413" y="7016306"/>
            <a:ext cx="1241784" cy="1241784"/>
          </a:xfrm>
          <a:prstGeom prst="rect">
            <a:avLst/>
          </a:prstGeom>
        </p:spPr>
      </p:pic>
      <p:pic>
        <p:nvPicPr>
          <p:cNvPr id="40" name="Afbeelding 39"/>
          <p:cNvPicPr>
            <a:picLocks noChangeAspect="1"/>
          </p:cNvPicPr>
          <p:nvPr/>
        </p:nvPicPr>
        <p:blipFill>
          <a:blip r:embed="rId6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0329" y="7119521"/>
            <a:ext cx="1020138" cy="102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753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xmlns="" id="{B59113E3-9B59-3547-9CE5-F55AADFE3FF2}"/>
              </a:ext>
            </a:extLst>
          </p:cNvPr>
          <p:cNvSpPr txBox="1">
            <a:spLocks/>
          </p:cNvSpPr>
          <p:nvPr/>
        </p:nvSpPr>
        <p:spPr>
          <a:xfrm>
            <a:off x="617958" y="492300"/>
            <a:ext cx="7284744" cy="72790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299"/>
              </a:lnSpc>
            </a:pPr>
            <a:r>
              <a:rPr lang="en-US" sz="2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panose="020F0502020204030203" pitchFamily="34" charset="0"/>
              </a:rPr>
              <a:t>Medical icons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4257" y="7504744"/>
            <a:ext cx="1258256" cy="1258256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746" y="4158248"/>
            <a:ext cx="1258256" cy="1258256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5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751" y="2515498"/>
            <a:ext cx="1258256" cy="1258256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6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647" y="2515498"/>
            <a:ext cx="1258256" cy="1258256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7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090" y="9209345"/>
            <a:ext cx="1258256" cy="1306255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8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7396" y="4158248"/>
            <a:ext cx="1258256" cy="1258256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9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7396" y="5741578"/>
            <a:ext cx="1258256" cy="1258256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10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145" y="4158248"/>
            <a:ext cx="1258256" cy="1258256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11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926" y="4274890"/>
            <a:ext cx="1141614" cy="1141614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/>
        </p:nvPicPr>
        <p:blipFill>
          <a:blip r:embed="rId12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145" y="7504744"/>
            <a:ext cx="1258256" cy="1258256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/>
        </p:nvPicPr>
        <p:blipFill>
          <a:blip r:embed="rId13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647" y="7504744"/>
            <a:ext cx="1258256" cy="1258256"/>
          </a:xfrm>
          <a:prstGeom prst="rect">
            <a:avLst/>
          </a:prstGeom>
        </p:spPr>
      </p:pic>
      <p:pic>
        <p:nvPicPr>
          <p:cNvPr id="14" name="Afbeelding 13"/>
          <p:cNvPicPr>
            <a:picLocks noChangeAspect="1"/>
          </p:cNvPicPr>
          <p:nvPr/>
        </p:nvPicPr>
        <p:blipFill>
          <a:blip r:embed="rId14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746" y="2515498"/>
            <a:ext cx="1258256" cy="1258256"/>
          </a:xfrm>
          <a:prstGeom prst="rect">
            <a:avLst/>
          </a:prstGeom>
          <a:noFill/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15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3605" y="5741578"/>
            <a:ext cx="1258256" cy="1258256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16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3384" y="5799832"/>
            <a:ext cx="1200002" cy="1200002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17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623" y="5741578"/>
            <a:ext cx="1258256" cy="1258256"/>
          </a:xfrm>
          <a:prstGeom prst="rect">
            <a:avLst/>
          </a:prstGeom>
        </p:spPr>
      </p:pic>
      <p:pic>
        <p:nvPicPr>
          <p:cNvPr id="18" name="Afbeelding 17"/>
          <p:cNvPicPr>
            <a:picLocks noChangeAspect="1"/>
          </p:cNvPicPr>
          <p:nvPr/>
        </p:nvPicPr>
        <p:blipFill>
          <a:blip r:embed="rId18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888" y="9335608"/>
            <a:ext cx="1179992" cy="1179992"/>
          </a:xfrm>
          <a:prstGeom prst="rect">
            <a:avLst/>
          </a:prstGeom>
        </p:spPr>
      </p:pic>
      <p:pic>
        <p:nvPicPr>
          <p:cNvPr id="19" name="Afbeelding 18"/>
          <p:cNvPicPr>
            <a:picLocks noChangeAspect="1"/>
          </p:cNvPicPr>
          <p:nvPr/>
        </p:nvPicPr>
        <p:blipFill>
          <a:blip r:embed="rId19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647" y="4158248"/>
            <a:ext cx="1258256" cy="1258256"/>
          </a:xfrm>
          <a:prstGeom prst="rect">
            <a:avLst/>
          </a:prstGeom>
        </p:spPr>
      </p:pic>
      <p:pic>
        <p:nvPicPr>
          <p:cNvPr id="20" name="Afbeelding 19"/>
          <p:cNvPicPr>
            <a:picLocks noChangeAspect="1"/>
          </p:cNvPicPr>
          <p:nvPr/>
        </p:nvPicPr>
        <p:blipFill>
          <a:blip r:embed="rId20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878" y="4216502"/>
            <a:ext cx="1200002" cy="1200002"/>
          </a:xfrm>
          <a:prstGeom prst="rect">
            <a:avLst/>
          </a:prstGeom>
        </p:spPr>
      </p:pic>
      <p:pic>
        <p:nvPicPr>
          <p:cNvPr id="21" name="Afbeelding 20"/>
          <p:cNvPicPr>
            <a:picLocks noChangeAspect="1"/>
          </p:cNvPicPr>
          <p:nvPr/>
        </p:nvPicPr>
        <p:blipFill>
          <a:blip r:embed="rId21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2125" y="9316566"/>
            <a:ext cx="1199034" cy="1199034"/>
          </a:xfrm>
          <a:prstGeom prst="rect">
            <a:avLst/>
          </a:prstGeom>
        </p:spPr>
      </p:pic>
      <p:pic>
        <p:nvPicPr>
          <p:cNvPr id="22" name="Afbeelding 21"/>
          <p:cNvPicPr>
            <a:picLocks noChangeAspect="1"/>
          </p:cNvPicPr>
          <p:nvPr/>
        </p:nvPicPr>
        <p:blipFill>
          <a:blip r:embed="rId22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5792" y="9262475"/>
            <a:ext cx="1140446" cy="1140446"/>
          </a:xfrm>
          <a:prstGeom prst="rect">
            <a:avLst/>
          </a:prstGeom>
        </p:spPr>
      </p:pic>
      <p:pic>
        <p:nvPicPr>
          <p:cNvPr id="23" name="Afbeelding 22"/>
          <p:cNvPicPr>
            <a:picLocks noChangeAspect="1"/>
          </p:cNvPicPr>
          <p:nvPr/>
        </p:nvPicPr>
        <p:blipFill>
          <a:blip r:embed="rId23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6455" y="2753616"/>
            <a:ext cx="1020138" cy="1020138"/>
          </a:xfrm>
          <a:prstGeom prst="rect">
            <a:avLst/>
          </a:prstGeom>
        </p:spPr>
      </p:pic>
      <p:pic>
        <p:nvPicPr>
          <p:cNvPr id="24" name="Afbeelding 23"/>
          <p:cNvPicPr>
            <a:picLocks noChangeAspect="1"/>
          </p:cNvPicPr>
          <p:nvPr/>
        </p:nvPicPr>
        <p:blipFill>
          <a:blip r:embed="rId24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7731" y="9205517"/>
            <a:ext cx="1254362" cy="1254362"/>
          </a:xfrm>
          <a:prstGeom prst="rect">
            <a:avLst/>
          </a:prstGeom>
        </p:spPr>
      </p:pic>
      <p:pic>
        <p:nvPicPr>
          <p:cNvPr id="25" name="Afbeelding 24"/>
          <p:cNvPicPr>
            <a:picLocks noChangeAspect="1"/>
          </p:cNvPicPr>
          <p:nvPr/>
        </p:nvPicPr>
        <p:blipFill>
          <a:blip r:embed="rId25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746" y="5758050"/>
            <a:ext cx="1241784" cy="1241784"/>
          </a:xfrm>
          <a:prstGeom prst="rect">
            <a:avLst/>
          </a:prstGeom>
        </p:spPr>
      </p:pic>
      <p:pic>
        <p:nvPicPr>
          <p:cNvPr id="26" name="Afbeelding 25"/>
          <p:cNvPicPr>
            <a:picLocks noChangeAspect="1"/>
          </p:cNvPicPr>
          <p:nvPr/>
        </p:nvPicPr>
        <p:blipFill>
          <a:blip r:embed="rId26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7731" y="2563654"/>
            <a:ext cx="1210100" cy="1210100"/>
          </a:xfrm>
          <a:prstGeom prst="rect">
            <a:avLst/>
          </a:prstGeom>
        </p:spPr>
      </p:pic>
      <p:pic>
        <p:nvPicPr>
          <p:cNvPr id="27" name="Afbeelding 26"/>
          <p:cNvPicPr>
            <a:picLocks noChangeAspect="1"/>
          </p:cNvPicPr>
          <p:nvPr/>
        </p:nvPicPr>
        <p:blipFill>
          <a:blip r:embed="rId27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3384" y="2573752"/>
            <a:ext cx="1200002" cy="1200002"/>
          </a:xfrm>
          <a:prstGeom prst="rect">
            <a:avLst/>
          </a:prstGeom>
        </p:spPr>
      </p:pic>
      <p:pic>
        <p:nvPicPr>
          <p:cNvPr id="30" name="Afbeelding 29"/>
          <p:cNvPicPr>
            <a:picLocks noChangeAspect="1"/>
          </p:cNvPicPr>
          <p:nvPr/>
        </p:nvPicPr>
        <p:blipFill>
          <a:blip r:embed="rId28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5740" y="4154413"/>
            <a:ext cx="1262091" cy="1262091"/>
          </a:xfrm>
          <a:prstGeom prst="rect">
            <a:avLst/>
          </a:prstGeom>
        </p:spPr>
      </p:pic>
      <p:pic>
        <p:nvPicPr>
          <p:cNvPr id="31" name="Afbeelding 30"/>
          <p:cNvPicPr>
            <a:picLocks noChangeAspect="1"/>
          </p:cNvPicPr>
          <p:nvPr/>
        </p:nvPicPr>
        <p:blipFill>
          <a:blip r:embed="rId29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2190" y="5714193"/>
            <a:ext cx="1285641" cy="1285641"/>
          </a:xfrm>
          <a:prstGeom prst="rect">
            <a:avLst/>
          </a:prstGeom>
        </p:spPr>
      </p:pic>
      <p:pic>
        <p:nvPicPr>
          <p:cNvPr id="32" name="Afbeelding 31"/>
          <p:cNvPicPr>
            <a:picLocks noChangeAspect="1"/>
          </p:cNvPicPr>
          <p:nvPr/>
        </p:nvPicPr>
        <p:blipFill>
          <a:blip r:embed="rId30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26" y="7660894"/>
            <a:ext cx="1102106" cy="1102106"/>
          </a:xfrm>
          <a:prstGeom prst="rect">
            <a:avLst/>
          </a:prstGeom>
        </p:spPr>
      </p:pic>
      <p:pic>
        <p:nvPicPr>
          <p:cNvPr id="33" name="Afbeelding 32"/>
          <p:cNvPicPr>
            <a:picLocks noChangeAspect="1"/>
          </p:cNvPicPr>
          <p:nvPr/>
        </p:nvPicPr>
        <p:blipFill>
          <a:blip r:embed="rId31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5941" y="7761834"/>
            <a:ext cx="1001166" cy="1001166"/>
          </a:xfrm>
          <a:prstGeom prst="rect">
            <a:avLst/>
          </a:prstGeom>
        </p:spPr>
      </p:pic>
      <p:pic>
        <p:nvPicPr>
          <p:cNvPr id="34" name="Afbeelding 33"/>
          <p:cNvPicPr>
            <a:picLocks noChangeAspect="1"/>
          </p:cNvPicPr>
          <p:nvPr/>
        </p:nvPicPr>
        <p:blipFill>
          <a:blip r:embed="rId32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400" y="4274890"/>
            <a:ext cx="1166703" cy="1166703"/>
          </a:xfrm>
          <a:prstGeom prst="rect">
            <a:avLst/>
          </a:prstGeom>
        </p:spPr>
      </p:pic>
      <p:pic>
        <p:nvPicPr>
          <p:cNvPr id="35" name="Afbeelding 34"/>
          <p:cNvPicPr>
            <a:picLocks noChangeAspect="1"/>
          </p:cNvPicPr>
          <p:nvPr/>
        </p:nvPicPr>
        <p:blipFill>
          <a:blip r:embed="rId33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575" y="7550684"/>
            <a:ext cx="1212316" cy="1212316"/>
          </a:xfrm>
          <a:prstGeom prst="rect">
            <a:avLst/>
          </a:prstGeom>
        </p:spPr>
      </p:pic>
      <p:pic>
        <p:nvPicPr>
          <p:cNvPr id="36" name="Afbeelding 35"/>
          <p:cNvPicPr>
            <a:picLocks noChangeAspect="1"/>
          </p:cNvPicPr>
          <p:nvPr/>
        </p:nvPicPr>
        <p:blipFill>
          <a:blip r:embed="rId34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251" y="7535999"/>
            <a:ext cx="1227001" cy="1227001"/>
          </a:xfrm>
          <a:prstGeom prst="rect">
            <a:avLst/>
          </a:prstGeom>
        </p:spPr>
      </p:pic>
      <p:pic>
        <p:nvPicPr>
          <p:cNvPr id="37" name="Afbeelding 36"/>
          <p:cNvPicPr>
            <a:picLocks noChangeAspect="1"/>
          </p:cNvPicPr>
          <p:nvPr/>
        </p:nvPicPr>
        <p:blipFill>
          <a:blip r:embed="rId35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090" y="2734468"/>
            <a:ext cx="1039286" cy="1039286"/>
          </a:xfrm>
          <a:prstGeom prst="rect">
            <a:avLst/>
          </a:prstGeom>
        </p:spPr>
      </p:pic>
      <p:pic>
        <p:nvPicPr>
          <p:cNvPr id="38" name="Afbeelding 37"/>
          <p:cNvPicPr>
            <a:picLocks noChangeAspect="1"/>
          </p:cNvPicPr>
          <p:nvPr/>
        </p:nvPicPr>
        <p:blipFill>
          <a:blip r:embed="rId36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746" y="7551328"/>
            <a:ext cx="1211672" cy="1211672"/>
          </a:xfrm>
          <a:prstGeom prst="rect">
            <a:avLst/>
          </a:prstGeom>
        </p:spPr>
      </p:pic>
      <p:pic>
        <p:nvPicPr>
          <p:cNvPr id="28" name="Afbeelding 27"/>
          <p:cNvPicPr>
            <a:picLocks noChangeAspect="1"/>
          </p:cNvPicPr>
          <p:nvPr/>
        </p:nvPicPr>
        <p:blipFill>
          <a:blip r:embed="rId37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7396" y="9222603"/>
            <a:ext cx="1220190" cy="1220190"/>
          </a:xfrm>
          <a:prstGeom prst="rect">
            <a:avLst/>
          </a:prstGeom>
        </p:spPr>
      </p:pic>
      <p:pic>
        <p:nvPicPr>
          <p:cNvPr id="29" name="Afbeelding 28"/>
          <p:cNvPicPr>
            <a:picLocks noChangeAspect="1"/>
          </p:cNvPicPr>
          <p:nvPr/>
        </p:nvPicPr>
        <p:blipFill>
          <a:blip r:embed="rId38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374" y="2515498"/>
            <a:ext cx="1220535" cy="1220535"/>
          </a:xfrm>
          <a:prstGeom prst="rect">
            <a:avLst/>
          </a:prstGeom>
        </p:spPr>
      </p:pic>
      <p:pic>
        <p:nvPicPr>
          <p:cNvPr id="39" name="Afbeelding 38"/>
          <p:cNvPicPr>
            <a:picLocks noChangeAspect="1"/>
          </p:cNvPicPr>
          <p:nvPr/>
        </p:nvPicPr>
        <p:blipFill>
          <a:blip r:embed="rId39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062" y="2496176"/>
            <a:ext cx="1220190" cy="1220190"/>
          </a:xfrm>
          <a:prstGeom prst="rect">
            <a:avLst/>
          </a:prstGeom>
        </p:spPr>
      </p:pic>
      <p:pic>
        <p:nvPicPr>
          <p:cNvPr id="40" name="Afbeelding 39"/>
          <p:cNvPicPr>
            <a:picLocks noChangeAspect="1"/>
          </p:cNvPicPr>
          <p:nvPr/>
        </p:nvPicPr>
        <p:blipFill>
          <a:blip r:embed="rId40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584" y="5877532"/>
            <a:ext cx="1193576" cy="1193576"/>
          </a:xfrm>
          <a:prstGeom prst="rect">
            <a:avLst/>
          </a:prstGeom>
        </p:spPr>
      </p:pic>
      <p:pic>
        <p:nvPicPr>
          <p:cNvPr id="41" name="Afbeelding 40"/>
          <p:cNvPicPr>
            <a:picLocks noChangeAspect="1"/>
          </p:cNvPicPr>
          <p:nvPr/>
        </p:nvPicPr>
        <p:blipFill>
          <a:blip r:embed="rId41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3425" y="5811197"/>
            <a:ext cx="1220190" cy="1220190"/>
          </a:xfrm>
          <a:prstGeom prst="rect">
            <a:avLst/>
          </a:prstGeom>
        </p:spPr>
      </p:pic>
      <p:pic>
        <p:nvPicPr>
          <p:cNvPr id="42" name="Afbeelding 41"/>
          <p:cNvPicPr>
            <a:picLocks noChangeAspect="1"/>
          </p:cNvPicPr>
          <p:nvPr/>
        </p:nvPicPr>
        <p:blipFill>
          <a:blip r:embed="rId42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5920" y="4169512"/>
            <a:ext cx="1220190" cy="1220190"/>
          </a:xfrm>
          <a:prstGeom prst="rect">
            <a:avLst/>
          </a:prstGeom>
        </p:spPr>
      </p:pic>
      <p:pic>
        <p:nvPicPr>
          <p:cNvPr id="43" name="Afbeelding 42"/>
          <p:cNvPicPr>
            <a:picLocks noChangeAspect="1"/>
          </p:cNvPicPr>
          <p:nvPr/>
        </p:nvPicPr>
        <p:blipFill>
          <a:blip r:embed="rId43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719" y="5850918"/>
            <a:ext cx="1220190" cy="1220190"/>
          </a:xfrm>
          <a:prstGeom prst="rect">
            <a:avLst/>
          </a:prstGeom>
        </p:spPr>
      </p:pic>
      <p:pic>
        <p:nvPicPr>
          <p:cNvPr id="44" name="Afbeelding 43"/>
          <p:cNvPicPr>
            <a:picLocks noChangeAspect="1"/>
          </p:cNvPicPr>
          <p:nvPr/>
        </p:nvPicPr>
        <p:blipFill>
          <a:blip r:embed="rId44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7731" y="7577277"/>
            <a:ext cx="1220190" cy="1220190"/>
          </a:xfrm>
          <a:prstGeom prst="rect">
            <a:avLst/>
          </a:prstGeom>
        </p:spPr>
      </p:pic>
      <p:pic>
        <p:nvPicPr>
          <p:cNvPr id="45" name="Afbeelding 44"/>
          <p:cNvPicPr>
            <a:picLocks noChangeAspect="1"/>
          </p:cNvPicPr>
          <p:nvPr/>
        </p:nvPicPr>
        <p:blipFill>
          <a:blip r:embed="rId45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4167" y="4274890"/>
            <a:ext cx="1247023" cy="1247023"/>
          </a:xfrm>
          <a:prstGeom prst="rect">
            <a:avLst/>
          </a:prstGeom>
        </p:spPr>
      </p:pic>
      <p:pic>
        <p:nvPicPr>
          <p:cNvPr id="46" name="Afbeelding 45"/>
          <p:cNvPicPr>
            <a:picLocks noChangeAspect="1"/>
          </p:cNvPicPr>
          <p:nvPr/>
        </p:nvPicPr>
        <p:blipFill>
          <a:blip r:embed="rId46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0025" y="2640173"/>
            <a:ext cx="1247023" cy="1247023"/>
          </a:xfrm>
          <a:prstGeom prst="rect">
            <a:avLst/>
          </a:prstGeom>
        </p:spPr>
      </p:pic>
      <p:pic>
        <p:nvPicPr>
          <p:cNvPr id="47" name="Afbeelding 46"/>
          <p:cNvPicPr>
            <a:picLocks noChangeAspect="1"/>
          </p:cNvPicPr>
          <p:nvPr/>
        </p:nvPicPr>
        <p:blipFill>
          <a:blip r:embed="rId47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655" y="9292571"/>
            <a:ext cx="1247023" cy="1247023"/>
          </a:xfrm>
          <a:prstGeom prst="rect">
            <a:avLst/>
          </a:prstGeom>
        </p:spPr>
      </p:pic>
      <p:pic>
        <p:nvPicPr>
          <p:cNvPr id="48" name="Afbeelding 47"/>
          <p:cNvPicPr>
            <a:picLocks noChangeAspect="1"/>
          </p:cNvPicPr>
          <p:nvPr/>
        </p:nvPicPr>
        <p:blipFill>
          <a:blip r:embed="rId48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315" y="9302092"/>
            <a:ext cx="1247023" cy="1247023"/>
          </a:xfrm>
          <a:prstGeom prst="rect">
            <a:avLst/>
          </a:prstGeom>
        </p:spPr>
      </p:pic>
      <p:pic>
        <p:nvPicPr>
          <p:cNvPr id="49" name="Afbeelding 48"/>
          <p:cNvPicPr>
            <a:picLocks noChangeAspect="1"/>
          </p:cNvPicPr>
          <p:nvPr/>
        </p:nvPicPr>
        <p:blipFill>
          <a:blip r:embed="rId49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143" y="9268225"/>
            <a:ext cx="1247375" cy="124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8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CCD73860-9787-0348-8D38-2763821855FB}"/>
              </a:ext>
            </a:extLst>
          </p:cNvPr>
          <p:cNvSpPr/>
          <p:nvPr/>
        </p:nvSpPr>
        <p:spPr>
          <a:xfrm>
            <a:off x="12646025" y="1905000"/>
            <a:ext cx="10820400" cy="10310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1. TITLE ONE</a:t>
            </a: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sz="2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Write something here</a:t>
            </a: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2. TITLE TWO</a:t>
            </a: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sz="2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Write something here</a:t>
            </a: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3. TITLE TREE</a:t>
            </a: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sz="2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Write something here</a:t>
            </a: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4. TITLE FOUR</a:t>
            </a:r>
          </a:p>
          <a:p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sz="2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Write something here</a:t>
            </a:r>
            <a:endParaRPr lang="en-US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5. TITLE FIVE</a:t>
            </a: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r>
              <a:rPr lang="en-US" sz="2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Write something here</a:t>
            </a: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  <a:p>
            <a:endParaRPr lang="en-US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Poppins SemiBold" pitchFamily="2" charset="77"/>
            </a:endParaRP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xmlns="" id="{082E76AD-7C7D-4641-8936-08B0CFBF93C4}"/>
              </a:ext>
            </a:extLst>
          </p:cNvPr>
          <p:cNvSpPr txBox="1">
            <a:spLocks/>
          </p:cNvSpPr>
          <p:nvPr/>
        </p:nvSpPr>
        <p:spPr>
          <a:xfrm>
            <a:off x="1790024" y="6801433"/>
            <a:ext cx="9141211" cy="770992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299"/>
              </a:lnSpc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Write something here.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xmlns="" id="{B087EBC2-E3C1-7C48-9444-916F0CDBCE59}"/>
              </a:ext>
            </a:extLst>
          </p:cNvPr>
          <p:cNvGrpSpPr/>
          <p:nvPr/>
        </p:nvGrpSpPr>
        <p:grpSpPr>
          <a:xfrm>
            <a:off x="1962435" y="3987022"/>
            <a:ext cx="8968801" cy="1737224"/>
            <a:chOff x="10878846" y="1464039"/>
            <a:chExt cx="8968801" cy="1737224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xmlns="" id="{7D2053A6-D427-1048-8E45-8529AA4A55AE}"/>
                </a:ext>
              </a:extLst>
            </p:cNvPr>
            <p:cNvGrpSpPr/>
            <p:nvPr/>
          </p:nvGrpSpPr>
          <p:grpSpPr>
            <a:xfrm>
              <a:off x="10878846" y="1746162"/>
              <a:ext cx="8968801" cy="1455101"/>
              <a:chOff x="16724474" y="1343770"/>
              <a:chExt cx="8968801" cy="1455101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xmlns="" id="{C072891C-154D-D04D-B298-96859733C41C}"/>
                  </a:ext>
                </a:extLst>
              </p:cNvPr>
              <p:cNvSpPr txBox="1"/>
              <p:nvPr/>
            </p:nvSpPr>
            <p:spPr>
              <a:xfrm>
                <a:off x="16724474" y="1343770"/>
                <a:ext cx="8968801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6000" b="1" dirty="0">
                    <a:solidFill>
                      <a:schemeClr val="accent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NEW SUBJECT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xmlns="" id="{53667864-8157-D945-8587-0CFA28B7D30E}"/>
                  </a:ext>
                </a:extLst>
              </p:cNvPr>
              <p:cNvSpPr txBox="1"/>
              <p:nvPr/>
            </p:nvSpPr>
            <p:spPr>
              <a:xfrm>
                <a:off x="16724474" y="2398761"/>
                <a:ext cx="15792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spc="3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SUBTITLE</a:t>
                </a:r>
              </a:p>
            </p:txBody>
          </p:sp>
        </p:grp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xmlns="" id="{B54CE51C-84A3-D14E-890A-ED9A607EF61C}"/>
                </a:ext>
              </a:extLst>
            </p:cNvPr>
            <p:cNvSpPr/>
            <p:nvPr/>
          </p:nvSpPr>
          <p:spPr>
            <a:xfrm>
              <a:off x="10946582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4" name="Afbeelding 23">
            <a:extLst>
              <a:ext uri="{FF2B5EF4-FFF2-40B4-BE49-F238E27FC236}">
                <a16:creationId xmlns:a16="http://schemas.microsoft.com/office/drawing/2014/main" xmlns="" id="{8AE17D27-D407-B446-B19B-212E91424E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84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xmlns="" id="{40AE52F8-E753-9B4C-8DE3-45C0B62913F4}"/>
              </a:ext>
            </a:extLst>
          </p:cNvPr>
          <p:cNvGrpSpPr/>
          <p:nvPr/>
        </p:nvGrpSpPr>
        <p:grpSpPr>
          <a:xfrm>
            <a:off x="2509582" y="1211580"/>
            <a:ext cx="17730002" cy="1297786"/>
            <a:chOff x="10878846" y="1464039"/>
            <a:chExt cx="5809965" cy="129778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FBE5752A-8A2E-AA47-8EE1-99F94A9D3BDE}"/>
                </a:ext>
              </a:extLst>
            </p:cNvPr>
            <p:cNvSpPr txBox="1"/>
            <p:nvPr/>
          </p:nvSpPr>
          <p:spPr>
            <a:xfrm>
              <a:off x="10878846" y="1746162"/>
              <a:ext cx="5809965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6000" b="1" dirty="0">
                  <a:solidFill>
                    <a:schemeClr val="accent3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 Light" panose="020F0502020204030203" pitchFamily="34" charset="0"/>
                </a:rPr>
                <a:t>TITLE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xmlns="" id="{828110DE-B9C0-F846-9F33-0B5FD3A358EA}"/>
                </a:ext>
              </a:extLst>
            </p:cNvPr>
            <p:cNvSpPr/>
            <p:nvPr/>
          </p:nvSpPr>
          <p:spPr>
            <a:xfrm>
              <a:off x="10946582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14C46433-2D47-CB47-85F9-29BD8EAC4667}"/>
              </a:ext>
            </a:extLst>
          </p:cNvPr>
          <p:cNvSpPr/>
          <p:nvPr/>
        </p:nvSpPr>
        <p:spPr>
          <a:xfrm>
            <a:off x="0" y="0"/>
            <a:ext cx="1597025" cy="1371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xmlns="" id="{6151D3B8-BEE8-F046-9D86-42F148BFBC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xmlns="" id="{CF08A17C-2F27-414A-8135-E2DF11F1EB45}"/>
              </a:ext>
            </a:extLst>
          </p:cNvPr>
          <p:cNvSpPr txBox="1">
            <a:spLocks/>
          </p:cNvSpPr>
          <p:nvPr/>
        </p:nvSpPr>
        <p:spPr>
          <a:xfrm>
            <a:off x="2435225" y="3429000"/>
            <a:ext cx="20574000" cy="332143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299"/>
              </a:lnSpc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Write something here</a:t>
            </a:r>
          </a:p>
          <a:p>
            <a:pPr algn="l">
              <a:lnSpc>
                <a:spcPts val="4299"/>
              </a:lnSpc>
            </a:pPr>
            <a:endParaRPr lang="en-US" sz="2800" dirty="0">
              <a:latin typeface="Roboto Light" panose="02000000000000000000" pitchFamily="2" charset="0"/>
              <a:ea typeface="Roboto Light" panose="02000000000000000000" pitchFamily="2" charset="0"/>
              <a:cs typeface="Lato Light" charset="0"/>
            </a:endParaRPr>
          </a:p>
          <a:p>
            <a:pPr marL="457200" indent="-457200" algn="l">
              <a:lnSpc>
                <a:spcPts val="4299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1</a:t>
            </a:r>
          </a:p>
          <a:p>
            <a:pPr marL="457200" indent="-457200" algn="l">
              <a:lnSpc>
                <a:spcPts val="4299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2</a:t>
            </a:r>
          </a:p>
          <a:p>
            <a:pPr marL="457200" indent="-457200" algn="l">
              <a:lnSpc>
                <a:spcPts val="4299"/>
              </a:lnSpc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47778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C100AD77-777E-9D44-B1B5-2EA14D7E81E7}"/>
              </a:ext>
            </a:extLst>
          </p:cNvPr>
          <p:cNvGrpSpPr/>
          <p:nvPr/>
        </p:nvGrpSpPr>
        <p:grpSpPr>
          <a:xfrm>
            <a:off x="3928339" y="1173093"/>
            <a:ext cx="16520970" cy="1737224"/>
            <a:chOff x="4608649" y="1464039"/>
            <a:chExt cx="16520970" cy="173722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xmlns="" id="{227D0156-C3D6-C54F-BA3A-C08CA6F03ACE}"/>
                </a:ext>
              </a:extLst>
            </p:cNvPr>
            <p:cNvGrpSpPr/>
            <p:nvPr/>
          </p:nvGrpSpPr>
          <p:grpSpPr>
            <a:xfrm>
              <a:off x="4608649" y="1746162"/>
              <a:ext cx="16520970" cy="1455101"/>
              <a:chOff x="10454277" y="1343770"/>
              <a:chExt cx="16520970" cy="1455101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88D2A440-1AC4-674F-98C8-0D2A383D4F5E}"/>
                  </a:ext>
                </a:extLst>
              </p:cNvPr>
              <p:cNvSpPr txBox="1"/>
              <p:nvPr/>
            </p:nvSpPr>
            <p:spPr>
              <a:xfrm>
                <a:off x="10454277" y="1343770"/>
                <a:ext cx="1652097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0" b="1" dirty="0">
                    <a:solidFill>
                      <a:schemeClr val="accent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TITLE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4CCDE7CB-8D08-5044-AD98-4767FD241B1E}"/>
                  </a:ext>
                </a:extLst>
              </p:cNvPr>
              <p:cNvSpPr txBox="1"/>
              <p:nvPr/>
            </p:nvSpPr>
            <p:spPr>
              <a:xfrm>
                <a:off x="17925124" y="2398761"/>
                <a:ext cx="15792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spc="3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SUBTITLE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xmlns="" id="{FB630FE5-0A53-A040-845F-60A16CB87BFD}"/>
                </a:ext>
              </a:extLst>
            </p:cNvPr>
            <p:cNvSpPr/>
            <p:nvPr/>
          </p:nvSpPr>
          <p:spPr>
            <a:xfrm>
              <a:off x="12536825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24D5CF4B-9F12-B046-8CE0-B38068326143}"/>
              </a:ext>
            </a:extLst>
          </p:cNvPr>
          <p:cNvSpPr/>
          <p:nvPr/>
        </p:nvSpPr>
        <p:spPr>
          <a:xfrm>
            <a:off x="14179113" y="3921420"/>
            <a:ext cx="10198537" cy="97945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Subtitle 2">
            <a:extLst>
              <a:ext uri="{FF2B5EF4-FFF2-40B4-BE49-F238E27FC236}">
                <a16:creationId xmlns:a16="http://schemas.microsoft.com/office/drawing/2014/main" xmlns="" id="{55C4DACF-A4DD-4944-AE5E-B4B71003AEBF}"/>
              </a:ext>
            </a:extLst>
          </p:cNvPr>
          <p:cNvSpPr txBox="1">
            <a:spLocks/>
          </p:cNvSpPr>
          <p:nvPr/>
        </p:nvSpPr>
        <p:spPr>
          <a:xfrm>
            <a:off x="15381287" y="5105400"/>
            <a:ext cx="7794188" cy="268382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299"/>
              </a:lnSpc>
              <a:buClr>
                <a:schemeClr val="tx2"/>
              </a:buClr>
            </a:pPr>
            <a:r>
              <a:rPr lang="en-US" sz="2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panose="020F0502020204030203" pitchFamily="34" charset="0"/>
              </a:rPr>
              <a:t>Add your imaging on the left side of this slide.</a:t>
            </a:r>
          </a:p>
          <a:p>
            <a:pPr algn="l">
              <a:lnSpc>
                <a:spcPts val="4299"/>
              </a:lnSpc>
              <a:buClr>
                <a:schemeClr val="tx2"/>
              </a:buClr>
            </a:pPr>
            <a:r>
              <a:rPr lang="en-US" sz="2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panose="020F0502020204030203" pitchFamily="34" charset="0"/>
              </a:rPr>
              <a:t> </a:t>
            </a:r>
          </a:p>
          <a:p>
            <a:pPr marL="457200" indent="-457200" algn="l">
              <a:lnSpc>
                <a:spcPts val="4299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A</a:t>
            </a:r>
          </a:p>
          <a:p>
            <a:pPr marL="457200" indent="-457200" algn="l">
              <a:lnSpc>
                <a:spcPts val="4299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B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xmlns="" id="{7C828989-73AD-044A-88AF-F54AE56CC08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xmlns="" id="{5F535B72-59F4-924D-A352-22658750823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778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C100AD77-777E-9D44-B1B5-2EA14D7E81E7}"/>
              </a:ext>
            </a:extLst>
          </p:cNvPr>
          <p:cNvGrpSpPr/>
          <p:nvPr/>
        </p:nvGrpSpPr>
        <p:grpSpPr>
          <a:xfrm>
            <a:off x="3928339" y="1173093"/>
            <a:ext cx="16520970" cy="1737224"/>
            <a:chOff x="4608649" y="1464039"/>
            <a:chExt cx="16520970" cy="173722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xmlns="" id="{227D0156-C3D6-C54F-BA3A-C08CA6F03ACE}"/>
                </a:ext>
              </a:extLst>
            </p:cNvPr>
            <p:cNvGrpSpPr/>
            <p:nvPr/>
          </p:nvGrpSpPr>
          <p:grpSpPr>
            <a:xfrm>
              <a:off x="4608649" y="1746162"/>
              <a:ext cx="16520970" cy="1455101"/>
              <a:chOff x="10454277" y="1343770"/>
              <a:chExt cx="16520970" cy="1455101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88D2A440-1AC4-674F-98C8-0D2A383D4F5E}"/>
                  </a:ext>
                </a:extLst>
              </p:cNvPr>
              <p:cNvSpPr txBox="1"/>
              <p:nvPr/>
            </p:nvSpPr>
            <p:spPr>
              <a:xfrm>
                <a:off x="10454277" y="1343770"/>
                <a:ext cx="1652097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0" b="1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WRITE YOUR TITLE HERE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4CCDE7CB-8D08-5044-AD98-4767FD241B1E}"/>
                  </a:ext>
                </a:extLst>
              </p:cNvPr>
              <p:cNvSpPr txBox="1"/>
              <p:nvPr/>
            </p:nvSpPr>
            <p:spPr>
              <a:xfrm>
                <a:off x="16724474" y="2398761"/>
                <a:ext cx="398057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spc="300" dirty="0"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SOMETHING HERE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xmlns="" id="{FB630FE5-0A53-A040-845F-60A16CB87BFD}"/>
                </a:ext>
              </a:extLst>
            </p:cNvPr>
            <p:cNvSpPr/>
            <p:nvPr/>
          </p:nvSpPr>
          <p:spPr>
            <a:xfrm>
              <a:off x="12536825" y="1464039"/>
              <a:ext cx="664618" cy="7697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24D5CF4B-9F12-B046-8CE0-B38068326143}"/>
              </a:ext>
            </a:extLst>
          </p:cNvPr>
          <p:cNvSpPr/>
          <p:nvPr/>
        </p:nvSpPr>
        <p:spPr>
          <a:xfrm>
            <a:off x="0" y="3921420"/>
            <a:ext cx="10198537" cy="97945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Subtitle 2">
            <a:extLst>
              <a:ext uri="{FF2B5EF4-FFF2-40B4-BE49-F238E27FC236}">
                <a16:creationId xmlns:a16="http://schemas.microsoft.com/office/drawing/2014/main" xmlns="" id="{55C4DACF-A4DD-4944-AE5E-B4B71003AEBF}"/>
              </a:ext>
            </a:extLst>
          </p:cNvPr>
          <p:cNvSpPr txBox="1">
            <a:spLocks/>
          </p:cNvSpPr>
          <p:nvPr/>
        </p:nvSpPr>
        <p:spPr>
          <a:xfrm>
            <a:off x="1202174" y="4953000"/>
            <a:ext cx="7794188" cy="2640735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299"/>
              </a:lnSpc>
              <a:buClr>
                <a:schemeClr val="tx2"/>
              </a:buClr>
            </a:pPr>
            <a:r>
              <a:rPr lang="en-US" sz="2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panose="020F0502020204030203" pitchFamily="34" charset="0"/>
              </a:rPr>
              <a:t>Add your imaging on the left side of this slide.</a:t>
            </a:r>
          </a:p>
          <a:p>
            <a:pPr algn="l">
              <a:lnSpc>
                <a:spcPts val="4299"/>
              </a:lnSpc>
              <a:buClr>
                <a:schemeClr val="tx2"/>
              </a:buClr>
            </a:pPr>
            <a:r>
              <a:rPr lang="en-US" sz="2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panose="020F0502020204030203" pitchFamily="34" charset="0"/>
              </a:rPr>
              <a:t> </a:t>
            </a:r>
          </a:p>
          <a:p>
            <a:pPr marL="457200" indent="-457200" algn="l">
              <a:lnSpc>
                <a:spcPts val="4299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A</a:t>
            </a:r>
          </a:p>
          <a:p>
            <a:pPr marL="457200" indent="-457200" algn="l">
              <a:lnSpc>
                <a:spcPts val="4299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rPr>
              <a:t>B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xmlns="" id="{07A9EE12-F17F-BE4F-B82A-F9270C932ED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xmlns="" id="{7743A558-5CAB-FF42-9907-00FD985896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563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0">
            <a:extLst>
              <a:ext uri="{FF2B5EF4-FFF2-40B4-BE49-F238E27FC236}">
                <a16:creationId xmlns:a16="http://schemas.microsoft.com/office/drawing/2014/main" xmlns="" id="{57941AA7-8D11-F242-9D6F-B6E33C66D391}"/>
              </a:ext>
            </a:extLst>
          </p:cNvPr>
          <p:cNvGrpSpPr/>
          <p:nvPr/>
        </p:nvGrpSpPr>
        <p:grpSpPr>
          <a:xfrm>
            <a:off x="1131358" y="1213338"/>
            <a:ext cx="7078133" cy="11289322"/>
            <a:chOff x="1131358" y="1213339"/>
            <a:chExt cx="7078133" cy="5423462"/>
          </a:xfrm>
        </p:grpSpPr>
        <p:sp>
          <p:nvSpPr>
            <p:cNvPr id="10" name="Rectangle 11">
              <a:extLst>
                <a:ext uri="{FF2B5EF4-FFF2-40B4-BE49-F238E27FC236}">
                  <a16:creationId xmlns:a16="http://schemas.microsoft.com/office/drawing/2014/main" xmlns="" id="{323F3D01-38AF-8947-93EF-019AB4E09170}"/>
                </a:ext>
              </a:extLst>
            </p:cNvPr>
            <p:cNvSpPr/>
            <p:nvPr/>
          </p:nvSpPr>
          <p:spPr>
            <a:xfrm>
              <a:off x="1131358" y="1213339"/>
              <a:ext cx="7078133" cy="542346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Subtitle 2">
              <a:extLst>
                <a:ext uri="{FF2B5EF4-FFF2-40B4-BE49-F238E27FC236}">
                  <a16:creationId xmlns:a16="http://schemas.microsoft.com/office/drawing/2014/main" xmlns="" id="{2ABC7B31-0A62-184D-B1EE-FCB206A12DED}"/>
                </a:ext>
              </a:extLst>
            </p:cNvPr>
            <p:cNvSpPr txBox="1">
              <a:spLocks/>
            </p:cNvSpPr>
            <p:nvPr/>
          </p:nvSpPr>
          <p:spPr>
            <a:xfrm>
              <a:off x="1837553" y="1593423"/>
              <a:ext cx="5665740" cy="1819150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299"/>
                </a:lnSpc>
              </a:pPr>
              <a:r>
                <a:rPr lang="en-US" sz="2800" dirty="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Write something here. You can add an image on the right side of the slide. </a:t>
              </a:r>
            </a:p>
            <a:p>
              <a:pPr algn="l">
                <a:lnSpc>
                  <a:spcPts val="4299"/>
                </a:lnSpc>
              </a:pPr>
              <a:endParaRPr lang="en-US" sz="2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panose="020F0502020204030203" pitchFamily="34" charset="0"/>
              </a:endParaRPr>
            </a:p>
            <a:p>
              <a:pPr marL="457200" indent="-457200" algn="l">
                <a:lnSpc>
                  <a:spcPts val="4299"/>
                </a:lnSpc>
                <a:buFont typeface="Arial" panose="020B0604020202020204" pitchFamily="34" charset="0"/>
                <a:buChar char="•"/>
              </a:pPr>
              <a:r>
                <a:rPr lang="en-US" sz="2800" dirty="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A</a:t>
              </a:r>
            </a:p>
            <a:p>
              <a:pPr marL="457200" indent="-457200" algn="l">
                <a:lnSpc>
                  <a:spcPts val="4299"/>
                </a:lnSpc>
                <a:buFont typeface="Arial" panose="020B0604020202020204" pitchFamily="34" charset="0"/>
                <a:buChar char="•"/>
              </a:pPr>
              <a:r>
                <a:rPr lang="en-US" sz="2800" dirty="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B</a:t>
              </a:r>
            </a:p>
          </p:txBody>
        </p:sp>
      </p:grpSp>
      <p:pic>
        <p:nvPicPr>
          <p:cNvPr id="7" name="Afbeelding 6">
            <a:extLst>
              <a:ext uri="{FF2B5EF4-FFF2-40B4-BE49-F238E27FC236}">
                <a16:creationId xmlns:a16="http://schemas.microsoft.com/office/drawing/2014/main" xmlns="" id="{1691304C-ABC9-0248-9519-0150832394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9756" y="2712083"/>
            <a:ext cx="14595475" cy="981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81088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0198DE68-B248-5641-96EA-F87DD5240C12}"/>
              </a:ext>
            </a:extLst>
          </p:cNvPr>
          <p:cNvGrpSpPr/>
          <p:nvPr/>
        </p:nvGrpSpPr>
        <p:grpSpPr>
          <a:xfrm>
            <a:off x="16168156" y="1213339"/>
            <a:ext cx="7078133" cy="11289322"/>
            <a:chOff x="1131358" y="1213339"/>
            <a:chExt cx="7078133" cy="542346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EA0BEBF6-85C1-394A-BEC1-58DF313EBDC9}"/>
                </a:ext>
              </a:extLst>
            </p:cNvPr>
            <p:cNvSpPr/>
            <p:nvPr/>
          </p:nvSpPr>
          <p:spPr>
            <a:xfrm>
              <a:off x="1131358" y="1213339"/>
              <a:ext cx="7078133" cy="542346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Subtitle 2">
              <a:extLst>
                <a:ext uri="{FF2B5EF4-FFF2-40B4-BE49-F238E27FC236}">
                  <a16:creationId xmlns:a16="http://schemas.microsoft.com/office/drawing/2014/main" xmlns="" id="{C8EA1D24-19B5-424B-9C08-B861C122AA84}"/>
                </a:ext>
              </a:extLst>
            </p:cNvPr>
            <p:cNvSpPr txBox="1">
              <a:spLocks/>
            </p:cNvSpPr>
            <p:nvPr/>
          </p:nvSpPr>
          <p:spPr>
            <a:xfrm>
              <a:off x="1837553" y="1618831"/>
              <a:ext cx="5665740" cy="1798450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299"/>
                </a:lnSpc>
              </a:pPr>
              <a:r>
                <a:rPr lang="en-US" sz="2800" dirty="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Write something here. You can add an image on the right side of the slide. </a:t>
              </a:r>
            </a:p>
            <a:p>
              <a:pPr algn="l">
                <a:lnSpc>
                  <a:spcPts val="4299"/>
                </a:lnSpc>
              </a:pPr>
              <a:endParaRPr lang="en-US" sz="2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panose="020F0502020204030203" pitchFamily="34" charset="0"/>
              </a:endParaRPr>
            </a:p>
            <a:p>
              <a:pPr marL="457200" indent="-457200" algn="l">
                <a:lnSpc>
                  <a:spcPts val="4299"/>
                </a:lnSpc>
                <a:buFont typeface="Arial" panose="020B0604020202020204" pitchFamily="34" charset="0"/>
                <a:buChar char="•"/>
              </a:pPr>
              <a:r>
                <a:rPr lang="en-US" sz="2800" dirty="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A</a:t>
              </a:r>
            </a:p>
            <a:p>
              <a:pPr marL="457200" indent="-457200" algn="l">
                <a:lnSpc>
                  <a:spcPts val="4299"/>
                </a:lnSpc>
                <a:buFont typeface="Arial" panose="020B0604020202020204" pitchFamily="34" charset="0"/>
                <a:buChar char="•"/>
              </a:pPr>
              <a:r>
                <a:rPr lang="en-US" sz="2800" dirty="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B</a:t>
              </a:r>
            </a:p>
          </p:txBody>
        </p:sp>
      </p:grp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xmlns="" id="{B60C3E1F-0BAD-2641-B1BA-5298B0EBFF7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31358" y="1213340"/>
            <a:ext cx="14596532" cy="9816610"/>
          </a:xfrm>
        </p:spPr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xmlns="" id="{1691304C-ABC9-0248-9519-0150832394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772548" y="11463241"/>
            <a:ext cx="2917794" cy="154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47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C100AD77-777E-9D44-B1B5-2EA14D7E81E7}"/>
              </a:ext>
            </a:extLst>
          </p:cNvPr>
          <p:cNvGrpSpPr/>
          <p:nvPr/>
        </p:nvGrpSpPr>
        <p:grpSpPr>
          <a:xfrm>
            <a:off x="7477014" y="1173093"/>
            <a:ext cx="9423620" cy="1737224"/>
            <a:chOff x="8157324" y="1464039"/>
            <a:chExt cx="9423620" cy="173722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xmlns="" id="{227D0156-C3D6-C54F-BA3A-C08CA6F03ACE}"/>
                </a:ext>
              </a:extLst>
            </p:cNvPr>
            <p:cNvGrpSpPr/>
            <p:nvPr/>
          </p:nvGrpSpPr>
          <p:grpSpPr>
            <a:xfrm>
              <a:off x="8157324" y="1746162"/>
              <a:ext cx="9423620" cy="1455101"/>
              <a:chOff x="14002952" y="1343770"/>
              <a:chExt cx="9423620" cy="1455101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88D2A440-1AC4-674F-98C8-0D2A383D4F5E}"/>
                  </a:ext>
                </a:extLst>
              </p:cNvPr>
              <p:cNvSpPr txBox="1"/>
              <p:nvPr/>
            </p:nvSpPr>
            <p:spPr>
              <a:xfrm>
                <a:off x="14002952" y="1343770"/>
                <a:ext cx="942362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0" b="1" dirty="0">
                    <a:solidFill>
                      <a:schemeClr val="accent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AUTHORS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4CCDE7CB-8D08-5044-AD98-4767FD241B1E}"/>
                  </a:ext>
                </a:extLst>
              </p:cNvPr>
              <p:cNvSpPr txBox="1"/>
              <p:nvPr/>
            </p:nvSpPr>
            <p:spPr>
              <a:xfrm>
                <a:off x="16821392" y="2398761"/>
                <a:ext cx="37867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spc="3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SOMETHING HERE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xmlns="" id="{FB630FE5-0A53-A040-845F-60A16CB87BFD}"/>
                </a:ext>
              </a:extLst>
            </p:cNvPr>
            <p:cNvSpPr/>
            <p:nvPr/>
          </p:nvSpPr>
          <p:spPr>
            <a:xfrm>
              <a:off x="12536825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02793196-7AA7-8444-8E36-620F3F41DE15}"/>
              </a:ext>
            </a:extLst>
          </p:cNvPr>
          <p:cNvGrpSpPr/>
          <p:nvPr/>
        </p:nvGrpSpPr>
        <p:grpSpPr>
          <a:xfrm>
            <a:off x="1028454" y="4126398"/>
            <a:ext cx="22320739" cy="7989402"/>
            <a:chOff x="1266092" y="4658444"/>
            <a:chExt cx="24109024" cy="7831016"/>
          </a:xfrm>
          <a:solidFill>
            <a:schemeClr val="bg1">
              <a:lumMod val="95000"/>
            </a:schemeClr>
          </a:solidFill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xmlns="" id="{3BDA9488-EC4D-4B4E-ADB9-465466C6EACD}"/>
                </a:ext>
              </a:extLst>
            </p:cNvPr>
            <p:cNvSpPr/>
            <p:nvPr/>
          </p:nvSpPr>
          <p:spPr>
            <a:xfrm>
              <a:off x="1266092" y="4658444"/>
              <a:ext cx="7831016" cy="7831016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xmlns="" id="{E1378142-18FB-7D4C-827D-623ACF66B2DB}"/>
                </a:ext>
              </a:extLst>
            </p:cNvPr>
            <p:cNvSpPr/>
            <p:nvPr/>
          </p:nvSpPr>
          <p:spPr>
            <a:xfrm>
              <a:off x="9405096" y="4658444"/>
              <a:ext cx="7831016" cy="7831016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xmlns="" id="{6C433363-52CA-F64F-ABE6-D0B591CAF8B6}"/>
                </a:ext>
              </a:extLst>
            </p:cNvPr>
            <p:cNvSpPr/>
            <p:nvPr/>
          </p:nvSpPr>
          <p:spPr>
            <a:xfrm>
              <a:off x="17544100" y="4658444"/>
              <a:ext cx="7831016" cy="7831016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xmlns="" id="{DCCC25DC-3712-CD4C-BB41-41CB4FD31547}"/>
              </a:ext>
            </a:extLst>
          </p:cNvPr>
          <p:cNvGrpSpPr/>
          <p:nvPr/>
        </p:nvGrpSpPr>
        <p:grpSpPr>
          <a:xfrm>
            <a:off x="2146600" y="8909187"/>
            <a:ext cx="4930202" cy="1841530"/>
            <a:chOff x="1625746" y="9375760"/>
            <a:chExt cx="4930202" cy="1841530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96A961C4-7273-7A40-86E7-1FC9D6A98775}"/>
                </a:ext>
              </a:extLst>
            </p:cNvPr>
            <p:cNvSpPr txBox="1"/>
            <p:nvPr/>
          </p:nvSpPr>
          <p:spPr>
            <a:xfrm>
              <a:off x="1625746" y="10022091"/>
              <a:ext cx="4930202" cy="1195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299"/>
                </a:lnSpc>
              </a:pPr>
              <a:r>
                <a:rPr lang="en-US" sz="2800" dirty="0">
                  <a:solidFill>
                    <a:schemeClr val="tx2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Add a picture above and write something here.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xmlns="" id="{8AA44B57-8BB8-B442-9150-35DAA3862DB0}"/>
                </a:ext>
              </a:extLst>
            </p:cNvPr>
            <p:cNvSpPr txBox="1"/>
            <p:nvPr/>
          </p:nvSpPr>
          <p:spPr>
            <a:xfrm>
              <a:off x="2451095" y="9375760"/>
              <a:ext cx="3279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rPr>
                <a:t>NAME 1</a:t>
              </a:r>
              <a:endParaRPr lang="en-US" sz="5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xmlns="" id="{A01A0862-44A4-9A4C-9E6A-4AF017F5FAE2}"/>
              </a:ext>
            </a:extLst>
          </p:cNvPr>
          <p:cNvGrpSpPr/>
          <p:nvPr/>
        </p:nvGrpSpPr>
        <p:grpSpPr>
          <a:xfrm>
            <a:off x="9776130" y="8909187"/>
            <a:ext cx="4825386" cy="1798441"/>
            <a:chOff x="7076804" y="9375760"/>
            <a:chExt cx="4825386" cy="1798441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E8DE1FDD-C707-F640-ADBA-E1F3623C8642}"/>
                </a:ext>
              </a:extLst>
            </p:cNvPr>
            <p:cNvSpPr txBox="1"/>
            <p:nvPr/>
          </p:nvSpPr>
          <p:spPr>
            <a:xfrm>
              <a:off x="7076804" y="10022091"/>
              <a:ext cx="4825386" cy="1152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299"/>
                </a:lnSpc>
              </a:pPr>
              <a:r>
                <a:rPr lang="en-US" sz="2800" dirty="0">
                  <a:solidFill>
                    <a:schemeClr val="tx2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Add a picture above and write something here.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xmlns="" id="{1ADB5DD6-AA10-AE47-B2CF-D986B985749A}"/>
                </a:ext>
              </a:extLst>
            </p:cNvPr>
            <p:cNvSpPr txBox="1"/>
            <p:nvPr/>
          </p:nvSpPr>
          <p:spPr>
            <a:xfrm>
              <a:off x="7541239" y="9375760"/>
              <a:ext cx="3896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rPr>
                <a:t>NAME 2</a:t>
              </a:r>
              <a:endParaRPr lang="en-US" sz="5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xmlns="" id="{91E65ED9-8FA8-E840-9542-7EEB88600FB0}"/>
              </a:ext>
            </a:extLst>
          </p:cNvPr>
          <p:cNvGrpSpPr/>
          <p:nvPr/>
        </p:nvGrpSpPr>
        <p:grpSpPr>
          <a:xfrm>
            <a:off x="17250176" y="8909187"/>
            <a:ext cx="4947882" cy="1798441"/>
            <a:chOff x="12424840" y="9375760"/>
            <a:chExt cx="4947882" cy="1798441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xmlns="" id="{6997B240-917B-1B4F-9378-FB5FFC449E53}"/>
                </a:ext>
              </a:extLst>
            </p:cNvPr>
            <p:cNvSpPr txBox="1"/>
            <p:nvPr/>
          </p:nvSpPr>
          <p:spPr>
            <a:xfrm>
              <a:off x="12424840" y="10022091"/>
              <a:ext cx="4947882" cy="1152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4299"/>
                </a:lnSpc>
              </a:pPr>
              <a:r>
                <a:rPr lang="en-US" sz="2800" dirty="0">
                  <a:solidFill>
                    <a:schemeClr val="tx2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Add a picture above and write something here.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xmlns="" id="{644DE201-ADB1-054D-884C-87B2B8FD21F5}"/>
                </a:ext>
              </a:extLst>
            </p:cNvPr>
            <p:cNvSpPr txBox="1"/>
            <p:nvPr/>
          </p:nvSpPr>
          <p:spPr>
            <a:xfrm>
              <a:off x="12615141" y="9375760"/>
              <a:ext cx="45672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rPr>
                <a:t>NAME 3</a:t>
              </a:r>
              <a:endParaRPr lang="en-US" sz="5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Lato" panose="020F0502020204030203" pitchFamily="34" charset="0"/>
              </a:endParaRPr>
            </a:p>
          </p:txBody>
        </p:sp>
      </p:grp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xmlns="" id="{CDEA318E-A34A-5F4D-885F-1E8A36A379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5BC739B-9B2F-6946-8A56-9B306C0FC72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ABD8E9A2-D5B8-3141-85AA-DFEB029DAEB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xmlns="" id="{9DBD7FC2-C3B0-704A-A1B1-38A00664C5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275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095E59E9-BF49-FA4F-8673-D0026BBB44C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292849" y="-2"/>
            <a:ext cx="12084803" cy="10542700"/>
          </a:xfrm>
        </p:spPr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xmlns="" id="{D6F9F883-2C10-F14E-A786-333A24C1A77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084803" cy="10542700"/>
          </a:xfrm>
        </p:spPr>
      </p:sp>
      <p:grpSp>
        <p:nvGrpSpPr>
          <p:cNvPr id="18" name="Group 7">
            <a:extLst>
              <a:ext uri="{FF2B5EF4-FFF2-40B4-BE49-F238E27FC236}">
                <a16:creationId xmlns:a16="http://schemas.microsoft.com/office/drawing/2014/main" xmlns="" id="{BA448686-EDFF-CB4E-B1EC-F905A11D1D2B}"/>
              </a:ext>
            </a:extLst>
          </p:cNvPr>
          <p:cNvGrpSpPr/>
          <p:nvPr/>
        </p:nvGrpSpPr>
        <p:grpSpPr>
          <a:xfrm>
            <a:off x="2356602" y="11295730"/>
            <a:ext cx="19664448" cy="1968756"/>
            <a:chOff x="2356602" y="9749237"/>
            <a:chExt cx="19664448" cy="1968756"/>
          </a:xfrm>
        </p:grpSpPr>
        <p:grpSp>
          <p:nvGrpSpPr>
            <p:cNvPr id="19" name="Group 4">
              <a:extLst>
                <a:ext uri="{FF2B5EF4-FFF2-40B4-BE49-F238E27FC236}">
                  <a16:creationId xmlns:a16="http://schemas.microsoft.com/office/drawing/2014/main" xmlns="" id="{9353DBF2-EDC8-AA4C-923F-D57FBF7794D4}"/>
                </a:ext>
              </a:extLst>
            </p:cNvPr>
            <p:cNvGrpSpPr/>
            <p:nvPr/>
          </p:nvGrpSpPr>
          <p:grpSpPr>
            <a:xfrm>
              <a:off x="2356602" y="9749237"/>
              <a:ext cx="7371598" cy="1968756"/>
              <a:chOff x="1082496" y="5338169"/>
              <a:chExt cx="7371598" cy="1968756"/>
            </a:xfrm>
          </p:grpSpPr>
          <p:sp>
            <p:nvSpPr>
              <p:cNvPr id="23" name="Subtitle 2">
                <a:extLst>
                  <a:ext uri="{FF2B5EF4-FFF2-40B4-BE49-F238E27FC236}">
                    <a16:creationId xmlns:a16="http://schemas.microsoft.com/office/drawing/2014/main" xmlns="" id="{3E37768B-A74A-7041-8426-E0DA3B32769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82496" y="5984500"/>
                <a:ext cx="7371598" cy="1322425"/>
              </a:xfrm>
              <a:prstGeom prst="rect">
                <a:avLst/>
              </a:prstGeom>
            </p:spPr>
            <p:txBody>
              <a:bodyPr vert="horz" wrap="square" lIns="217433" tIns="108718" rIns="217433" bIns="108718" rtlCol="0">
                <a:spAutoFit/>
              </a:bodyPr>
              <a:lstStyle>
                <a:lvl1pPr marL="0" indent="0" algn="ctr" defTabSz="1087636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/>
                  <a:buNone/>
                  <a:defRPr sz="2400" kern="1200">
                    <a:solidFill>
                      <a:schemeClr val="tx2"/>
                    </a:solidFill>
                    <a:latin typeface="Open Sans Light"/>
                    <a:ea typeface="+mn-ea"/>
                    <a:cs typeface="Open Sans Light"/>
                  </a:defRPr>
                </a:lvl1pPr>
                <a:lvl2pPr marL="108763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2pPr>
                <a:lvl3pPr marL="2175271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3pPr>
                <a:lvl4pPr marL="3262912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4pPr>
                <a:lvl5pPr marL="435054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5pPr>
                <a:lvl6pPr marL="5438184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6525820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7613455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8701091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4299"/>
                  </a:lnSpc>
                </a:pPr>
                <a:r>
                  <a:rPr lang="en-US" sz="2800" dirty="0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Lato Light" panose="020F0502020204030203" pitchFamily="34" charset="0"/>
                  </a:rPr>
                  <a:t>Write something here. You can add two images above</a:t>
                </a:r>
              </a:p>
            </p:txBody>
          </p:sp>
          <p:sp>
            <p:nvSpPr>
              <p:cNvPr id="24" name="TextBox 6">
                <a:extLst>
                  <a:ext uri="{FF2B5EF4-FFF2-40B4-BE49-F238E27FC236}">
                    <a16:creationId xmlns:a16="http://schemas.microsoft.com/office/drawing/2014/main" xmlns="" id="{50D63895-F5E6-184E-8A6E-015334310F82}"/>
                  </a:ext>
                </a:extLst>
              </p:cNvPr>
              <p:cNvSpPr txBox="1"/>
              <p:nvPr/>
            </p:nvSpPr>
            <p:spPr>
              <a:xfrm>
                <a:off x="1978067" y="5338169"/>
                <a:ext cx="55804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Your Title</a:t>
                </a:r>
              </a:p>
            </p:txBody>
          </p:sp>
        </p:grpSp>
        <p:grpSp>
          <p:nvGrpSpPr>
            <p:cNvPr id="20" name="Group 13">
              <a:extLst>
                <a:ext uri="{FF2B5EF4-FFF2-40B4-BE49-F238E27FC236}">
                  <a16:creationId xmlns:a16="http://schemas.microsoft.com/office/drawing/2014/main" xmlns="" id="{D845A05C-3299-7242-9A7F-9961F531CB3C}"/>
                </a:ext>
              </a:extLst>
            </p:cNvPr>
            <p:cNvGrpSpPr/>
            <p:nvPr/>
          </p:nvGrpSpPr>
          <p:grpSpPr>
            <a:xfrm>
              <a:off x="14649452" y="9749237"/>
              <a:ext cx="7371598" cy="1368016"/>
              <a:chOff x="1082496" y="5338169"/>
              <a:chExt cx="7371598" cy="1368016"/>
            </a:xfrm>
          </p:grpSpPr>
          <p:sp>
            <p:nvSpPr>
              <p:cNvPr id="21" name="Subtitle 2">
                <a:extLst>
                  <a:ext uri="{FF2B5EF4-FFF2-40B4-BE49-F238E27FC236}">
                    <a16:creationId xmlns:a16="http://schemas.microsoft.com/office/drawing/2014/main" xmlns="" id="{19317F35-89A2-4441-8A83-E925D53B663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82496" y="5984500"/>
                <a:ext cx="7371598" cy="721685"/>
              </a:xfrm>
              <a:prstGeom prst="rect">
                <a:avLst/>
              </a:prstGeom>
            </p:spPr>
            <p:txBody>
              <a:bodyPr vert="horz" wrap="square" lIns="217433" tIns="108718" rIns="217433" bIns="108718" rtlCol="0">
                <a:spAutoFit/>
              </a:bodyPr>
              <a:lstStyle>
                <a:lvl1pPr marL="0" indent="0" algn="ctr" defTabSz="1087636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/>
                  <a:buNone/>
                  <a:defRPr sz="2400" kern="1200">
                    <a:solidFill>
                      <a:schemeClr val="tx2"/>
                    </a:solidFill>
                    <a:latin typeface="Open Sans Light"/>
                    <a:ea typeface="+mn-ea"/>
                    <a:cs typeface="Open Sans Light"/>
                  </a:defRPr>
                </a:lvl1pPr>
                <a:lvl2pPr marL="108763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2pPr>
                <a:lvl3pPr marL="2175271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3pPr>
                <a:lvl4pPr marL="3262912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4pPr>
                <a:lvl5pPr marL="435054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5pPr>
                <a:lvl6pPr marL="5438184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6525820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7613455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8701091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4299"/>
                  </a:lnSpc>
                </a:pPr>
                <a:r>
                  <a:rPr lang="en-US" sz="2800" dirty="0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Lato Light" panose="020F0502020204030203" pitchFamily="34" charset="0"/>
                  </a:rPr>
                  <a:t>Write something here</a:t>
                </a:r>
              </a:p>
            </p:txBody>
          </p:sp>
          <p:sp>
            <p:nvSpPr>
              <p:cNvPr id="22" name="TextBox 15">
                <a:extLst>
                  <a:ext uri="{FF2B5EF4-FFF2-40B4-BE49-F238E27FC236}">
                    <a16:creationId xmlns:a16="http://schemas.microsoft.com/office/drawing/2014/main" xmlns="" id="{B3D997F1-E780-1744-B4F0-112548BD3759}"/>
                  </a:ext>
                </a:extLst>
              </p:cNvPr>
              <p:cNvSpPr txBox="1"/>
              <p:nvPr/>
            </p:nvSpPr>
            <p:spPr>
              <a:xfrm>
                <a:off x="1978067" y="5338169"/>
                <a:ext cx="55804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Your Title</a:t>
                </a:r>
              </a:p>
            </p:txBody>
          </p:sp>
        </p:grpSp>
      </p:grpSp>
      <p:pic>
        <p:nvPicPr>
          <p:cNvPr id="11" name="Afbeelding 10">
            <a:extLst>
              <a:ext uri="{FF2B5EF4-FFF2-40B4-BE49-F238E27FC236}">
                <a16:creationId xmlns:a16="http://schemas.microsoft.com/office/drawing/2014/main" xmlns="" id="{1691304C-ABC9-0248-9519-0150832394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0758139" y="11577541"/>
            <a:ext cx="2917794" cy="154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981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A5A488ED-E62C-E34F-A45D-9E4FDF3E1D82}"/>
              </a:ext>
            </a:extLst>
          </p:cNvPr>
          <p:cNvGrpSpPr/>
          <p:nvPr/>
        </p:nvGrpSpPr>
        <p:grpSpPr>
          <a:xfrm>
            <a:off x="2356602" y="1158953"/>
            <a:ext cx="19664448" cy="1968756"/>
            <a:chOff x="2356602" y="9749237"/>
            <a:chExt cx="19664448" cy="196875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70D2DB17-8ECA-C449-A9AA-E814844C2E2A}"/>
                </a:ext>
              </a:extLst>
            </p:cNvPr>
            <p:cNvGrpSpPr/>
            <p:nvPr/>
          </p:nvGrpSpPr>
          <p:grpSpPr>
            <a:xfrm>
              <a:off x="2356602" y="9749237"/>
              <a:ext cx="7371598" cy="1368016"/>
              <a:chOff x="1082496" y="5338169"/>
              <a:chExt cx="7371598" cy="1368016"/>
            </a:xfrm>
          </p:grpSpPr>
          <p:sp>
            <p:nvSpPr>
              <p:cNvPr id="6" name="Subtitle 2">
                <a:extLst>
                  <a:ext uri="{FF2B5EF4-FFF2-40B4-BE49-F238E27FC236}">
                    <a16:creationId xmlns:a16="http://schemas.microsoft.com/office/drawing/2014/main" xmlns="" id="{1397A9CB-94ED-F542-9FC6-4054056CD1C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82496" y="5984500"/>
                <a:ext cx="7371598" cy="721685"/>
              </a:xfrm>
              <a:prstGeom prst="rect">
                <a:avLst/>
              </a:prstGeom>
            </p:spPr>
            <p:txBody>
              <a:bodyPr vert="horz" wrap="square" lIns="217433" tIns="108718" rIns="217433" bIns="108718" rtlCol="0">
                <a:spAutoFit/>
              </a:bodyPr>
              <a:lstStyle>
                <a:lvl1pPr marL="0" indent="0" algn="ctr" defTabSz="1087636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/>
                  <a:buNone/>
                  <a:defRPr sz="2400" kern="1200">
                    <a:solidFill>
                      <a:schemeClr val="tx2"/>
                    </a:solidFill>
                    <a:latin typeface="Open Sans Light"/>
                    <a:ea typeface="+mn-ea"/>
                    <a:cs typeface="Open Sans Light"/>
                  </a:defRPr>
                </a:lvl1pPr>
                <a:lvl2pPr marL="108763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2pPr>
                <a:lvl3pPr marL="2175271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3pPr>
                <a:lvl4pPr marL="3262912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4pPr>
                <a:lvl5pPr marL="435054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5pPr>
                <a:lvl6pPr marL="5438184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6525820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7613455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8701091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4299"/>
                  </a:lnSpc>
                </a:pPr>
                <a:r>
                  <a:rPr lang="en-US" sz="2800" dirty="0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Lato Light" panose="020F0502020204030203" pitchFamily="34" charset="0"/>
                  </a:rPr>
                  <a:t>Write something here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951183AB-1E45-E74C-866E-210290A9818F}"/>
                  </a:ext>
                </a:extLst>
              </p:cNvPr>
              <p:cNvSpPr txBox="1"/>
              <p:nvPr/>
            </p:nvSpPr>
            <p:spPr>
              <a:xfrm>
                <a:off x="1978067" y="5338169"/>
                <a:ext cx="55804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Your Title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xmlns="" id="{78DBF811-99FE-6A48-8611-8665154E8E56}"/>
                </a:ext>
              </a:extLst>
            </p:cNvPr>
            <p:cNvGrpSpPr/>
            <p:nvPr/>
          </p:nvGrpSpPr>
          <p:grpSpPr>
            <a:xfrm>
              <a:off x="14649452" y="9749237"/>
              <a:ext cx="7371598" cy="1968756"/>
              <a:chOff x="1082496" y="5338169"/>
              <a:chExt cx="7371598" cy="1968756"/>
            </a:xfrm>
          </p:grpSpPr>
          <p:sp>
            <p:nvSpPr>
              <p:cNvPr id="15" name="Subtitle 2">
                <a:extLst>
                  <a:ext uri="{FF2B5EF4-FFF2-40B4-BE49-F238E27FC236}">
                    <a16:creationId xmlns:a16="http://schemas.microsoft.com/office/drawing/2014/main" xmlns="" id="{3FB21876-BBA1-5347-BED3-50476F2F2FA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82496" y="5984500"/>
                <a:ext cx="7371598" cy="1322425"/>
              </a:xfrm>
              <a:prstGeom prst="rect">
                <a:avLst/>
              </a:prstGeom>
            </p:spPr>
            <p:txBody>
              <a:bodyPr vert="horz" wrap="square" lIns="217433" tIns="108718" rIns="217433" bIns="108718" rtlCol="0">
                <a:spAutoFit/>
              </a:bodyPr>
              <a:lstStyle>
                <a:lvl1pPr marL="0" indent="0" algn="ctr" defTabSz="1087636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/>
                  <a:buNone/>
                  <a:defRPr sz="2400" kern="1200">
                    <a:solidFill>
                      <a:schemeClr val="tx2"/>
                    </a:solidFill>
                    <a:latin typeface="Open Sans Light"/>
                    <a:ea typeface="+mn-ea"/>
                    <a:cs typeface="Open Sans Light"/>
                  </a:defRPr>
                </a:lvl1pPr>
                <a:lvl2pPr marL="108763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2pPr>
                <a:lvl3pPr marL="2175271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3pPr>
                <a:lvl4pPr marL="3262912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4pPr>
                <a:lvl5pPr marL="435054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5pPr>
                <a:lvl6pPr marL="5438184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6525820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7613455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8701091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4299"/>
                  </a:lnSpc>
                </a:pPr>
                <a:r>
                  <a:rPr lang="en-US" sz="2800" dirty="0">
                    <a:solidFill>
                      <a:schemeClr val="tx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Lato Light" panose="020F0502020204030203" pitchFamily="34" charset="0"/>
                  </a:rPr>
                  <a:t>Write something here. You can add two images below. 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0DE60DE1-D13A-BB4F-A071-CD4DE32F912C}"/>
                  </a:ext>
                </a:extLst>
              </p:cNvPr>
              <p:cNvSpPr txBox="1"/>
              <p:nvPr/>
            </p:nvSpPr>
            <p:spPr>
              <a:xfrm>
                <a:off x="1978067" y="5338169"/>
                <a:ext cx="55804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Your Title</a:t>
                </a:r>
              </a:p>
            </p:txBody>
          </p:sp>
        </p:grpSp>
      </p:grp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E97D05C3-3179-6041-89A1-56BE9EAC23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173301"/>
            <a:ext cx="12084803" cy="10542700"/>
          </a:xfrm>
        </p:spPr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7568BE82-C0AE-A041-B8C1-AD79514A5F9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292849" y="3173301"/>
            <a:ext cx="12084803" cy="10542700"/>
          </a:xfrm>
        </p:spPr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xmlns="" id="{1691304C-ABC9-0248-9519-0150832394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0758139" y="585691"/>
            <a:ext cx="2917794" cy="154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7124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xmlns="" id="{7F1F71F2-4782-7541-81D1-190AE5702C3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C100AD77-777E-9D44-B1B5-2EA14D7E81E7}"/>
              </a:ext>
            </a:extLst>
          </p:cNvPr>
          <p:cNvGrpSpPr/>
          <p:nvPr/>
        </p:nvGrpSpPr>
        <p:grpSpPr>
          <a:xfrm>
            <a:off x="13865422" y="1173093"/>
            <a:ext cx="9423620" cy="1737224"/>
            <a:chOff x="9189768" y="1464039"/>
            <a:chExt cx="9423620" cy="173722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xmlns="" id="{227D0156-C3D6-C54F-BA3A-C08CA6F03ACE}"/>
                </a:ext>
              </a:extLst>
            </p:cNvPr>
            <p:cNvGrpSpPr/>
            <p:nvPr/>
          </p:nvGrpSpPr>
          <p:grpSpPr>
            <a:xfrm>
              <a:off x="9189768" y="1746162"/>
              <a:ext cx="9423620" cy="1455101"/>
              <a:chOff x="15035396" y="1343770"/>
              <a:chExt cx="9423620" cy="1455101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88D2A440-1AC4-674F-98C8-0D2A383D4F5E}"/>
                  </a:ext>
                </a:extLst>
              </p:cNvPr>
              <p:cNvSpPr txBox="1"/>
              <p:nvPr/>
            </p:nvSpPr>
            <p:spPr>
              <a:xfrm>
                <a:off x="15035396" y="1343770"/>
                <a:ext cx="942362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6000" b="1" dirty="0">
                    <a:solidFill>
                      <a:schemeClr val="accent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TITLE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4CCDE7CB-8D08-5044-AD98-4767FD241B1E}"/>
                  </a:ext>
                </a:extLst>
              </p:cNvPr>
              <p:cNvSpPr txBox="1"/>
              <p:nvPr/>
            </p:nvSpPr>
            <p:spPr>
              <a:xfrm>
                <a:off x="15089142" y="2398761"/>
                <a:ext cx="398057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spc="300" dirty="0"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SOMETHING HERE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xmlns="" id="{FB630FE5-0A53-A040-845F-60A16CB87BFD}"/>
                </a:ext>
              </a:extLst>
            </p:cNvPr>
            <p:cNvSpPr/>
            <p:nvPr/>
          </p:nvSpPr>
          <p:spPr>
            <a:xfrm>
              <a:off x="9293678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27FE1030-8315-944B-BA12-3971D76B0D75}"/>
              </a:ext>
            </a:extLst>
          </p:cNvPr>
          <p:cNvGrpSpPr/>
          <p:nvPr/>
        </p:nvGrpSpPr>
        <p:grpSpPr>
          <a:xfrm>
            <a:off x="13790014" y="3982601"/>
            <a:ext cx="9423620" cy="1919449"/>
            <a:chOff x="14682887" y="6600845"/>
            <a:chExt cx="9423620" cy="1919449"/>
          </a:xfrm>
        </p:grpSpPr>
        <p:sp>
          <p:nvSpPr>
            <p:cNvPr id="36" name="Subtitle 2">
              <a:extLst>
                <a:ext uri="{FF2B5EF4-FFF2-40B4-BE49-F238E27FC236}">
                  <a16:creationId xmlns:a16="http://schemas.microsoft.com/office/drawing/2014/main" xmlns="" id="{EB70F5DA-E584-5240-96A8-DD7A3183F7ED}"/>
                </a:ext>
              </a:extLst>
            </p:cNvPr>
            <p:cNvSpPr txBox="1">
              <a:spLocks/>
            </p:cNvSpPr>
            <p:nvPr/>
          </p:nvSpPr>
          <p:spPr>
            <a:xfrm>
              <a:off x="14682887" y="7247176"/>
              <a:ext cx="9423620" cy="1273118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299"/>
                </a:lnSpc>
              </a:pPr>
              <a:r>
                <a:rPr lang="en-US" sz="2800" dirty="0">
                  <a:solidFill>
                    <a:schemeClr val="tx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 Light" panose="02000000000000000000" pitchFamily="2" charset="0"/>
                </a:rPr>
                <a:t>Write something here. You can add an image on the left side of this slide.</a:t>
              </a:r>
              <a:endParaRPr lang="en-US" sz="28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xmlns="" id="{2632A083-9394-0043-A62F-D4F3E63A774A}"/>
                </a:ext>
              </a:extLst>
            </p:cNvPr>
            <p:cNvSpPr/>
            <p:nvPr/>
          </p:nvSpPr>
          <p:spPr>
            <a:xfrm>
              <a:off x="14798636" y="6600845"/>
              <a:ext cx="49470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Poppins SemiBold" pitchFamily="2" charset="77"/>
                </a:rPr>
                <a:t>Title One</a:t>
              </a:r>
            </a:p>
          </p:txBody>
        </p:sp>
      </p:grpSp>
      <p:pic>
        <p:nvPicPr>
          <p:cNvPr id="11" name="Afbeelding 10">
            <a:extLst>
              <a:ext uri="{FF2B5EF4-FFF2-40B4-BE49-F238E27FC236}">
                <a16:creationId xmlns:a16="http://schemas.microsoft.com/office/drawing/2014/main" xmlns="" id="{1691304C-ABC9-0248-9519-0150832394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631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xmlns="" id="{243D5D48-E5C1-EF4C-A150-38E6EA5E91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C100AD77-777E-9D44-B1B5-2EA14D7E81E7}"/>
              </a:ext>
            </a:extLst>
          </p:cNvPr>
          <p:cNvGrpSpPr/>
          <p:nvPr/>
        </p:nvGrpSpPr>
        <p:grpSpPr>
          <a:xfrm>
            <a:off x="1462917" y="1173093"/>
            <a:ext cx="9423620" cy="1737224"/>
            <a:chOff x="9189768" y="1464039"/>
            <a:chExt cx="9423620" cy="173722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xmlns="" id="{227D0156-C3D6-C54F-BA3A-C08CA6F03ACE}"/>
                </a:ext>
              </a:extLst>
            </p:cNvPr>
            <p:cNvGrpSpPr/>
            <p:nvPr/>
          </p:nvGrpSpPr>
          <p:grpSpPr>
            <a:xfrm>
              <a:off x="9189768" y="1746162"/>
              <a:ext cx="9423620" cy="1455101"/>
              <a:chOff x="15035396" y="1343770"/>
              <a:chExt cx="9423620" cy="1455101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88D2A440-1AC4-674F-98C8-0D2A383D4F5E}"/>
                  </a:ext>
                </a:extLst>
              </p:cNvPr>
              <p:cNvSpPr txBox="1"/>
              <p:nvPr/>
            </p:nvSpPr>
            <p:spPr>
              <a:xfrm>
                <a:off x="15035396" y="1343770"/>
                <a:ext cx="942362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6000" b="1" dirty="0">
                    <a:solidFill>
                      <a:schemeClr val="accent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TITLE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4CCDE7CB-8D08-5044-AD98-4767FD241B1E}"/>
                  </a:ext>
                </a:extLst>
              </p:cNvPr>
              <p:cNvSpPr txBox="1"/>
              <p:nvPr/>
            </p:nvSpPr>
            <p:spPr>
              <a:xfrm>
                <a:off x="15089142" y="2398761"/>
                <a:ext cx="398057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spc="300" dirty="0"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SOMETHING HERE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xmlns="" id="{FB630FE5-0A53-A040-845F-60A16CB87BFD}"/>
                </a:ext>
              </a:extLst>
            </p:cNvPr>
            <p:cNvSpPr/>
            <p:nvPr/>
          </p:nvSpPr>
          <p:spPr>
            <a:xfrm>
              <a:off x="9293678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27FE1030-8315-944B-BA12-3971D76B0D75}"/>
              </a:ext>
            </a:extLst>
          </p:cNvPr>
          <p:cNvGrpSpPr/>
          <p:nvPr/>
        </p:nvGrpSpPr>
        <p:grpSpPr>
          <a:xfrm>
            <a:off x="1387509" y="3982601"/>
            <a:ext cx="9423620" cy="1919449"/>
            <a:chOff x="14682887" y="6600845"/>
            <a:chExt cx="9423620" cy="1919449"/>
          </a:xfrm>
        </p:grpSpPr>
        <p:sp>
          <p:nvSpPr>
            <p:cNvPr id="36" name="Subtitle 2">
              <a:extLst>
                <a:ext uri="{FF2B5EF4-FFF2-40B4-BE49-F238E27FC236}">
                  <a16:creationId xmlns:a16="http://schemas.microsoft.com/office/drawing/2014/main" xmlns="" id="{EB70F5DA-E584-5240-96A8-DD7A3183F7ED}"/>
                </a:ext>
              </a:extLst>
            </p:cNvPr>
            <p:cNvSpPr txBox="1">
              <a:spLocks/>
            </p:cNvSpPr>
            <p:nvPr/>
          </p:nvSpPr>
          <p:spPr>
            <a:xfrm>
              <a:off x="14682887" y="7247176"/>
              <a:ext cx="9423620" cy="1273118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299"/>
                </a:lnSpc>
              </a:pPr>
              <a:r>
                <a:rPr lang="en-US" sz="2800" dirty="0">
                  <a:solidFill>
                    <a:schemeClr val="tx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 Light" panose="02000000000000000000" pitchFamily="2" charset="0"/>
                </a:rPr>
                <a:t>Write something here. You can add an image on the right side of this slide.</a:t>
              </a:r>
              <a:endParaRPr lang="en-US" sz="28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xmlns="" id="{2632A083-9394-0043-A62F-D4F3E63A774A}"/>
                </a:ext>
              </a:extLst>
            </p:cNvPr>
            <p:cNvSpPr/>
            <p:nvPr/>
          </p:nvSpPr>
          <p:spPr>
            <a:xfrm>
              <a:off x="14798636" y="6600845"/>
              <a:ext cx="49470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Poppins SemiBold" pitchFamily="2" charset="77"/>
                </a:rPr>
                <a:t>Title One</a:t>
              </a:r>
            </a:p>
          </p:txBody>
        </p:sp>
      </p:grpSp>
      <p:pic>
        <p:nvPicPr>
          <p:cNvPr id="11" name="Afbeelding 10">
            <a:extLst>
              <a:ext uri="{FF2B5EF4-FFF2-40B4-BE49-F238E27FC236}">
                <a16:creationId xmlns:a16="http://schemas.microsoft.com/office/drawing/2014/main" xmlns="" id="{1691304C-ABC9-0248-9519-0150832394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772548" y="11463241"/>
            <a:ext cx="2917794" cy="154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8974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xmlns="" id="{4F894004-97FA-7743-B405-7A63DFE0341B}"/>
              </a:ext>
            </a:extLst>
          </p:cNvPr>
          <p:cNvSpPr txBox="1">
            <a:spLocks/>
          </p:cNvSpPr>
          <p:nvPr/>
        </p:nvSpPr>
        <p:spPr>
          <a:xfrm>
            <a:off x="1836767" y="5682607"/>
            <a:ext cx="6542057" cy="72790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4299"/>
              </a:lnSpc>
            </a:pPr>
            <a:r>
              <a:rPr lang="en-US" sz="28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Poppins Light" pitchFamily="2" charset="77"/>
              </a:rPr>
              <a:t>Write something here.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E70318E6-245D-6049-A5EB-41AA74F995B6}"/>
              </a:ext>
            </a:extLst>
          </p:cNvPr>
          <p:cNvSpPr/>
          <p:nvPr/>
        </p:nvSpPr>
        <p:spPr>
          <a:xfrm>
            <a:off x="3126965" y="4998392"/>
            <a:ext cx="49470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Title One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xmlns="" id="{E04A9212-C37D-154D-8F78-985974911AE0}"/>
              </a:ext>
            </a:extLst>
          </p:cNvPr>
          <p:cNvSpPr txBox="1">
            <a:spLocks/>
          </p:cNvSpPr>
          <p:nvPr/>
        </p:nvSpPr>
        <p:spPr>
          <a:xfrm>
            <a:off x="1836768" y="9725539"/>
            <a:ext cx="6542056" cy="72790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4299"/>
              </a:lnSpc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Poppins Light" pitchFamily="2" charset="77"/>
              </a:rPr>
              <a:t>Write something here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614BCF14-CF38-FF43-AADD-E307EA86A96F}"/>
              </a:ext>
            </a:extLst>
          </p:cNvPr>
          <p:cNvSpPr/>
          <p:nvPr/>
        </p:nvSpPr>
        <p:spPr>
          <a:xfrm>
            <a:off x="3126965" y="9079207"/>
            <a:ext cx="49470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Title Two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xmlns="" id="{354D8CD9-337C-8144-A5AE-F08B5E1A000E}"/>
              </a:ext>
            </a:extLst>
          </p:cNvPr>
          <p:cNvSpPr txBox="1">
            <a:spLocks/>
          </p:cNvSpPr>
          <p:nvPr/>
        </p:nvSpPr>
        <p:spPr>
          <a:xfrm>
            <a:off x="16075025" y="5607307"/>
            <a:ext cx="6600225" cy="72790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299"/>
              </a:lnSpc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Poppins Light" pitchFamily="2" charset="77"/>
              </a:rPr>
              <a:t>Write something here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DD97E54E-D0E3-0548-ADC9-0F741E22FE30}"/>
              </a:ext>
            </a:extLst>
          </p:cNvPr>
          <p:cNvSpPr/>
          <p:nvPr/>
        </p:nvSpPr>
        <p:spPr>
          <a:xfrm>
            <a:off x="16303625" y="4943552"/>
            <a:ext cx="49470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Title Three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xmlns="" id="{FA360FD7-5654-6741-9DDA-A1E40178FD6F}"/>
              </a:ext>
            </a:extLst>
          </p:cNvPr>
          <p:cNvSpPr txBox="1">
            <a:spLocks/>
          </p:cNvSpPr>
          <p:nvPr/>
        </p:nvSpPr>
        <p:spPr>
          <a:xfrm>
            <a:off x="16075025" y="9725539"/>
            <a:ext cx="6600225" cy="72790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299"/>
              </a:lnSpc>
            </a:pPr>
            <a:r>
              <a:rPr lang="en-US" sz="2800" dirty="0">
                <a:latin typeface="Roboto Light" panose="02000000000000000000" pitchFamily="2" charset="0"/>
                <a:ea typeface="Roboto Light" panose="02000000000000000000" pitchFamily="2" charset="0"/>
                <a:cs typeface="Poppins Light" pitchFamily="2" charset="77"/>
              </a:rPr>
              <a:t>Write something here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F4C9626C-814D-2F46-B178-B6C940E7EAF7}"/>
              </a:ext>
            </a:extLst>
          </p:cNvPr>
          <p:cNvSpPr/>
          <p:nvPr/>
        </p:nvSpPr>
        <p:spPr>
          <a:xfrm>
            <a:off x="16303625" y="9079208"/>
            <a:ext cx="49470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Poppins SemiBold" pitchFamily="2" charset="77"/>
              </a:rPr>
              <a:t>Title Four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C100AD77-777E-9D44-B1B5-2EA14D7E81E7}"/>
              </a:ext>
            </a:extLst>
          </p:cNvPr>
          <p:cNvGrpSpPr/>
          <p:nvPr/>
        </p:nvGrpSpPr>
        <p:grpSpPr>
          <a:xfrm>
            <a:off x="7040624" y="1173093"/>
            <a:ext cx="10296400" cy="1737224"/>
            <a:chOff x="7720934" y="1464039"/>
            <a:chExt cx="10296400" cy="173722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xmlns="" id="{227D0156-C3D6-C54F-BA3A-C08CA6F03ACE}"/>
                </a:ext>
              </a:extLst>
            </p:cNvPr>
            <p:cNvGrpSpPr/>
            <p:nvPr/>
          </p:nvGrpSpPr>
          <p:grpSpPr>
            <a:xfrm>
              <a:off x="7720934" y="1746162"/>
              <a:ext cx="10296400" cy="1455101"/>
              <a:chOff x="13566562" y="1343770"/>
              <a:chExt cx="10296400" cy="1455101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88D2A440-1AC4-674F-98C8-0D2A383D4F5E}"/>
                  </a:ext>
                </a:extLst>
              </p:cNvPr>
              <p:cNvSpPr txBox="1"/>
              <p:nvPr/>
            </p:nvSpPr>
            <p:spPr>
              <a:xfrm>
                <a:off x="13566562" y="1343770"/>
                <a:ext cx="1029640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0" b="1" dirty="0">
                    <a:solidFill>
                      <a:schemeClr val="accent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TITLE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4CCDE7CB-8D08-5044-AD98-4767FD241B1E}"/>
                  </a:ext>
                </a:extLst>
              </p:cNvPr>
              <p:cNvSpPr txBox="1"/>
              <p:nvPr/>
            </p:nvSpPr>
            <p:spPr>
              <a:xfrm>
                <a:off x="17925124" y="2398761"/>
                <a:ext cx="15792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spc="3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SUBTITLE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xmlns="" id="{FB630FE5-0A53-A040-845F-60A16CB87BFD}"/>
                </a:ext>
              </a:extLst>
            </p:cNvPr>
            <p:cNvSpPr/>
            <p:nvPr/>
          </p:nvSpPr>
          <p:spPr>
            <a:xfrm>
              <a:off x="12536825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xmlns="" id="{98E692B8-E5DB-A140-BD2A-342F38ABF7E6}"/>
              </a:ext>
            </a:extLst>
          </p:cNvPr>
          <p:cNvGrpSpPr/>
          <p:nvPr/>
        </p:nvGrpSpPr>
        <p:grpSpPr>
          <a:xfrm>
            <a:off x="9187671" y="5128750"/>
            <a:ext cx="5949286" cy="5949282"/>
            <a:chOff x="8855657" y="6357444"/>
            <a:chExt cx="3809132" cy="3809130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xmlns="" id="{90BD7FB1-B900-5E47-B07D-6C1A988306D2}"/>
                </a:ext>
              </a:extLst>
            </p:cNvPr>
            <p:cNvSpPr/>
            <p:nvPr/>
          </p:nvSpPr>
          <p:spPr>
            <a:xfrm>
              <a:off x="8855657" y="6357444"/>
              <a:ext cx="3809132" cy="3809130"/>
            </a:xfrm>
            <a:prstGeom prst="ellipse">
              <a:avLst/>
            </a:prstGeom>
            <a:solidFill>
              <a:srgbClr val="EFF1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xmlns="" id="{83D7BBDB-20E5-9B4D-A3DA-9046E1A98AF3}"/>
                </a:ext>
              </a:extLst>
            </p:cNvPr>
            <p:cNvGrpSpPr/>
            <p:nvPr/>
          </p:nvGrpSpPr>
          <p:grpSpPr>
            <a:xfrm>
              <a:off x="9040763" y="6369748"/>
              <a:ext cx="3585287" cy="3420003"/>
              <a:chOff x="10280257" y="6279398"/>
              <a:chExt cx="4067104" cy="3879610"/>
            </a:xfrm>
            <a:solidFill>
              <a:schemeClr val="tx1"/>
            </a:solidFill>
          </p:grpSpPr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xmlns="" id="{1B4CC953-A8E2-7548-A319-324B8F991576}"/>
                  </a:ext>
                </a:extLst>
              </p:cNvPr>
              <p:cNvSpPr/>
              <p:nvPr/>
            </p:nvSpPr>
            <p:spPr>
              <a:xfrm>
                <a:off x="12870008" y="6404379"/>
                <a:ext cx="82492" cy="6499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34" h="27">
                    <a:moveTo>
                      <a:pt x="7" y="25"/>
                    </a:moveTo>
                    <a:cubicBezTo>
                      <a:pt x="6" y="25"/>
                      <a:pt x="3" y="25"/>
                      <a:pt x="1" y="24"/>
                    </a:cubicBezTo>
                    <a:cubicBezTo>
                      <a:pt x="0" y="21"/>
                      <a:pt x="0" y="19"/>
                      <a:pt x="0" y="18"/>
                    </a:cubicBezTo>
                    <a:lnTo>
                      <a:pt x="0" y="16"/>
                    </a:lnTo>
                    <a:lnTo>
                      <a:pt x="1" y="0"/>
                    </a:lnTo>
                    <a:lnTo>
                      <a:pt x="26" y="2"/>
                    </a:lnTo>
                    <a:lnTo>
                      <a:pt x="26" y="6"/>
                    </a:lnTo>
                    <a:cubicBezTo>
                      <a:pt x="26" y="7"/>
                      <a:pt x="26" y="9"/>
                      <a:pt x="26" y="9"/>
                    </a:cubicBezTo>
                    <a:cubicBezTo>
                      <a:pt x="28" y="11"/>
                      <a:pt x="28" y="12"/>
                      <a:pt x="28" y="12"/>
                    </a:cubicBezTo>
                    <a:cubicBezTo>
                      <a:pt x="29" y="14"/>
                      <a:pt x="31" y="16"/>
                      <a:pt x="32" y="18"/>
                    </a:cubicBezTo>
                    <a:cubicBezTo>
                      <a:pt x="32" y="19"/>
                      <a:pt x="32" y="19"/>
                      <a:pt x="32" y="21"/>
                    </a:cubicBezTo>
                    <a:lnTo>
                      <a:pt x="34" y="27"/>
                    </a:lnTo>
                    <a:lnTo>
                      <a:pt x="28" y="27"/>
                    </a:ln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xmlns="" id="{4A7E6F5C-4332-E440-8785-CC6D6657B0F7}"/>
                  </a:ext>
                </a:extLst>
              </p:cNvPr>
              <p:cNvSpPr/>
              <p:nvPr/>
            </p:nvSpPr>
            <p:spPr>
              <a:xfrm>
                <a:off x="12867508" y="6444375"/>
                <a:ext cx="177482" cy="179982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2" h="73">
                    <a:moveTo>
                      <a:pt x="37" y="73"/>
                    </a:moveTo>
                    <a:cubicBezTo>
                      <a:pt x="35" y="73"/>
                      <a:pt x="32" y="73"/>
                      <a:pt x="30" y="73"/>
                    </a:cubicBezTo>
                    <a:cubicBezTo>
                      <a:pt x="29" y="73"/>
                      <a:pt x="27" y="73"/>
                      <a:pt x="26" y="73"/>
                    </a:cubicBezTo>
                    <a:cubicBezTo>
                      <a:pt x="23" y="72"/>
                      <a:pt x="18" y="70"/>
                      <a:pt x="16" y="67"/>
                    </a:cubicBezTo>
                    <a:cubicBezTo>
                      <a:pt x="14" y="65"/>
                      <a:pt x="13" y="63"/>
                      <a:pt x="14" y="58"/>
                    </a:cubicBezTo>
                    <a:cubicBezTo>
                      <a:pt x="14" y="57"/>
                      <a:pt x="14" y="57"/>
                      <a:pt x="14" y="57"/>
                    </a:cubicBezTo>
                    <a:lnTo>
                      <a:pt x="11" y="57"/>
                    </a:lnTo>
                    <a:lnTo>
                      <a:pt x="5" y="55"/>
                    </a:lnTo>
                    <a:lnTo>
                      <a:pt x="7" y="49"/>
                    </a:lnTo>
                    <a:lnTo>
                      <a:pt x="4" y="48"/>
                    </a:lnTo>
                    <a:lnTo>
                      <a:pt x="0" y="48"/>
                    </a:lnTo>
                    <a:lnTo>
                      <a:pt x="0" y="32"/>
                    </a:lnTo>
                    <a:lnTo>
                      <a:pt x="0" y="30"/>
                    </a:lnTo>
                    <a:cubicBezTo>
                      <a:pt x="0" y="28"/>
                      <a:pt x="0" y="27"/>
                      <a:pt x="1" y="24"/>
                    </a:cubicBezTo>
                    <a:cubicBezTo>
                      <a:pt x="4" y="23"/>
                      <a:pt x="7" y="23"/>
                      <a:pt x="7" y="23"/>
                    </a:cubicBezTo>
                    <a:lnTo>
                      <a:pt x="14" y="23"/>
                    </a:lnTo>
                    <a:cubicBezTo>
                      <a:pt x="14" y="23"/>
                      <a:pt x="16" y="23"/>
                      <a:pt x="16" y="20"/>
                    </a:cubicBezTo>
                    <a:lnTo>
                      <a:pt x="16" y="15"/>
                    </a:lnTo>
                    <a:lnTo>
                      <a:pt x="21" y="15"/>
                    </a:lnTo>
                    <a:lnTo>
                      <a:pt x="23" y="15"/>
                    </a:lnTo>
                    <a:cubicBezTo>
                      <a:pt x="25" y="15"/>
                      <a:pt x="26" y="16"/>
                      <a:pt x="26" y="16"/>
                    </a:cubicBezTo>
                    <a:cubicBezTo>
                      <a:pt x="29" y="16"/>
                      <a:pt x="29" y="15"/>
                      <a:pt x="29" y="15"/>
                    </a:cubicBezTo>
                    <a:cubicBezTo>
                      <a:pt x="30" y="14"/>
                      <a:pt x="30" y="12"/>
                      <a:pt x="30" y="11"/>
                    </a:cubicBezTo>
                    <a:lnTo>
                      <a:pt x="30" y="9"/>
                    </a:lnTo>
                    <a:cubicBezTo>
                      <a:pt x="30" y="8"/>
                      <a:pt x="32" y="7"/>
                      <a:pt x="32" y="7"/>
                    </a:cubicBezTo>
                    <a:cubicBezTo>
                      <a:pt x="32" y="3"/>
                      <a:pt x="35" y="0"/>
                      <a:pt x="38" y="0"/>
                    </a:cubicBezTo>
                    <a:cubicBezTo>
                      <a:pt x="39" y="0"/>
                      <a:pt x="39" y="0"/>
                      <a:pt x="41" y="0"/>
                    </a:cubicBezTo>
                    <a:cubicBezTo>
                      <a:pt x="42" y="0"/>
                      <a:pt x="42" y="0"/>
                      <a:pt x="44" y="0"/>
                    </a:cubicBezTo>
                    <a:cubicBezTo>
                      <a:pt x="45" y="2"/>
                      <a:pt x="45" y="2"/>
                      <a:pt x="46" y="2"/>
                    </a:cubicBezTo>
                    <a:cubicBezTo>
                      <a:pt x="51" y="2"/>
                      <a:pt x="57" y="2"/>
                      <a:pt x="62" y="7"/>
                    </a:cubicBezTo>
                    <a:cubicBezTo>
                      <a:pt x="63" y="8"/>
                      <a:pt x="65" y="9"/>
                      <a:pt x="65" y="9"/>
                    </a:cubicBezTo>
                    <a:cubicBezTo>
                      <a:pt x="66" y="9"/>
                      <a:pt x="66" y="9"/>
                      <a:pt x="67" y="9"/>
                    </a:cubicBezTo>
                    <a:lnTo>
                      <a:pt x="72" y="9"/>
                    </a:lnTo>
                    <a:lnTo>
                      <a:pt x="72" y="15"/>
                    </a:lnTo>
                    <a:lnTo>
                      <a:pt x="72" y="21"/>
                    </a:lnTo>
                    <a:cubicBezTo>
                      <a:pt x="72" y="26"/>
                      <a:pt x="67" y="27"/>
                      <a:pt x="66" y="28"/>
                    </a:cubicBezTo>
                    <a:cubicBezTo>
                      <a:pt x="65" y="28"/>
                      <a:pt x="65" y="28"/>
                      <a:pt x="65" y="30"/>
                    </a:cubicBezTo>
                    <a:cubicBezTo>
                      <a:pt x="65" y="32"/>
                      <a:pt x="66" y="35"/>
                      <a:pt x="67" y="37"/>
                    </a:cubicBezTo>
                    <a:cubicBezTo>
                      <a:pt x="67" y="39"/>
                      <a:pt x="69" y="40"/>
                      <a:pt x="69" y="42"/>
                    </a:cubicBezTo>
                    <a:cubicBezTo>
                      <a:pt x="72" y="52"/>
                      <a:pt x="69" y="60"/>
                      <a:pt x="62" y="64"/>
                    </a:cubicBezTo>
                    <a:cubicBezTo>
                      <a:pt x="60" y="65"/>
                      <a:pt x="57" y="65"/>
                      <a:pt x="55" y="65"/>
                    </a:cubicBezTo>
                    <a:lnTo>
                      <a:pt x="54" y="67"/>
                    </a:lnTo>
                    <a:cubicBezTo>
                      <a:pt x="53" y="67"/>
                      <a:pt x="53" y="67"/>
                      <a:pt x="51" y="69"/>
                    </a:cubicBezTo>
                    <a:lnTo>
                      <a:pt x="50" y="70"/>
                    </a:lnTo>
                    <a:cubicBezTo>
                      <a:pt x="45" y="73"/>
                      <a:pt x="39" y="73"/>
                      <a:pt x="37" y="73"/>
                    </a:cubicBez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xmlns="" id="{3DBCE864-F018-434E-B173-E7109018D24E}"/>
                  </a:ext>
                </a:extLst>
              </p:cNvPr>
              <p:cNvSpPr/>
              <p:nvPr/>
            </p:nvSpPr>
            <p:spPr>
              <a:xfrm>
                <a:off x="13039991" y="6489370"/>
                <a:ext cx="119988" cy="10249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9" h="42">
                    <a:moveTo>
                      <a:pt x="22" y="42"/>
                    </a:moveTo>
                    <a:lnTo>
                      <a:pt x="22" y="37"/>
                    </a:lnTo>
                    <a:cubicBezTo>
                      <a:pt x="22" y="34"/>
                      <a:pt x="22" y="33"/>
                      <a:pt x="22" y="33"/>
                    </a:cubicBezTo>
                    <a:lnTo>
                      <a:pt x="21" y="33"/>
                    </a:lnTo>
                    <a:lnTo>
                      <a:pt x="16" y="34"/>
                    </a:lnTo>
                    <a:lnTo>
                      <a:pt x="14" y="30"/>
                    </a:lnTo>
                    <a:cubicBezTo>
                      <a:pt x="14" y="26"/>
                      <a:pt x="13" y="22"/>
                      <a:pt x="9" y="21"/>
                    </a:cubicBezTo>
                    <a:cubicBezTo>
                      <a:pt x="7" y="19"/>
                      <a:pt x="6" y="18"/>
                      <a:pt x="5" y="18"/>
                    </a:cubicBezTo>
                    <a:cubicBezTo>
                      <a:pt x="1" y="17"/>
                      <a:pt x="1" y="15"/>
                      <a:pt x="0" y="14"/>
                    </a:cubicBezTo>
                    <a:cubicBezTo>
                      <a:pt x="0" y="10"/>
                      <a:pt x="1" y="8"/>
                      <a:pt x="3" y="5"/>
                    </a:cubicBezTo>
                    <a:cubicBezTo>
                      <a:pt x="9" y="1"/>
                      <a:pt x="16" y="-2"/>
                      <a:pt x="21" y="1"/>
                    </a:cubicBezTo>
                    <a:cubicBezTo>
                      <a:pt x="25" y="1"/>
                      <a:pt x="28" y="1"/>
                      <a:pt x="31" y="1"/>
                    </a:cubicBezTo>
                    <a:cubicBezTo>
                      <a:pt x="33" y="1"/>
                      <a:pt x="35" y="1"/>
                      <a:pt x="37" y="2"/>
                    </a:cubicBezTo>
                    <a:lnTo>
                      <a:pt x="43" y="2"/>
                    </a:lnTo>
                    <a:lnTo>
                      <a:pt x="41" y="8"/>
                    </a:lnTo>
                    <a:cubicBezTo>
                      <a:pt x="41" y="8"/>
                      <a:pt x="43" y="9"/>
                      <a:pt x="45" y="9"/>
                    </a:cubicBezTo>
                    <a:lnTo>
                      <a:pt x="49" y="9"/>
                    </a:lnTo>
                    <a:lnTo>
                      <a:pt x="49" y="14"/>
                    </a:lnTo>
                    <a:cubicBezTo>
                      <a:pt x="49" y="15"/>
                      <a:pt x="49" y="17"/>
                      <a:pt x="49" y="18"/>
                    </a:cubicBezTo>
                    <a:cubicBezTo>
                      <a:pt x="49" y="24"/>
                      <a:pt x="49" y="30"/>
                      <a:pt x="46" y="34"/>
                    </a:cubicBezTo>
                    <a:cubicBezTo>
                      <a:pt x="41" y="42"/>
                      <a:pt x="34" y="42"/>
                      <a:pt x="31" y="42"/>
                    </a:cubicBez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xmlns="" id="{6DC53134-574E-3E4D-8FB4-01D21E3DAC6F}"/>
                  </a:ext>
                </a:extLst>
              </p:cNvPr>
              <p:cNvSpPr/>
              <p:nvPr/>
            </p:nvSpPr>
            <p:spPr>
              <a:xfrm>
                <a:off x="13034991" y="6586867"/>
                <a:ext cx="119988" cy="82492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9" h="34">
                    <a:moveTo>
                      <a:pt x="43" y="34"/>
                    </a:moveTo>
                    <a:cubicBezTo>
                      <a:pt x="42" y="34"/>
                      <a:pt x="42" y="34"/>
                      <a:pt x="40" y="34"/>
                    </a:cubicBezTo>
                    <a:lnTo>
                      <a:pt x="15" y="32"/>
                    </a:lnTo>
                    <a:lnTo>
                      <a:pt x="15" y="25"/>
                    </a:lnTo>
                    <a:lnTo>
                      <a:pt x="0" y="25"/>
                    </a:lnTo>
                    <a:lnTo>
                      <a:pt x="0" y="8"/>
                    </a:ln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3"/>
                      <a:pt x="2" y="1"/>
                    </a:cubicBezTo>
                    <a:cubicBezTo>
                      <a:pt x="5" y="0"/>
                      <a:pt x="8" y="0"/>
                      <a:pt x="8" y="0"/>
                    </a:cubicBezTo>
                    <a:lnTo>
                      <a:pt x="35" y="0"/>
                    </a:lnTo>
                    <a:lnTo>
                      <a:pt x="35" y="4"/>
                    </a:lnTo>
                    <a:cubicBezTo>
                      <a:pt x="35" y="6"/>
                      <a:pt x="35" y="7"/>
                      <a:pt x="35" y="8"/>
                    </a:cubicBezTo>
                    <a:cubicBezTo>
                      <a:pt x="36" y="8"/>
                      <a:pt x="36" y="8"/>
                      <a:pt x="36" y="8"/>
                    </a:cubicBezTo>
                    <a:lnTo>
                      <a:pt x="37" y="8"/>
                    </a:lnTo>
                    <a:cubicBezTo>
                      <a:pt x="37" y="7"/>
                      <a:pt x="39" y="8"/>
                      <a:pt x="39" y="8"/>
                    </a:cubicBezTo>
                    <a:cubicBezTo>
                      <a:pt x="45" y="8"/>
                      <a:pt x="48" y="12"/>
                      <a:pt x="49" y="17"/>
                    </a:cubicBezTo>
                    <a:cubicBezTo>
                      <a:pt x="49" y="20"/>
                      <a:pt x="49" y="23"/>
                      <a:pt x="49" y="25"/>
                    </a:cubicBezTo>
                    <a:lnTo>
                      <a:pt x="49" y="27"/>
                    </a:lnTo>
                    <a:cubicBezTo>
                      <a:pt x="49" y="28"/>
                      <a:pt x="49" y="31"/>
                      <a:pt x="48" y="32"/>
                    </a:cubicBezTo>
                    <a:cubicBezTo>
                      <a:pt x="47" y="34"/>
                      <a:pt x="45" y="34"/>
                      <a:pt x="43" y="34"/>
                    </a:cubicBez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xmlns="" id="{D339FB8C-E659-CF49-8994-1985740A97D4}"/>
                  </a:ext>
                </a:extLst>
              </p:cNvPr>
              <p:cNvSpPr/>
              <p:nvPr/>
            </p:nvSpPr>
            <p:spPr>
              <a:xfrm>
                <a:off x="11945092" y="6279398"/>
                <a:ext cx="454955" cy="27747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83" h="112">
                    <a:moveTo>
                      <a:pt x="59" y="112"/>
                    </a:moveTo>
                    <a:cubicBezTo>
                      <a:pt x="57" y="112"/>
                      <a:pt x="56" y="111"/>
                      <a:pt x="54" y="111"/>
                    </a:cubicBezTo>
                    <a:cubicBezTo>
                      <a:pt x="54" y="111"/>
                      <a:pt x="53" y="111"/>
                      <a:pt x="52" y="111"/>
                    </a:cubicBezTo>
                    <a:lnTo>
                      <a:pt x="25" y="109"/>
                    </a:lnTo>
                    <a:lnTo>
                      <a:pt x="24" y="107"/>
                    </a:lnTo>
                    <a:cubicBezTo>
                      <a:pt x="19" y="103"/>
                      <a:pt x="13" y="97"/>
                      <a:pt x="8" y="91"/>
                    </a:cubicBezTo>
                    <a:cubicBezTo>
                      <a:pt x="7" y="90"/>
                      <a:pt x="4" y="88"/>
                      <a:pt x="3" y="86"/>
                    </a:cubicBezTo>
                    <a:cubicBezTo>
                      <a:pt x="0" y="82"/>
                      <a:pt x="0" y="81"/>
                      <a:pt x="0" y="78"/>
                    </a:cubicBezTo>
                    <a:lnTo>
                      <a:pt x="0" y="76"/>
                    </a:lnTo>
                    <a:lnTo>
                      <a:pt x="1" y="62"/>
                    </a:lnTo>
                    <a:lnTo>
                      <a:pt x="5" y="60"/>
                    </a:lnTo>
                    <a:cubicBezTo>
                      <a:pt x="8" y="60"/>
                      <a:pt x="12" y="57"/>
                      <a:pt x="14" y="54"/>
                    </a:cubicBezTo>
                    <a:cubicBezTo>
                      <a:pt x="14" y="53"/>
                      <a:pt x="16" y="51"/>
                      <a:pt x="16" y="50"/>
                    </a:cubicBezTo>
                    <a:cubicBezTo>
                      <a:pt x="19" y="47"/>
                      <a:pt x="20" y="45"/>
                      <a:pt x="21" y="45"/>
                    </a:cubicBezTo>
                    <a:cubicBezTo>
                      <a:pt x="24" y="45"/>
                      <a:pt x="24" y="45"/>
                      <a:pt x="25" y="45"/>
                    </a:cubicBezTo>
                    <a:cubicBezTo>
                      <a:pt x="25" y="42"/>
                      <a:pt x="25" y="38"/>
                      <a:pt x="25" y="33"/>
                    </a:cubicBezTo>
                    <a:cubicBezTo>
                      <a:pt x="25" y="32"/>
                      <a:pt x="25" y="29"/>
                      <a:pt x="25" y="27"/>
                    </a:cubicBezTo>
                    <a:cubicBezTo>
                      <a:pt x="25" y="20"/>
                      <a:pt x="25" y="17"/>
                      <a:pt x="21" y="14"/>
                    </a:cubicBezTo>
                    <a:cubicBezTo>
                      <a:pt x="20" y="13"/>
                      <a:pt x="17" y="11"/>
                      <a:pt x="16" y="10"/>
                    </a:cubicBezTo>
                    <a:lnTo>
                      <a:pt x="14" y="10"/>
                    </a:lnTo>
                    <a:cubicBezTo>
                      <a:pt x="13" y="8"/>
                      <a:pt x="12" y="8"/>
                      <a:pt x="12" y="6"/>
                    </a:cubicBezTo>
                    <a:cubicBezTo>
                      <a:pt x="56" y="1"/>
                      <a:pt x="102" y="-1"/>
                      <a:pt x="147" y="1"/>
                    </a:cubicBezTo>
                    <a:cubicBezTo>
                      <a:pt x="159" y="1"/>
                      <a:pt x="171" y="2"/>
                      <a:pt x="183" y="2"/>
                    </a:cubicBezTo>
                    <a:cubicBezTo>
                      <a:pt x="183" y="4"/>
                      <a:pt x="183" y="4"/>
                      <a:pt x="183" y="4"/>
                    </a:cubicBezTo>
                    <a:cubicBezTo>
                      <a:pt x="183" y="6"/>
                      <a:pt x="183" y="14"/>
                      <a:pt x="178" y="16"/>
                    </a:cubicBezTo>
                    <a:cubicBezTo>
                      <a:pt x="176" y="16"/>
                      <a:pt x="174" y="17"/>
                      <a:pt x="173" y="17"/>
                    </a:cubicBezTo>
                    <a:cubicBezTo>
                      <a:pt x="170" y="20"/>
                      <a:pt x="168" y="23"/>
                      <a:pt x="167" y="26"/>
                    </a:cubicBezTo>
                    <a:cubicBezTo>
                      <a:pt x="166" y="27"/>
                      <a:pt x="166" y="33"/>
                      <a:pt x="166" y="35"/>
                    </a:cubicBezTo>
                    <a:cubicBezTo>
                      <a:pt x="167" y="37"/>
                      <a:pt x="167" y="37"/>
                      <a:pt x="167" y="38"/>
                    </a:cubicBezTo>
                    <a:cubicBezTo>
                      <a:pt x="168" y="39"/>
                      <a:pt x="170" y="41"/>
                      <a:pt x="170" y="42"/>
                    </a:cubicBezTo>
                    <a:cubicBezTo>
                      <a:pt x="171" y="44"/>
                      <a:pt x="170" y="47"/>
                      <a:pt x="168" y="50"/>
                    </a:cubicBezTo>
                    <a:cubicBezTo>
                      <a:pt x="166" y="53"/>
                      <a:pt x="159" y="53"/>
                      <a:pt x="159" y="53"/>
                    </a:cubicBezTo>
                    <a:lnTo>
                      <a:pt x="158" y="53"/>
                    </a:lnTo>
                    <a:lnTo>
                      <a:pt x="158" y="54"/>
                    </a:lnTo>
                    <a:cubicBezTo>
                      <a:pt x="157" y="60"/>
                      <a:pt x="154" y="60"/>
                      <a:pt x="151" y="60"/>
                    </a:cubicBezTo>
                    <a:cubicBezTo>
                      <a:pt x="151" y="60"/>
                      <a:pt x="149" y="60"/>
                      <a:pt x="147" y="60"/>
                    </a:cubicBezTo>
                    <a:lnTo>
                      <a:pt x="140" y="60"/>
                    </a:lnTo>
                    <a:cubicBezTo>
                      <a:pt x="138" y="60"/>
                      <a:pt x="136" y="60"/>
                      <a:pt x="134" y="60"/>
                    </a:cubicBezTo>
                    <a:cubicBezTo>
                      <a:pt x="131" y="62"/>
                      <a:pt x="130" y="66"/>
                      <a:pt x="127" y="70"/>
                    </a:cubicBezTo>
                    <a:cubicBezTo>
                      <a:pt x="126" y="74"/>
                      <a:pt x="122" y="75"/>
                      <a:pt x="118" y="75"/>
                    </a:cubicBezTo>
                    <a:lnTo>
                      <a:pt x="117" y="75"/>
                    </a:lnTo>
                    <a:cubicBezTo>
                      <a:pt x="115" y="75"/>
                      <a:pt x="114" y="75"/>
                      <a:pt x="110" y="75"/>
                    </a:cubicBezTo>
                    <a:cubicBezTo>
                      <a:pt x="110" y="81"/>
                      <a:pt x="106" y="82"/>
                      <a:pt x="103" y="82"/>
                    </a:cubicBezTo>
                    <a:lnTo>
                      <a:pt x="91" y="81"/>
                    </a:lnTo>
                    <a:cubicBezTo>
                      <a:pt x="90" y="81"/>
                      <a:pt x="89" y="81"/>
                      <a:pt x="87" y="81"/>
                    </a:cubicBezTo>
                    <a:cubicBezTo>
                      <a:pt x="85" y="81"/>
                      <a:pt x="84" y="81"/>
                      <a:pt x="82" y="81"/>
                    </a:cubicBezTo>
                    <a:cubicBezTo>
                      <a:pt x="81" y="81"/>
                      <a:pt x="80" y="81"/>
                      <a:pt x="80" y="81"/>
                    </a:cubicBezTo>
                    <a:cubicBezTo>
                      <a:pt x="80" y="81"/>
                      <a:pt x="80" y="82"/>
                      <a:pt x="80" y="83"/>
                    </a:cubicBezTo>
                    <a:cubicBezTo>
                      <a:pt x="80" y="87"/>
                      <a:pt x="77" y="88"/>
                      <a:pt x="74" y="88"/>
                    </a:cubicBezTo>
                    <a:lnTo>
                      <a:pt x="74" y="90"/>
                    </a:lnTo>
                    <a:cubicBezTo>
                      <a:pt x="72" y="91"/>
                      <a:pt x="72" y="94"/>
                      <a:pt x="72" y="97"/>
                    </a:cubicBezTo>
                    <a:cubicBezTo>
                      <a:pt x="70" y="99"/>
                      <a:pt x="70" y="102"/>
                      <a:pt x="70" y="103"/>
                    </a:cubicBezTo>
                    <a:cubicBezTo>
                      <a:pt x="69" y="107"/>
                      <a:pt x="66" y="112"/>
                      <a:pt x="59" y="112"/>
                    </a:cubicBez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xmlns="" id="{905523D6-608A-D24F-9583-BB4053C366C2}"/>
                  </a:ext>
                </a:extLst>
              </p:cNvPr>
              <p:cNvSpPr/>
              <p:nvPr/>
            </p:nvSpPr>
            <p:spPr>
              <a:xfrm>
                <a:off x="12670027" y="6496869"/>
                <a:ext cx="1677334" cy="323718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672" h="1296">
                    <a:moveTo>
                      <a:pt x="290" y="191"/>
                    </a:moveTo>
                    <a:cubicBezTo>
                      <a:pt x="290" y="191"/>
                      <a:pt x="292" y="191"/>
                      <a:pt x="296" y="193"/>
                    </a:cubicBezTo>
                    <a:cubicBezTo>
                      <a:pt x="296" y="191"/>
                      <a:pt x="295" y="191"/>
                      <a:pt x="295" y="190"/>
                    </a:cubicBezTo>
                    <a:lnTo>
                      <a:pt x="295" y="189"/>
                    </a:lnTo>
                    <a:cubicBezTo>
                      <a:pt x="293" y="186"/>
                      <a:pt x="293" y="184"/>
                      <a:pt x="292" y="182"/>
                    </a:cubicBezTo>
                    <a:cubicBezTo>
                      <a:pt x="290" y="181"/>
                      <a:pt x="288" y="179"/>
                      <a:pt x="286" y="179"/>
                    </a:cubicBezTo>
                    <a:cubicBezTo>
                      <a:pt x="284" y="178"/>
                      <a:pt x="281" y="177"/>
                      <a:pt x="280" y="177"/>
                    </a:cubicBezTo>
                    <a:cubicBezTo>
                      <a:pt x="278" y="175"/>
                      <a:pt x="277" y="173"/>
                      <a:pt x="275" y="173"/>
                    </a:cubicBezTo>
                    <a:cubicBezTo>
                      <a:pt x="274" y="170"/>
                      <a:pt x="272" y="170"/>
                      <a:pt x="271" y="170"/>
                    </a:cubicBezTo>
                    <a:lnTo>
                      <a:pt x="263" y="169"/>
                    </a:lnTo>
                    <a:lnTo>
                      <a:pt x="265" y="163"/>
                    </a:lnTo>
                    <a:cubicBezTo>
                      <a:pt x="265" y="163"/>
                      <a:pt x="263" y="161"/>
                      <a:pt x="260" y="161"/>
                    </a:cubicBezTo>
                    <a:lnTo>
                      <a:pt x="259" y="161"/>
                    </a:lnTo>
                    <a:lnTo>
                      <a:pt x="260" y="163"/>
                    </a:lnTo>
                    <a:cubicBezTo>
                      <a:pt x="263" y="170"/>
                      <a:pt x="267" y="173"/>
                      <a:pt x="271" y="175"/>
                    </a:cubicBezTo>
                    <a:lnTo>
                      <a:pt x="275" y="177"/>
                    </a:lnTo>
                    <a:lnTo>
                      <a:pt x="275" y="181"/>
                    </a:lnTo>
                    <a:cubicBezTo>
                      <a:pt x="274" y="182"/>
                      <a:pt x="274" y="182"/>
                      <a:pt x="274" y="182"/>
                    </a:cubicBezTo>
                    <a:cubicBezTo>
                      <a:pt x="275" y="182"/>
                      <a:pt x="275" y="184"/>
                      <a:pt x="280" y="184"/>
                    </a:cubicBezTo>
                    <a:cubicBezTo>
                      <a:pt x="281" y="184"/>
                      <a:pt x="281" y="184"/>
                      <a:pt x="283" y="184"/>
                    </a:cubicBezTo>
                    <a:cubicBezTo>
                      <a:pt x="284" y="184"/>
                      <a:pt x="284" y="184"/>
                      <a:pt x="286" y="184"/>
                    </a:cubicBezTo>
                    <a:lnTo>
                      <a:pt x="292" y="184"/>
                    </a:lnTo>
                    <a:lnTo>
                      <a:pt x="290" y="190"/>
                    </a:lnTo>
                    <a:close/>
                    <a:moveTo>
                      <a:pt x="340" y="1296"/>
                    </a:moveTo>
                    <a:cubicBezTo>
                      <a:pt x="339" y="1296"/>
                      <a:pt x="337" y="1296"/>
                      <a:pt x="336" y="1293"/>
                    </a:cubicBezTo>
                    <a:cubicBezTo>
                      <a:pt x="332" y="1290"/>
                      <a:pt x="332" y="1286"/>
                      <a:pt x="332" y="1281"/>
                    </a:cubicBezTo>
                    <a:cubicBezTo>
                      <a:pt x="332" y="1280"/>
                      <a:pt x="332" y="1280"/>
                      <a:pt x="330" y="1278"/>
                    </a:cubicBezTo>
                    <a:cubicBezTo>
                      <a:pt x="330" y="1274"/>
                      <a:pt x="328" y="1267"/>
                      <a:pt x="335" y="1263"/>
                    </a:cubicBezTo>
                    <a:cubicBezTo>
                      <a:pt x="336" y="1262"/>
                      <a:pt x="337" y="1260"/>
                      <a:pt x="340" y="1260"/>
                    </a:cubicBezTo>
                    <a:cubicBezTo>
                      <a:pt x="342" y="1259"/>
                      <a:pt x="345" y="1259"/>
                      <a:pt x="346" y="1258"/>
                    </a:cubicBezTo>
                    <a:cubicBezTo>
                      <a:pt x="349" y="1258"/>
                      <a:pt x="351" y="1256"/>
                      <a:pt x="353" y="1255"/>
                    </a:cubicBezTo>
                    <a:cubicBezTo>
                      <a:pt x="357" y="1253"/>
                      <a:pt x="360" y="1251"/>
                      <a:pt x="361" y="1248"/>
                    </a:cubicBezTo>
                    <a:cubicBezTo>
                      <a:pt x="363" y="1246"/>
                      <a:pt x="363" y="1239"/>
                      <a:pt x="361" y="1235"/>
                    </a:cubicBezTo>
                    <a:cubicBezTo>
                      <a:pt x="360" y="1230"/>
                      <a:pt x="358" y="1226"/>
                      <a:pt x="356" y="1223"/>
                    </a:cubicBezTo>
                    <a:cubicBezTo>
                      <a:pt x="353" y="1222"/>
                      <a:pt x="352" y="1220"/>
                      <a:pt x="351" y="1219"/>
                    </a:cubicBezTo>
                    <a:lnTo>
                      <a:pt x="348" y="1218"/>
                    </a:lnTo>
                    <a:lnTo>
                      <a:pt x="351" y="1146"/>
                    </a:lnTo>
                    <a:lnTo>
                      <a:pt x="357" y="1148"/>
                    </a:lnTo>
                    <a:cubicBezTo>
                      <a:pt x="357" y="1148"/>
                      <a:pt x="357" y="1149"/>
                      <a:pt x="358" y="1149"/>
                    </a:cubicBezTo>
                    <a:cubicBezTo>
                      <a:pt x="358" y="1148"/>
                      <a:pt x="360" y="1143"/>
                      <a:pt x="360" y="1134"/>
                    </a:cubicBezTo>
                    <a:cubicBezTo>
                      <a:pt x="360" y="1133"/>
                      <a:pt x="360" y="1132"/>
                      <a:pt x="360" y="1130"/>
                    </a:cubicBezTo>
                    <a:lnTo>
                      <a:pt x="360" y="1129"/>
                    </a:lnTo>
                    <a:lnTo>
                      <a:pt x="358" y="1129"/>
                    </a:lnTo>
                    <a:lnTo>
                      <a:pt x="357" y="1129"/>
                    </a:lnTo>
                    <a:cubicBezTo>
                      <a:pt x="353" y="1127"/>
                      <a:pt x="352" y="1125"/>
                      <a:pt x="352" y="1121"/>
                    </a:cubicBezTo>
                    <a:lnTo>
                      <a:pt x="352" y="1117"/>
                    </a:lnTo>
                    <a:cubicBezTo>
                      <a:pt x="352" y="1116"/>
                      <a:pt x="352" y="1116"/>
                      <a:pt x="352" y="1114"/>
                    </a:cubicBezTo>
                    <a:lnTo>
                      <a:pt x="352" y="1112"/>
                    </a:lnTo>
                    <a:cubicBezTo>
                      <a:pt x="351" y="1112"/>
                      <a:pt x="349" y="1112"/>
                      <a:pt x="349" y="1112"/>
                    </a:cubicBezTo>
                    <a:lnTo>
                      <a:pt x="345" y="1111"/>
                    </a:lnTo>
                    <a:lnTo>
                      <a:pt x="346" y="1039"/>
                    </a:lnTo>
                    <a:lnTo>
                      <a:pt x="353" y="1041"/>
                    </a:lnTo>
                    <a:cubicBezTo>
                      <a:pt x="353" y="1040"/>
                      <a:pt x="353" y="1040"/>
                      <a:pt x="353" y="1039"/>
                    </a:cubicBezTo>
                    <a:cubicBezTo>
                      <a:pt x="356" y="1036"/>
                      <a:pt x="356" y="1035"/>
                      <a:pt x="357" y="1034"/>
                    </a:cubicBezTo>
                    <a:cubicBezTo>
                      <a:pt x="358" y="1031"/>
                      <a:pt x="360" y="1029"/>
                      <a:pt x="360" y="1028"/>
                    </a:cubicBezTo>
                    <a:cubicBezTo>
                      <a:pt x="363" y="1027"/>
                      <a:pt x="363" y="1025"/>
                      <a:pt x="363" y="1023"/>
                    </a:cubicBezTo>
                    <a:lnTo>
                      <a:pt x="363" y="1016"/>
                    </a:lnTo>
                    <a:lnTo>
                      <a:pt x="370" y="1018"/>
                    </a:lnTo>
                    <a:cubicBezTo>
                      <a:pt x="370" y="1018"/>
                      <a:pt x="372" y="1018"/>
                      <a:pt x="372" y="1015"/>
                    </a:cubicBezTo>
                    <a:lnTo>
                      <a:pt x="372" y="986"/>
                    </a:lnTo>
                    <a:lnTo>
                      <a:pt x="379" y="988"/>
                    </a:lnTo>
                    <a:cubicBezTo>
                      <a:pt x="379" y="988"/>
                      <a:pt x="381" y="985"/>
                      <a:pt x="381" y="983"/>
                    </a:cubicBezTo>
                    <a:cubicBezTo>
                      <a:pt x="382" y="982"/>
                      <a:pt x="382" y="979"/>
                      <a:pt x="384" y="976"/>
                    </a:cubicBezTo>
                    <a:cubicBezTo>
                      <a:pt x="386" y="975"/>
                      <a:pt x="388" y="973"/>
                      <a:pt x="389" y="970"/>
                    </a:cubicBezTo>
                    <a:cubicBezTo>
                      <a:pt x="392" y="969"/>
                      <a:pt x="395" y="966"/>
                      <a:pt x="395" y="963"/>
                    </a:cubicBezTo>
                    <a:cubicBezTo>
                      <a:pt x="397" y="961"/>
                      <a:pt x="397" y="958"/>
                      <a:pt x="401" y="958"/>
                    </a:cubicBezTo>
                    <a:cubicBezTo>
                      <a:pt x="401" y="957"/>
                      <a:pt x="400" y="957"/>
                      <a:pt x="398" y="955"/>
                    </a:cubicBezTo>
                    <a:cubicBezTo>
                      <a:pt x="397" y="954"/>
                      <a:pt x="395" y="953"/>
                      <a:pt x="392" y="953"/>
                    </a:cubicBezTo>
                    <a:lnTo>
                      <a:pt x="389" y="951"/>
                    </a:lnTo>
                    <a:lnTo>
                      <a:pt x="389" y="926"/>
                    </a:lnTo>
                    <a:lnTo>
                      <a:pt x="397" y="927"/>
                    </a:lnTo>
                    <a:cubicBezTo>
                      <a:pt x="398" y="926"/>
                      <a:pt x="398" y="917"/>
                      <a:pt x="398" y="914"/>
                    </a:cubicBezTo>
                    <a:cubicBezTo>
                      <a:pt x="398" y="913"/>
                      <a:pt x="398" y="913"/>
                      <a:pt x="398" y="911"/>
                    </a:cubicBezTo>
                    <a:lnTo>
                      <a:pt x="398" y="893"/>
                    </a:lnTo>
                    <a:lnTo>
                      <a:pt x="400" y="892"/>
                    </a:lnTo>
                    <a:lnTo>
                      <a:pt x="398" y="892"/>
                    </a:lnTo>
                    <a:cubicBezTo>
                      <a:pt x="398" y="890"/>
                      <a:pt x="397" y="890"/>
                      <a:pt x="395" y="890"/>
                    </a:cubicBezTo>
                    <a:lnTo>
                      <a:pt x="391" y="890"/>
                    </a:lnTo>
                    <a:lnTo>
                      <a:pt x="392" y="881"/>
                    </a:lnTo>
                    <a:cubicBezTo>
                      <a:pt x="392" y="878"/>
                      <a:pt x="392" y="877"/>
                      <a:pt x="392" y="876"/>
                    </a:cubicBezTo>
                    <a:lnTo>
                      <a:pt x="392" y="872"/>
                    </a:lnTo>
                    <a:cubicBezTo>
                      <a:pt x="394" y="871"/>
                      <a:pt x="394" y="869"/>
                      <a:pt x="392" y="868"/>
                    </a:cubicBezTo>
                    <a:cubicBezTo>
                      <a:pt x="392" y="866"/>
                      <a:pt x="389" y="865"/>
                      <a:pt x="388" y="864"/>
                    </a:cubicBezTo>
                    <a:cubicBezTo>
                      <a:pt x="386" y="862"/>
                      <a:pt x="385" y="861"/>
                      <a:pt x="384" y="861"/>
                    </a:cubicBezTo>
                    <a:cubicBezTo>
                      <a:pt x="381" y="857"/>
                      <a:pt x="379" y="855"/>
                      <a:pt x="377" y="852"/>
                    </a:cubicBezTo>
                    <a:cubicBezTo>
                      <a:pt x="377" y="849"/>
                      <a:pt x="377" y="848"/>
                      <a:pt x="377" y="844"/>
                    </a:cubicBezTo>
                    <a:cubicBezTo>
                      <a:pt x="377" y="843"/>
                      <a:pt x="379" y="841"/>
                      <a:pt x="377" y="840"/>
                    </a:cubicBezTo>
                    <a:cubicBezTo>
                      <a:pt x="376" y="837"/>
                      <a:pt x="374" y="832"/>
                      <a:pt x="373" y="828"/>
                    </a:cubicBezTo>
                    <a:cubicBezTo>
                      <a:pt x="372" y="825"/>
                      <a:pt x="372" y="824"/>
                      <a:pt x="370" y="820"/>
                    </a:cubicBezTo>
                    <a:cubicBezTo>
                      <a:pt x="369" y="817"/>
                      <a:pt x="367" y="816"/>
                      <a:pt x="365" y="815"/>
                    </a:cubicBezTo>
                    <a:cubicBezTo>
                      <a:pt x="364" y="813"/>
                      <a:pt x="363" y="813"/>
                      <a:pt x="363" y="813"/>
                    </a:cubicBezTo>
                    <a:cubicBezTo>
                      <a:pt x="357" y="812"/>
                      <a:pt x="356" y="808"/>
                      <a:pt x="357" y="804"/>
                    </a:cubicBezTo>
                    <a:lnTo>
                      <a:pt x="357" y="803"/>
                    </a:lnTo>
                    <a:cubicBezTo>
                      <a:pt x="357" y="803"/>
                      <a:pt x="357" y="801"/>
                      <a:pt x="357" y="800"/>
                    </a:cubicBezTo>
                    <a:cubicBezTo>
                      <a:pt x="357" y="800"/>
                      <a:pt x="357" y="799"/>
                      <a:pt x="357" y="797"/>
                    </a:cubicBezTo>
                    <a:cubicBezTo>
                      <a:pt x="356" y="797"/>
                      <a:pt x="356" y="797"/>
                      <a:pt x="353" y="797"/>
                    </a:cubicBezTo>
                    <a:lnTo>
                      <a:pt x="349" y="795"/>
                    </a:lnTo>
                    <a:lnTo>
                      <a:pt x="349" y="791"/>
                    </a:lnTo>
                    <a:lnTo>
                      <a:pt x="349" y="778"/>
                    </a:lnTo>
                    <a:lnTo>
                      <a:pt x="356" y="779"/>
                    </a:lnTo>
                    <a:cubicBezTo>
                      <a:pt x="357" y="779"/>
                      <a:pt x="357" y="779"/>
                      <a:pt x="357" y="779"/>
                    </a:cubicBezTo>
                    <a:cubicBezTo>
                      <a:pt x="357" y="779"/>
                      <a:pt x="357" y="776"/>
                      <a:pt x="358" y="775"/>
                    </a:cubicBezTo>
                    <a:cubicBezTo>
                      <a:pt x="358" y="773"/>
                      <a:pt x="358" y="770"/>
                      <a:pt x="360" y="768"/>
                    </a:cubicBezTo>
                    <a:lnTo>
                      <a:pt x="363" y="764"/>
                    </a:lnTo>
                    <a:cubicBezTo>
                      <a:pt x="364" y="762"/>
                      <a:pt x="365" y="757"/>
                      <a:pt x="367" y="754"/>
                    </a:cubicBezTo>
                    <a:cubicBezTo>
                      <a:pt x="367" y="745"/>
                      <a:pt x="363" y="739"/>
                      <a:pt x="360" y="735"/>
                    </a:cubicBezTo>
                    <a:cubicBezTo>
                      <a:pt x="357" y="734"/>
                      <a:pt x="353" y="730"/>
                      <a:pt x="352" y="729"/>
                    </a:cubicBezTo>
                    <a:cubicBezTo>
                      <a:pt x="348" y="727"/>
                      <a:pt x="346" y="727"/>
                      <a:pt x="340" y="727"/>
                    </a:cubicBezTo>
                    <a:lnTo>
                      <a:pt x="335" y="726"/>
                    </a:lnTo>
                    <a:lnTo>
                      <a:pt x="336" y="720"/>
                    </a:lnTo>
                    <a:cubicBezTo>
                      <a:pt x="336" y="720"/>
                      <a:pt x="335" y="718"/>
                      <a:pt x="328" y="718"/>
                    </a:cubicBezTo>
                    <a:cubicBezTo>
                      <a:pt x="327" y="718"/>
                      <a:pt x="324" y="718"/>
                      <a:pt x="323" y="718"/>
                    </a:cubicBezTo>
                    <a:cubicBezTo>
                      <a:pt x="321" y="718"/>
                      <a:pt x="320" y="718"/>
                      <a:pt x="318" y="718"/>
                    </a:cubicBezTo>
                    <a:lnTo>
                      <a:pt x="312" y="718"/>
                    </a:lnTo>
                    <a:lnTo>
                      <a:pt x="314" y="713"/>
                    </a:lnTo>
                    <a:cubicBezTo>
                      <a:pt x="314" y="711"/>
                      <a:pt x="314" y="711"/>
                      <a:pt x="314" y="711"/>
                    </a:cubicBezTo>
                    <a:cubicBezTo>
                      <a:pt x="312" y="711"/>
                      <a:pt x="311" y="710"/>
                      <a:pt x="308" y="710"/>
                    </a:cubicBezTo>
                    <a:lnTo>
                      <a:pt x="305" y="710"/>
                    </a:lnTo>
                    <a:cubicBezTo>
                      <a:pt x="300" y="710"/>
                      <a:pt x="299" y="706"/>
                      <a:pt x="297" y="703"/>
                    </a:cubicBezTo>
                    <a:cubicBezTo>
                      <a:pt x="296" y="699"/>
                      <a:pt x="290" y="694"/>
                      <a:pt x="284" y="693"/>
                    </a:cubicBezTo>
                    <a:lnTo>
                      <a:pt x="268" y="693"/>
                    </a:lnTo>
                    <a:cubicBezTo>
                      <a:pt x="267" y="693"/>
                      <a:pt x="265" y="693"/>
                      <a:pt x="265" y="693"/>
                    </a:cubicBezTo>
                    <a:cubicBezTo>
                      <a:pt x="263" y="693"/>
                      <a:pt x="263" y="693"/>
                      <a:pt x="262" y="693"/>
                    </a:cubicBezTo>
                    <a:cubicBezTo>
                      <a:pt x="259" y="693"/>
                      <a:pt x="256" y="693"/>
                      <a:pt x="255" y="693"/>
                    </a:cubicBezTo>
                    <a:cubicBezTo>
                      <a:pt x="253" y="694"/>
                      <a:pt x="251" y="698"/>
                      <a:pt x="249" y="701"/>
                    </a:cubicBezTo>
                    <a:cubicBezTo>
                      <a:pt x="247" y="703"/>
                      <a:pt x="247" y="705"/>
                      <a:pt x="247" y="711"/>
                    </a:cubicBezTo>
                    <a:lnTo>
                      <a:pt x="247" y="717"/>
                    </a:lnTo>
                    <a:lnTo>
                      <a:pt x="239" y="715"/>
                    </a:lnTo>
                    <a:lnTo>
                      <a:pt x="238" y="717"/>
                    </a:lnTo>
                    <a:cubicBezTo>
                      <a:pt x="238" y="720"/>
                      <a:pt x="237" y="723"/>
                      <a:pt x="230" y="723"/>
                    </a:cubicBezTo>
                    <a:cubicBezTo>
                      <a:pt x="228" y="723"/>
                      <a:pt x="226" y="723"/>
                      <a:pt x="225" y="723"/>
                    </a:cubicBezTo>
                    <a:cubicBezTo>
                      <a:pt x="222" y="722"/>
                      <a:pt x="221" y="722"/>
                      <a:pt x="219" y="722"/>
                    </a:cubicBezTo>
                    <a:lnTo>
                      <a:pt x="218" y="722"/>
                    </a:lnTo>
                    <a:cubicBezTo>
                      <a:pt x="213" y="722"/>
                      <a:pt x="209" y="722"/>
                      <a:pt x="204" y="718"/>
                    </a:cubicBezTo>
                    <a:cubicBezTo>
                      <a:pt x="203" y="717"/>
                      <a:pt x="200" y="715"/>
                      <a:pt x="200" y="714"/>
                    </a:cubicBezTo>
                    <a:cubicBezTo>
                      <a:pt x="198" y="714"/>
                      <a:pt x="198" y="714"/>
                      <a:pt x="197" y="714"/>
                    </a:cubicBezTo>
                    <a:lnTo>
                      <a:pt x="195" y="714"/>
                    </a:lnTo>
                    <a:lnTo>
                      <a:pt x="189" y="714"/>
                    </a:lnTo>
                    <a:cubicBezTo>
                      <a:pt x="185" y="713"/>
                      <a:pt x="183" y="710"/>
                      <a:pt x="183" y="708"/>
                    </a:cubicBezTo>
                    <a:cubicBezTo>
                      <a:pt x="182" y="708"/>
                      <a:pt x="182" y="708"/>
                      <a:pt x="182" y="708"/>
                    </a:cubicBezTo>
                    <a:cubicBezTo>
                      <a:pt x="181" y="706"/>
                      <a:pt x="178" y="705"/>
                      <a:pt x="176" y="705"/>
                    </a:cubicBezTo>
                    <a:cubicBezTo>
                      <a:pt x="173" y="705"/>
                      <a:pt x="172" y="705"/>
                      <a:pt x="170" y="706"/>
                    </a:cubicBezTo>
                    <a:lnTo>
                      <a:pt x="170" y="708"/>
                    </a:lnTo>
                    <a:lnTo>
                      <a:pt x="170" y="713"/>
                    </a:lnTo>
                    <a:lnTo>
                      <a:pt x="162" y="713"/>
                    </a:lnTo>
                    <a:cubicBezTo>
                      <a:pt x="160" y="713"/>
                      <a:pt x="158" y="713"/>
                      <a:pt x="155" y="711"/>
                    </a:cubicBezTo>
                    <a:cubicBezTo>
                      <a:pt x="155" y="711"/>
                      <a:pt x="154" y="713"/>
                      <a:pt x="154" y="715"/>
                    </a:cubicBezTo>
                    <a:lnTo>
                      <a:pt x="154" y="720"/>
                    </a:lnTo>
                    <a:lnTo>
                      <a:pt x="144" y="720"/>
                    </a:lnTo>
                    <a:cubicBezTo>
                      <a:pt x="142" y="718"/>
                      <a:pt x="137" y="718"/>
                      <a:pt x="136" y="714"/>
                    </a:cubicBezTo>
                    <a:lnTo>
                      <a:pt x="136" y="713"/>
                    </a:lnTo>
                    <a:cubicBezTo>
                      <a:pt x="136" y="711"/>
                      <a:pt x="134" y="710"/>
                      <a:pt x="133" y="710"/>
                    </a:cubicBezTo>
                    <a:cubicBezTo>
                      <a:pt x="132" y="706"/>
                      <a:pt x="127" y="703"/>
                      <a:pt x="124" y="702"/>
                    </a:cubicBezTo>
                    <a:cubicBezTo>
                      <a:pt x="118" y="701"/>
                      <a:pt x="114" y="696"/>
                      <a:pt x="111" y="690"/>
                    </a:cubicBezTo>
                    <a:lnTo>
                      <a:pt x="109" y="690"/>
                    </a:lnTo>
                    <a:cubicBezTo>
                      <a:pt x="108" y="687"/>
                      <a:pt x="106" y="685"/>
                      <a:pt x="106" y="680"/>
                    </a:cubicBezTo>
                    <a:cubicBezTo>
                      <a:pt x="106" y="680"/>
                      <a:pt x="105" y="680"/>
                      <a:pt x="104" y="680"/>
                    </a:cubicBezTo>
                    <a:cubicBezTo>
                      <a:pt x="102" y="680"/>
                      <a:pt x="100" y="680"/>
                      <a:pt x="100" y="680"/>
                    </a:cubicBezTo>
                    <a:cubicBezTo>
                      <a:pt x="93" y="678"/>
                      <a:pt x="92" y="675"/>
                      <a:pt x="92" y="674"/>
                    </a:cubicBezTo>
                    <a:cubicBezTo>
                      <a:pt x="92" y="674"/>
                      <a:pt x="90" y="671"/>
                      <a:pt x="79" y="671"/>
                    </a:cubicBezTo>
                    <a:lnTo>
                      <a:pt x="74" y="671"/>
                    </a:lnTo>
                    <a:lnTo>
                      <a:pt x="68" y="670"/>
                    </a:lnTo>
                    <a:lnTo>
                      <a:pt x="69" y="664"/>
                    </a:lnTo>
                    <a:cubicBezTo>
                      <a:pt x="68" y="664"/>
                      <a:pt x="67" y="662"/>
                      <a:pt x="65" y="662"/>
                    </a:cubicBezTo>
                    <a:cubicBezTo>
                      <a:pt x="65" y="662"/>
                      <a:pt x="64" y="662"/>
                      <a:pt x="62" y="662"/>
                    </a:cubicBezTo>
                    <a:cubicBezTo>
                      <a:pt x="52" y="659"/>
                      <a:pt x="53" y="647"/>
                      <a:pt x="55" y="641"/>
                    </a:cubicBezTo>
                    <a:lnTo>
                      <a:pt x="55" y="640"/>
                    </a:lnTo>
                    <a:cubicBezTo>
                      <a:pt x="56" y="628"/>
                      <a:pt x="53" y="619"/>
                      <a:pt x="46" y="613"/>
                    </a:cubicBezTo>
                    <a:cubicBezTo>
                      <a:pt x="43" y="610"/>
                      <a:pt x="40" y="608"/>
                      <a:pt x="35" y="604"/>
                    </a:cubicBezTo>
                    <a:lnTo>
                      <a:pt x="34" y="603"/>
                    </a:lnTo>
                    <a:cubicBezTo>
                      <a:pt x="32" y="601"/>
                      <a:pt x="31" y="600"/>
                      <a:pt x="28" y="598"/>
                    </a:cubicBezTo>
                    <a:cubicBezTo>
                      <a:pt x="25" y="597"/>
                      <a:pt x="25" y="594"/>
                      <a:pt x="23" y="589"/>
                    </a:cubicBezTo>
                    <a:lnTo>
                      <a:pt x="22" y="588"/>
                    </a:lnTo>
                    <a:cubicBezTo>
                      <a:pt x="20" y="584"/>
                      <a:pt x="19" y="582"/>
                      <a:pt x="18" y="579"/>
                    </a:cubicBezTo>
                    <a:cubicBezTo>
                      <a:pt x="16" y="577"/>
                      <a:pt x="15" y="576"/>
                      <a:pt x="13" y="575"/>
                    </a:cubicBezTo>
                    <a:cubicBezTo>
                      <a:pt x="10" y="572"/>
                      <a:pt x="11" y="569"/>
                      <a:pt x="11" y="567"/>
                    </a:cubicBezTo>
                    <a:cubicBezTo>
                      <a:pt x="11" y="566"/>
                      <a:pt x="11" y="564"/>
                      <a:pt x="11" y="564"/>
                    </a:cubicBezTo>
                    <a:cubicBezTo>
                      <a:pt x="11" y="563"/>
                      <a:pt x="11" y="561"/>
                      <a:pt x="11" y="561"/>
                    </a:cubicBezTo>
                    <a:cubicBezTo>
                      <a:pt x="11" y="560"/>
                      <a:pt x="10" y="560"/>
                      <a:pt x="9" y="560"/>
                    </a:cubicBezTo>
                    <a:lnTo>
                      <a:pt x="2" y="559"/>
                    </a:lnTo>
                    <a:lnTo>
                      <a:pt x="4" y="552"/>
                    </a:lnTo>
                    <a:cubicBezTo>
                      <a:pt x="7" y="548"/>
                      <a:pt x="10" y="545"/>
                      <a:pt x="11" y="542"/>
                    </a:cubicBezTo>
                    <a:cubicBezTo>
                      <a:pt x="13" y="540"/>
                      <a:pt x="15" y="538"/>
                      <a:pt x="16" y="536"/>
                    </a:cubicBezTo>
                    <a:cubicBezTo>
                      <a:pt x="20" y="532"/>
                      <a:pt x="22" y="526"/>
                      <a:pt x="22" y="520"/>
                    </a:cubicBezTo>
                    <a:cubicBezTo>
                      <a:pt x="22" y="519"/>
                      <a:pt x="22" y="517"/>
                      <a:pt x="22" y="515"/>
                    </a:cubicBezTo>
                    <a:cubicBezTo>
                      <a:pt x="22" y="512"/>
                      <a:pt x="20" y="510"/>
                      <a:pt x="22" y="507"/>
                    </a:cubicBezTo>
                    <a:cubicBezTo>
                      <a:pt x="20" y="507"/>
                      <a:pt x="20" y="507"/>
                      <a:pt x="20" y="507"/>
                    </a:cubicBezTo>
                    <a:cubicBezTo>
                      <a:pt x="15" y="507"/>
                      <a:pt x="13" y="502"/>
                      <a:pt x="13" y="499"/>
                    </a:cubicBezTo>
                    <a:cubicBezTo>
                      <a:pt x="13" y="498"/>
                      <a:pt x="15" y="498"/>
                      <a:pt x="15" y="496"/>
                    </a:cubicBezTo>
                    <a:cubicBezTo>
                      <a:pt x="15" y="495"/>
                      <a:pt x="15" y="494"/>
                      <a:pt x="15" y="492"/>
                    </a:cubicBezTo>
                    <a:lnTo>
                      <a:pt x="13" y="492"/>
                    </a:lnTo>
                    <a:cubicBezTo>
                      <a:pt x="9" y="490"/>
                      <a:pt x="7" y="489"/>
                      <a:pt x="7" y="484"/>
                    </a:cubicBezTo>
                    <a:lnTo>
                      <a:pt x="6" y="483"/>
                    </a:lnTo>
                    <a:cubicBezTo>
                      <a:pt x="6" y="482"/>
                      <a:pt x="4" y="480"/>
                      <a:pt x="4" y="480"/>
                    </a:cubicBezTo>
                    <a:cubicBezTo>
                      <a:pt x="2" y="477"/>
                      <a:pt x="0" y="473"/>
                      <a:pt x="0" y="468"/>
                    </a:cubicBezTo>
                    <a:lnTo>
                      <a:pt x="0" y="450"/>
                    </a:lnTo>
                    <a:lnTo>
                      <a:pt x="4" y="450"/>
                    </a:lnTo>
                    <a:cubicBezTo>
                      <a:pt x="6" y="449"/>
                      <a:pt x="7" y="449"/>
                      <a:pt x="9" y="447"/>
                    </a:cubicBezTo>
                    <a:cubicBezTo>
                      <a:pt x="11" y="446"/>
                      <a:pt x="15" y="443"/>
                      <a:pt x="15" y="440"/>
                    </a:cubicBezTo>
                    <a:cubicBezTo>
                      <a:pt x="16" y="438"/>
                      <a:pt x="16" y="435"/>
                      <a:pt x="16" y="433"/>
                    </a:cubicBezTo>
                    <a:lnTo>
                      <a:pt x="16" y="428"/>
                    </a:lnTo>
                    <a:lnTo>
                      <a:pt x="20" y="426"/>
                    </a:lnTo>
                    <a:cubicBezTo>
                      <a:pt x="22" y="426"/>
                      <a:pt x="25" y="426"/>
                      <a:pt x="27" y="425"/>
                    </a:cubicBezTo>
                    <a:cubicBezTo>
                      <a:pt x="30" y="422"/>
                      <a:pt x="32" y="418"/>
                      <a:pt x="32" y="414"/>
                    </a:cubicBezTo>
                    <a:lnTo>
                      <a:pt x="32" y="397"/>
                    </a:lnTo>
                    <a:lnTo>
                      <a:pt x="39" y="397"/>
                    </a:lnTo>
                    <a:cubicBezTo>
                      <a:pt x="40" y="396"/>
                      <a:pt x="40" y="394"/>
                      <a:pt x="40" y="391"/>
                    </a:cubicBezTo>
                    <a:cubicBezTo>
                      <a:pt x="40" y="389"/>
                      <a:pt x="41" y="388"/>
                      <a:pt x="41" y="387"/>
                    </a:cubicBezTo>
                    <a:cubicBezTo>
                      <a:pt x="41" y="380"/>
                      <a:pt x="44" y="372"/>
                      <a:pt x="47" y="366"/>
                    </a:cubicBezTo>
                    <a:cubicBezTo>
                      <a:pt x="48" y="364"/>
                      <a:pt x="48" y="363"/>
                      <a:pt x="51" y="363"/>
                    </a:cubicBezTo>
                    <a:cubicBezTo>
                      <a:pt x="52" y="360"/>
                      <a:pt x="55" y="359"/>
                      <a:pt x="56" y="360"/>
                    </a:cubicBezTo>
                    <a:lnTo>
                      <a:pt x="58" y="360"/>
                    </a:lnTo>
                    <a:lnTo>
                      <a:pt x="59" y="360"/>
                    </a:lnTo>
                    <a:cubicBezTo>
                      <a:pt x="60" y="360"/>
                      <a:pt x="62" y="360"/>
                      <a:pt x="64" y="359"/>
                    </a:cubicBezTo>
                    <a:cubicBezTo>
                      <a:pt x="65" y="359"/>
                      <a:pt x="65" y="357"/>
                      <a:pt x="65" y="357"/>
                    </a:cubicBezTo>
                    <a:cubicBezTo>
                      <a:pt x="67" y="356"/>
                      <a:pt x="68" y="353"/>
                      <a:pt x="72" y="353"/>
                    </a:cubicBezTo>
                    <a:cubicBezTo>
                      <a:pt x="74" y="353"/>
                      <a:pt x="75" y="353"/>
                      <a:pt x="77" y="353"/>
                    </a:cubicBezTo>
                    <a:cubicBezTo>
                      <a:pt x="77" y="354"/>
                      <a:pt x="77" y="354"/>
                      <a:pt x="79" y="354"/>
                    </a:cubicBezTo>
                    <a:cubicBezTo>
                      <a:pt x="79" y="354"/>
                      <a:pt x="80" y="354"/>
                      <a:pt x="81" y="354"/>
                    </a:cubicBezTo>
                    <a:cubicBezTo>
                      <a:pt x="83" y="354"/>
                      <a:pt x="86" y="354"/>
                      <a:pt x="87" y="353"/>
                    </a:cubicBezTo>
                    <a:cubicBezTo>
                      <a:pt x="90" y="351"/>
                      <a:pt x="92" y="345"/>
                      <a:pt x="90" y="336"/>
                    </a:cubicBezTo>
                    <a:lnTo>
                      <a:pt x="89" y="331"/>
                    </a:lnTo>
                    <a:lnTo>
                      <a:pt x="95" y="331"/>
                    </a:lnTo>
                    <a:cubicBezTo>
                      <a:pt x="96" y="331"/>
                      <a:pt x="96" y="326"/>
                      <a:pt x="97" y="320"/>
                    </a:cubicBezTo>
                    <a:lnTo>
                      <a:pt x="97" y="319"/>
                    </a:lnTo>
                    <a:cubicBezTo>
                      <a:pt x="97" y="312"/>
                      <a:pt x="97" y="303"/>
                      <a:pt x="106" y="299"/>
                    </a:cubicBezTo>
                    <a:cubicBezTo>
                      <a:pt x="106" y="299"/>
                      <a:pt x="108" y="299"/>
                      <a:pt x="109" y="299"/>
                    </a:cubicBezTo>
                    <a:cubicBezTo>
                      <a:pt x="109" y="299"/>
                      <a:pt x="111" y="299"/>
                      <a:pt x="112" y="299"/>
                    </a:cubicBezTo>
                    <a:cubicBezTo>
                      <a:pt x="112" y="299"/>
                      <a:pt x="112" y="300"/>
                      <a:pt x="114" y="300"/>
                    </a:cubicBezTo>
                    <a:cubicBezTo>
                      <a:pt x="114" y="299"/>
                      <a:pt x="114" y="299"/>
                      <a:pt x="114" y="299"/>
                    </a:cubicBezTo>
                    <a:cubicBezTo>
                      <a:pt x="114" y="295"/>
                      <a:pt x="117" y="292"/>
                      <a:pt x="121" y="292"/>
                    </a:cubicBezTo>
                    <a:cubicBezTo>
                      <a:pt x="129" y="293"/>
                      <a:pt x="132" y="291"/>
                      <a:pt x="136" y="284"/>
                    </a:cubicBezTo>
                    <a:cubicBezTo>
                      <a:pt x="137" y="283"/>
                      <a:pt x="137" y="282"/>
                      <a:pt x="137" y="282"/>
                    </a:cubicBezTo>
                    <a:cubicBezTo>
                      <a:pt x="137" y="280"/>
                      <a:pt x="139" y="277"/>
                      <a:pt x="139" y="275"/>
                    </a:cubicBezTo>
                    <a:cubicBezTo>
                      <a:pt x="142" y="270"/>
                      <a:pt x="146" y="270"/>
                      <a:pt x="148" y="271"/>
                    </a:cubicBezTo>
                    <a:lnTo>
                      <a:pt x="149" y="275"/>
                    </a:lnTo>
                    <a:lnTo>
                      <a:pt x="149" y="271"/>
                    </a:lnTo>
                    <a:cubicBezTo>
                      <a:pt x="153" y="270"/>
                      <a:pt x="154" y="270"/>
                      <a:pt x="157" y="270"/>
                    </a:cubicBezTo>
                    <a:cubicBezTo>
                      <a:pt x="160" y="270"/>
                      <a:pt x="162" y="270"/>
                      <a:pt x="166" y="271"/>
                    </a:cubicBezTo>
                    <a:lnTo>
                      <a:pt x="170" y="271"/>
                    </a:lnTo>
                    <a:cubicBezTo>
                      <a:pt x="172" y="272"/>
                      <a:pt x="174" y="272"/>
                      <a:pt x="178" y="272"/>
                    </a:cubicBezTo>
                    <a:cubicBezTo>
                      <a:pt x="182" y="272"/>
                      <a:pt x="183" y="272"/>
                      <a:pt x="183" y="271"/>
                    </a:cubicBezTo>
                    <a:cubicBezTo>
                      <a:pt x="185" y="271"/>
                      <a:pt x="185" y="270"/>
                      <a:pt x="185" y="270"/>
                    </a:cubicBezTo>
                    <a:lnTo>
                      <a:pt x="183" y="264"/>
                    </a:lnTo>
                    <a:lnTo>
                      <a:pt x="189" y="264"/>
                    </a:lnTo>
                    <a:cubicBezTo>
                      <a:pt x="191" y="264"/>
                      <a:pt x="191" y="264"/>
                      <a:pt x="193" y="264"/>
                    </a:cubicBezTo>
                    <a:cubicBezTo>
                      <a:pt x="193" y="265"/>
                      <a:pt x="194" y="265"/>
                      <a:pt x="194" y="265"/>
                    </a:cubicBezTo>
                    <a:cubicBezTo>
                      <a:pt x="198" y="265"/>
                      <a:pt x="200" y="264"/>
                      <a:pt x="200" y="264"/>
                    </a:cubicBezTo>
                    <a:lnTo>
                      <a:pt x="198" y="256"/>
                    </a:lnTo>
                    <a:lnTo>
                      <a:pt x="206" y="258"/>
                    </a:lnTo>
                    <a:cubicBezTo>
                      <a:pt x="207" y="258"/>
                      <a:pt x="210" y="258"/>
                      <a:pt x="213" y="258"/>
                    </a:cubicBezTo>
                    <a:cubicBezTo>
                      <a:pt x="216" y="258"/>
                      <a:pt x="219" y="258"/>
                      <a:pt x="221" y="258"/>
                    </a:cubicBezTo>
                    <a:cubicBezTo>
                      <a:pt x="226" y="258"/>
                      <a:pt x="232" y="258"/>
                      <a:pt x="239" y="261"/>
                    </a:cubicBezTo>
                    <a:cubicBezTo>
                      <a:pt x="243" y="261"/>
                      <a:pt x="246" y="262"/>
                      <a:pt x="249" y="264"/>
                    </a:cubicBezTo>
                    <a:cubicBezTo>
                      <a:pt x="251" y="267"/>
                      <a:pt x="255" y="268"/>
                      <a:pt x="258" y="268"/>
                    </a:cubicBezTo>
                    <a:lnTo>
                      <a:pt x="259" y="268"/>
                    </a:lnTo>
                    <a:cubicBezTo>
                      <a:pt x="262" y="268"/>
                      <a:pt x="263" y="265"/>
                      <a:pt x="267" y="262"/>
                    </a:cubicBezTo>
                    <a:cubicBezTo>
                      <a:pt x="270" y="258"/>
                      <a:pt x="274" y="252"/>
                      <a:pt x="283" y="252"/>
                    </a:cubicBezTo>
                    <a:lnTo>
                      <a:pt x="288" y="254"/>
                    </a:lnTo>
                    <a:lnTo>
                      <a:pt x="287" y="259"/>
                    </a:lnTo>
                    <a:cubicBezTo>
                      <a:pt x="287" y="261"/>
                      <a:pt x="290" y="261"/>
                      <a:pt x="292" y="261"/>
                    </a:cubicBezTo>
                    <a:cubicBezTo>
                      <a:pt x="295" y="261"/>
                      <a:pt x="299" y="262"/>
                      <a:pt x="302" y="267"/>
                    </a:cubicBezTo>
                    <a:cubicBezTo>
                      <a:pt x="303" y="270"/>
                      <a:pt x="302" y="272"/>
                      <a:pt x="302" y="274"/>
                    </a:cubicBezTo>
                    <a:cubicBezTo>
                      <a:pt x="302" y="275"/>
                      <a:pt x="302" y="275"/>
                      <a:pt x="302" y="275"/>
                    </a:cubicBezTo>
                    <a:cubicBezTo>
                      <a:pt x="303" y="275"/>
                      <a:pt x="303" y="277"/>
                      <a:pt x="305" y="277"/>
                    </a:cubicBezTo>
                    <a:lnTo>
                      <a:pt x="309" y="277"/>
                    </a:lnTo>
                    <a:lnTo>
                      <a:pt x="309" y="287"/>
                    </a:lnTo>
                    <a:cubicBezTo>
                      <a:pt x="309" y="289"/>
                      <a:pt x="309" y="289"/>
                      <a:pt x="309" y="291"/>
                    </a:cubicBezTo>
                    <a:lnTo>
                      <a:pt x="309" y="292"/>
                    </a:lnTo>
                    <a:cubicBezTo>
                      <a:pt x="309" y="292"/>
                      <a:pt x="311" y="292"/>
                      <a:pt x="312" y="292"/>
                    </a:cubicBezTo>
                    <a:lnTo>
                      <a:pt x="318" y="293"/>
                    </a:lnTo>
                    <a:lnTo>
                      <a:pt x="316" y="299"/>
                    </a:lnTo>
                    <a:cubicBezTo>
                      <a:pt x="315" y="303"/>
                      <a:pt x="315" y="305"/>
                      <a:pt x="315" y="307"/>
                    </a:cubicBezTo>
                    <a:cubicBezTo>
                      <a:pt x="316" y="308"/>
                      <a:pt x="318" y="308"/>
                      <a:pt x="320" y="308"/>
                    </a:cubicBezTo>
                    <a:cubicBezTo>
                      <a:pt x="320" y="308"/>
                      <a:pt x="321" y="308"/>
                      <a:pt x="323" y="308"/>
                    </a:cubicBezTo>
                    <a:cubicBezTo>
                      <a:pt x="324" y="308"/>
                      <a:pt x="327" y="308"/>
                      <a:pt x="328" y="308"/>
                    </a:cubicBezTo>
                    <a:cubicBezTo>
                      <a:pt x="332" y="308"/>
                      <a:pt x="335" y="308"/>
                      <a:pt x="337" y="308"/>
                    </a:cubicBezTo>
                    <a:cubicBezTo>
                      <a:pt x="339" y="308"/>
                      <a:pt x="340" y="308"/>
                      <a:pt x="342" y="308"/>
                    </a:cubicBezTo>
                    <a:lnTo>
                      <a:pt x="348" y="310"/>
                    </a:lnTo>
                    <a:lnTo>
                      <a:pt x="346" y="316"/>
                    </a:lnTo>
                    <a:cubicBezTo>
                      <a:pt x="346" y="316"/>
                      <a:pt x="348" y="317"/>
                      <a:pt x="353" y="317"/>
                    </a:cubicBezTo>
                    <a:cubicBezTo>
                      <a:pt x="357" y="317"/>
                      <a:pt x="358" y="317"/>
                      <a:pt x="360" y="317"/>
                    </a:cubicBezTo>
                    <a:cubicBezTo>
                      <a:pt x="363" y="317"/>
                      <a:pt x="364" y="317"/>
                      <a:pt x="364" y="317"/>
                    </a:cubicBezTo>
                    <a:lnTo>
                      <a:pt x="372" y="317"/>
                    </a:lnTo>
                    <a:lnTo>
                      <a:pt x="369" y="323"/>
                    </a:lnTo>
                    <a:cubicBezTo>
                      <a:pt x="369" y="324"/>
                      <a:pt x="369" y="324"/>
                      <a:pt x="369" y="324"/>
                    </a:cubicBezTo>
                    <a:cubicBezTo>
                      <a:pt x="369" y="324"/>
                      <a:pt x="370" y="324"/>
                      <a:pt x="373" y="326"/>
                    </a:cubicBezTo>
                    <a:lnTo>
                      <a:pt x="377" y="326"/>
                    </a:lnTo>
                    <a:lnTo>
                      <a:pt x="376" y="332"/>
                    </a:lnTo>
                    <a:lnTo>
                      <a:pt x="376" y="333"/>
                    </a:lnTo>
                    <a:cubicBezTo>
                      <a:pt x="376" y="333"/>
                      <a:pt x="377" y="333"/>
                      <a:pt x="382" y="333"/>
                    </a:cubicBezTo>
                    <a:cubicBezTo>
                      <a:pt x="384" y="333"/>
                      <a:pt x="384" y="333"/>
                      <a:pt x="385" y="333"/>
                    </a:cubicBezTo>
                    <a:lnTo>
                      <a:pt x="386" y="333"/>
                    </a:lnTo>
                    <a:lnTo>
                      <a:pt x="392" y="333"/>
                    </a:lnTo>
                    <a:lnTo>
                      <a:pt x="392" y="339"/>
                    </a:lnTo>
                    <a:cubicBezTo>
                      <a:pt x="392" y="339"/>
                      <a:pt x="397" y="341"/>
                      <a:pt x="398" y="341"/>
                    </a:cubicBezTo>
                    <a:lnTo>
                      <a:pt x="400" y="341"/>
                    </a:lnTo>
                    <a:lnTo>
                      <a:pt x="402" y="342"/>
                    </a:lnTo>
                    <a:cubicBezTo>
                      <a:pt x="404" y="342"/>
                      <a:pt x="405" y="342"/>
                      <a:pt x="407" y="342"/>
                    </a:cubicBezTo>
                    <a:cubicBezTo>
                      <a:pt x="409" y="342"/>
                      <a:pt x="410" y="342"/>
                      <a:pt x="410" y="341"/>
                    </a:cubicBezTo>
                    <a:cubicBezTo>
                      <a:pt x="413" y="338"/>
                      <a:pt x="413" y="332"/>
                      <a:pt x="413" y="328"/>
                    </a:cubicBezTo>
                    <a:lnTo>
                      <a:pt x="413" y="317"/>
                    </a:lnTo>
                    <a:lnTo>
                      <a:pt x="419" y="320"/>
                    </a:lnTo>
                    <a:cubicBezTo>
                      <a:pt x="423" y="320"/>
                      <a:pt x="426" y="323"/>
                      <a:pt x="428" y="324"/>
                    </a:cubicBezTo>
                    <a:cubicBezTo>
                      <a:pt x="430" y="326"/>
                      <a:pt x="433" y="328"/>
                      <a:pt x="434" y="328"/>
                    </a:cubicBezTo>
                    <a:lnTo>
                      <a:pt x="440" y="328"/>
                    </a:lnTo>
                    <a:lnTo>
                      <a:pt x="438" y="333"/>
                    </a:lnTo>
                    <a:cubicBezTo>
                      <a:pt x="438" y="335"/>
                      <a:pt x="438" y="335"/>
                      <a:pt x="438" y="335"/>
                    </a:cubicBezTo>
                    <a:cubicBezTo>
                      <a:pt x="438" y="335"/>
                      <a:pt x="442" y="336"/>
                      <a:pt x="444" y="336"/>
                    </a:cubicBezTo>
                    <a:cubicBezTo>
                      <a:pt x="446" y="336"/>
                      <a:pt x="446" y="336"/>
                      <a:pt x="447" y="336"/>
                    </a:cubicBezTo>
                    <a:cubicBezTo>
                      <a:pt x="449" y="336"/>
                      <a:pt x="450" y="336"/>
                      <a:pt x="451" y="336"/>
                    </a:cubicBezTo>
                    <a:cubicBezTo>
                      <a:pt x="454" y="336"/>
                      <a:pt x="461" y="336"/>
                      <a:pt x="461" y="341"/>
                    </a:cubicBezTo>
                    <a:cubicBezTo>
                      <a:pt x="462" y="341"/>
                      <a:pt x="462" y="342"/>
                      <a:pt x="462" y="342"/>
                    </a:cubicBezTo>
                    <a:cubicBezTo>
                      <a:pt x="463" y="344"/>
                      <a:pt x="466" y="344"/>
                      <a:pt x="470" y="344"/>
                    </a:cubicBezTo>
                    <a:cubicBezTo>
                      <a:pt x="470" y="344"/>
                      <a:pt x="474" y="344"/>
                      <a:pt x="474" y="342"/>
                    </a:cubicBezTo>
                    <a:lnTo>
                      <a:pt x="474" y="336"/>
                    </a:lnTo>
                    <a:lnTo>
                      <a:pt x="479" y="338"/>
                    </a:lnTo>
                    <a:cubicBezTo>
                      <a:pt x="481" y="338"/>
                      <a:pt x="483" y="338"/>
                      <a:pt x="483" y="338"/>
                    </a:cubicBezTo>
                    <a:cubicBezTo>
                      <a:pt x="486" y="338"/>
                      <a:pt x="487" y="338"/>
                      <a:pt x="489" y="333"/>
                    </a:cubicBezTo>
                    <a:lnTo>
                      <a:pt x="489" y="332"/>
                    </a:lnTo>
                    <a:cubicBezTo>
                      <a:pt x="490" y="331"/>
                      <a:pt x="490" y="328"/>
                      <a:pt x="490" y="324"/>
                    </a:cubicBezTo>
                    <a:cubicBezTo>
                      <a:pt x="490" y="324"/>
                      <a:pt x="489" y="324"/>
                      <a:pt x="487" y="324"/>
                    </a:cubicBezTo>
                    <a:lnTo>
                      <a:pt x="483" y="324"/>
                    </a:lnTo>
                    <a:lnTo>
                      <a:pt x="483" y="319"/>
                    </a:lnTo>
                    <a:cubicBezTo>
                      <a:pt x="483" y="319"/>
                      <a:pt x="483" y="317"/>
                      <a:pt x="483" y="316"/>
                    </a:cubicBezTo>
                    <a:cubicBezTo>
                      <a:pt x="483" y="314"/>
                      <a:pt x="484" y="311"/>
                      <a:pt x="483" y="310"/>
                    </a:cubicBezTo>
                    <a:lnTo>
                      <a:pt x="481" y="310"/>
                    </a:lnTo>
                    <a:cubicBezTo>
                      <a:pt x="475" y="308"/>
                      <a:pt x="475" y="304"/>
                      <a:pt x="475" y="300"/>
                    </a:cubicBezTo>
                    <a:lnTo>
                      <a:pt x="475" y="299"/>
                    </a:lnTo>
                    <a:lnTo>
                      <a:pt x="475" y="291"/>
                    </a:lnTo>
                    <a:cubicBezTo>
                      <a:pt x="477" y="289"/>
                      <a:pt x="477" y="289"/>
                      <a:pt x="477" y="287"/>
                    </a:cubicBezTo>
                    <a:lnTo>
                      <a:pt x="477" y="286"/>
                    </a:lnTo>
                    <a:cubicBezTo>
                      <a:pt x="475" y="286"/>
                      <a:pt x="474" y="286"/>
                      <a:pt x="474" y="286"/>
                    </a:cubicBezTo>
                    <a:lnTo>
                      <a:pt x="468" y="284"/>
                    </a:lnTo>
                    <a:lnTo>
                      <a:pt x="470" y="279"/>
                    </a:lnTo>
                    <a:cubicBezTo>
                      <a:pt x="470" y="279"/>
                      <a:pt x="468" y="277"/>
                      <a:pt x="466" y="277"/>
                    </a:cubicBezTo>
                    <a:lnTo>
                      <a:pt x="465" y="277"/>
                    </a:lnTo>
                    <a:cubicBezTo>
                      <a:pt x="465" y="277"/>
                      <a:pt x="463" y="279"/>
                      <a:pt x="463" y="280"/>
                    </a:cubicBezTo>
                    <a:lnTo>
                      <a:pt x="463" y="284"/>
                    </a:lnTo>
                    <a:lnTo>
                      <a:pt x="459" y="284"/>
                    </a:lnTo>
                    <a:cubicBezTo>
                      <a:pt x="458" y="284"/>
                      <a:pt x="456" y="284"/>
                      <a:pt x="454" y="284"/>
                    </a:cubicBezTo>
                    <a:cubicBezTo>
                      <a:pt x="450" y="284"/>
                      <a:pt x="447" y="283"/>
                      <a:pt x="442" y="280"/>
                    </a:cubicBezTo>
                    <a:cubicBezTo>
                      <a:pt x="440" y="277"/>
                      <a:pt x="438" y="277"/>
                      <a:pt x="435" y="275"/>
                    </a:cubicBezTo>
                    <a:lnTo>
                      <a:pt x="429" y="275"/>
                    </a:lnTo>
                    <a:lnTo>
                      <a:pt x="430" y="270"/>
                    </a:lnTo>
                    <a:cubicBezTo>
                      <a:pt x="429" y="268"/>
                      <a:pt x="428" y="268"/>
                      <a:pt x="426" y="268"/>
                    </a:cubicBezTo>
                    <a:lnTo>
                      <a:pt x="425" y="268"/>
                    </a:lnTo>
                    <a:cubicBezTo>
                      <a:pt x="416" y="267"/>
                      <a:pt x="416" y="258"/>
                      <a:pt x="416" y="255"/>
                    </a:cubicBezTo>
                    <a:lnTo>
                      <a:pt x="416" y="254"/>
                    </a:lnTo>
                    <a:lnTo>
                      <a:pt x="414" y="252"/>
                    </a:lnTo>
                    <a:cubicBezTo>
                      <a:pt x="410" y="252"/>
                      <a:pt x="409" y="249"/>
                      <a:pt x="407" y="246"/>
                    </a:cubicBezTo>
                    <a:lnTo>
                      <a:pt x="407" y="244"/>
                    </a:lnTo>
                    <a:cubicBezTo>
                      <a:pt x="402" y="239"/>
                      <a:pt x="401" y="231"/>
                      <a:pt x="401" y="223"/>
                    </a:cubicBezTo>
                    <a:lnTo>
                      <a:pt x="402" y="218"/>
                    </a:lnTo>
                    <a:lnTo>
                      <a:pt x="409" y="219"/>
                    </a:lnTo>
                    <a:lnTo>
                      <a:pt x="409" y="218"/>
                    </a:lnTo>
                    <a:lnTo>
                      <a:pt x="410" y="218"/>
                    </a:lnTo>
                    <a:cubicBezTo>
                      <a:pt x="410" y="214"/>
                      <a:pt x="413" y="212"/>
                      <a:pt x="417" y="212"/>
                    </a:cubicBezTo>
                    <a:lnTo>
                      <a:pt x="434" y="212"/>
                    </a:lnTo>
                    <a:cubicBezTo>
                      <a:pt x="433" y="210"/>
                      <a:pt x="430" y="207"/>
                      <a:pt x="430" y="206"/>
                    </a:cubicBezTo>
                    <a:cubicBezTo>
                      <a:pt x="429" y="205"/>
                      <a:pt x="429" y="205"/>
                      <a:pt x="429" y="203"/>
                    </a:cubicBezTo>
                    <a:cubicBezTo>
                      <a:pt x="426" y="198"/>
                      <a:pt x="423" y="196"/>
                      <a:pt x="419" y="193"/>
                    </a:cubicBezTo>
                    <a:cubicBezTo>
                      <a:pt x="417" y="193"/>
                      <a:pt x="416" y="191"/>
                      <a:pt x="414" y="191"/>
                    </a:cubicBezTo>
                    <a:cubicBezTo>
                      <a:pt x="410" y="190"/>
                      <a:pt x="410" y="185"/>
                      <a:pt x="412" y="184"/>
                    </a:cubicBezTo>
                    <a:cubicBezTo>
                      <a:pt x="410" y="184"/>
                      <a:pt x="410" y="184"/>
                      <a:pt x="410" y="184"/>
                    </a:cubicBezTo>
                    <a:cubicBezTo>
                      <a:pt x="409" y="182"/>
                      <a:pt x="405" y="182"/>
                      <a:pt x="404" y="181"/>
                    </a:cubicBezTo>
                    <a:lnTo>
                      <a:pt x="400" y="178"/>
                    </a:lnTo>
                    <a:cubicBezTo>
                      <a:pt x="397" y="175"/>
                      <a:pt x="394" y="173"/>
                      <a:pt x="391" y="170"/>
                    </a:cubicBezTo>
                    <a:cubicBezTo>
                      <a:pt x="386" y="168"/>
                      <a:pt x="381" y="165"/>
                      <a:pt x="376" y="165"/>
                    </a:cubicBezTo>
                    <a:cubicBezTo>
                      <a:pt x="374" y="165"/>
                      <a:pt x="373" y="165"/>
                      <a:pt x="372" y="166"/>
                    </a:cubicBezTo>
                    <a:cubicBezTo>
                      <a:pt x="370" y="166"/>
                      <a:pt x="369" y="168"/>
                      <a:pt x="369" y="169"/>
                    </a:cubicBezTo>
                    <a:cubicBezTo>
                      <a:pt x="367" y="170"/>
                      <a:pt x="367" y="172"/>
                      <a:pt x="367" y="173"/>
                    </a:cubicBezTo>
                    <a:cubicBezTo>
                      <a:pt x="367" y="175"/>
                      <a:pt x="367" y="175"/>
                      <a:pt x="367" y="175"/>
                    </a:cubicBezTo>
                    <a:cubicBezTo>
                      <a:pt x="369" y="178"/>
                      <a:pt x="372" y="181"/>
                      <a:pt x="373" y="184"/>
                    </a:cubicBezTo>
                    <a:lnTo>
                      <a:pt x="374" y="185"/>
                    </a:lnTo>
                    <a:cubicBezTo>
                      <a:pt x="381" y="196"/>
                      <a:pt x="388" y="206"/>
                      <a:pt x="388" y="219"/>
                    </a:cubicBezTo>
                    <a:cubicBezTo>
                      <a:pt x="389" y="227"/>
                      <a:pt x="386" y="233"/>
                      <a:pt x="382" y="239"/>
                    </a:cubicBezTo>
                    <a:cubicBezTo>
                      <a:pt x="381" y="239"/>
                      <a:pt x="381" y="240"/>
                      <a:pt x="381" y="240"/>
                    </a:cubicBezTo>
                    <a:cubicBezTo>
                      <a:pt x="381" y="242"/>
                      <a:pt x="381" y="244"/>
                      <a:pt x="379" y="246"/>
                    </a:cubicBezTo>
                    <a:cubicBezTo>
                      <a:pt x="376" y="249"/>
                      <a:pt x="372" y="250"/>
                      <a:pt x="370" y="250"/>
                    </a:cubicBezTo>
                    <a:cubicBezTo>
                      <a:pt x="369" y="250"/>
                      <a:pt x="369" y="250"/>
                      <a:pt x="369" y="250"/>
                    </a:cubicBezTo>
                    <a:cubicBezTo>
                      <a:pt x="364" y="250"/>
                      <a:pt x="363" y="247"/>
                      <a:pt x="361" y="246"/>
                    </a:cubicBezTo>
                    <a:lnTo>
                      <a:pt x="361" y="244"/>
                    </a:lnTo>
                    <a:cubicBezTo>
                      <a:pt x="361" y="244"/>
                      <a:pt x="361" y="243"/>
                      <a:pt x="360" y="242"/>
                    </a:cubicBezTo>
                    <a:cubicBezTo>
                      <a:pt x="358" y="240"/>
                      <a:pt x="358" y="239"/>
                      <a:pt x="357" y="237"/>
                    </a:cubicBezTo>
                    <a:cubicBezTo>
                      <a:pt x="356" y="235"/>
                      <a:pt x="353" y="235"/>
                      <a:pt x="351" y="234"/>
                    </a:cubicBezTo>
                    <a:lnTo>
                      <a:pt x="348" y="234"/>
                    </a:lnTo>
                    <a:lnTo>
                      <a:pt x="348" y="231"/>
                    </a:lnTo>
                    <a:cubicBezTo>
                      <a:pt x="348" y="230"/>
                      <a:pt x="346" y="228"/>
                      <a:pt x="345" y="227"/>
                    </a:cubicBezTo>
                    <a:cubicBezTo>
                      <a:pt x="344" y="223"/>
                      <a:pt x="342" y="221"/>
                      <a:pt x="340" y="218"/>
                    </a:cubicBezTo>
                    <a:cubicBezTo>
                      <a:pt x="340" y="216"/>
                      <a:pt x="340" y="214"/>
                      <a:pt x="340" y="214"/>
                    </a:cubicBezTo>
                    <a:cubicBezTo>
                      <a:pt x="340" y="212"/>
                      <a:pt x="340" y="212"/>
                      <a:pt x="340" y="212"/>
                    </a:cubicBezTo>
                    <a:cubicBezTo>
                      <a:pt x="340" y="212"/>
                      <a:pt x="339" y="210"/>
                      <a:pt x="336" y="210"/>
                    </a:cubicBezTo>
                    <a:cubicBezTo>
                      <a:pt x="335" y="210"/>
                      <a:pt x="335" y="210"/>
                      <a:pt x="333" y="210"/>
                    </a:cubicBezTo>
                    <a:cubicBezTo>
                      <a:pt x="332" y="210"/>
                      <a:pt x="332" y="210"/>
                      <a:pt x="330" y="210"/>
                    </a:cubicBezTo>
                    <a:lnTo>
                      <a:pt x="324" y="210"/>
                    </a:lnTo>
                    <a:lnTo>
                      <a:pt x="325" y="205"/>
                    </a:lnTo>
                    <a:cubicBezTo>
                      <a:pt x="325" y="203"/>
                      <a:pt x="325" y="203"/>
                      <a:pt x="325" y="203"/>
                    </a:cubicBezTo>
                    <a:cubicBezTo>
                      <a:pt x="325" y="203"/>
                      <a:pt x="324" y="203"/>
                      <a:pt x="320" y="203"/>
                    </a:cubicBezTo>
                    <a:cubicBezTo>
                      <a:pt x="320" y="203"/>
                      <a:pt x="318" y="203"/>
                      <a:pt x="316" y="203"/>
                    </a:cubicBezTo>
                    <a:lnTo>
                      <a:pt x="315" y="203"/>
                    </a:lnTo>
                    <a:cubicBezTo>
                      <a:pt x="318" y="207"/>
                      <a:pt x="323" y="210"/>
                      <a:pt x="327" y="214"/>
                    </a:cubicBezTo>
                    <a:cubicBezTo>
                      <a:pt x="327" y="215"/>
                      <a:pt x="328" y="215"/>
                      <a:pt x="328" y="215"/>
                    </a:cubicBezTo>
                    <a:cubicBezTo>
                      <a:pt x="330" y="215"/>
                      <a:pt x="335" y="218"/>
                      <a:pt x="335" y="222"/>
                    </a:cubicBezTo>
                    <a:lnTo>
                      <a:pt x="333" y="252"/>
                    </a:lnTo>
                    <a:lnTo>
                      <a:pt x="333" y="254"/>
                    </a:lnTo>
                    <a:cubicBezTo>
                      <a:pt x="333" y="256"/>
                      <a:pt x="330" y="259"/>
                      <a:pt x="328" y="261"/>
                    </a:cubicBezTo>
                    <a:cubicBezTo>
                      <a:pt x="327" y="262"/>
                      <a:pt x="327" y="262"/>
                      <a:pt x="327" y="264"/>
                    </a:cubicBezTo>
                    <a:cubicBezTo>
                      <a:pt x="325" y="265"/>
                      <a:pt x="325" y="265"/>
                      <a:pt x="325" y="267"/>
                    </a:cubicBezTo>
                    <a:lnTo>
                      <a:pt x="325" y="272"/>
                    </a:lnTo>
                    <a:lnTo>
                      <a:pt x="307" y="271"/>
                    </a:lnTo>
                    <a:lnTo>
                      <a:pt x="308" y="265"/>
                    </a:lnTo>
                    <a:lnTo>
                      <a:pt x="308" y="264"/>
                    </a:lnTo>
                    <a:cubicBezTo>
                      <a:pt x="308" y="264"/>
                      <a:pt x="307" y="264"/>
                      <a:pt x="305" y="264"/>
                    </a:cubicBezTo>
                    <a:lnTo>
                      <a:pt x="300" y="262"/>
                    </a:lnTo>
                    <a:lnTo>
                      <a:pt x="300" y="237"/>
                    </a:lnTo>
                    <a:cubicBezTo>
                      <a:pt x="300" y="235"/>
                      <a:pt x="299" y="231"/>
                      <a:pt x="296" y="228"/>
                    </a:cubicBezTo>
                    <a:cubicBezTo>
                      <a:pt x="293" y="226"/>
                      <a:pt x="290" y="223"/>
                      <a:pt x="286" y="223"/>
                    </a:cubicBezTo>
                    <a:lnTo>
                      <a:pt x="277" y="223"/>
                    </a:lnTo>
                    <a:lnTo>
                      <a:pt x="278" y="218"/>
                    </a:lnTo>
                    <a:lnTo>
                      <a:pt x="278" y="216"/>
                    </a:lnTo>
                    <a:cubicBezTo>
                      <a:pt x="278" y="216"/>
                      <a:pt x="274" y="216"/>
                      <a:pt x="272" y="216"/>
                    </a:cubicBezTo>
                    <a:lnTo>
                      <a:pt x="271" y="216"/>
                    </a:lnTo>
                    <a:cubicBezTo>
                      <a:pt x="267" y="216"/>
                      <a:pt x="265" y="214"/>
                      <a:pt x="263" y="210"/>
                    </a:cubicBezTo>
                    <a:cubicBezTo>
                      <a:pt x="262" y="209"/>
                      <a:pt x="262" y="209"/>
                      <a:pt x="262" y="207"/>
                    </a:cubicBezTo>
                    <a:cubicBezTo>
                      <a:pt x="260" y="205"/>
                      <a:pt x="259" y="203"/>
                      <a:pt x="258" y="202"/>
                    </a:cubicBezTo>
                    <a:cubicBezTo>
                      <a:pt x="255" y="200"/>
                      <a:pt x="253" y="200"/>
                      <a:pt x="250" y="200"/>
                    </a:cubicBezTo>
                    <a:cubicBezTo>
                      <a:pt x="249" y="200"/>
                      <a:pt x="249" y="200"/>
                      <a:pt x="249" y="200"/>
                    </a:cubicBezTo>
                    <a:lnTo>
                      <a:pt x="247" y="200"/>
                    </a:lnTo>
                    <a:cubicBezTo>
                      <a:pt x="244" y="200"/>
                      <a:pt x="243" y="198"/>
                      <a:pt x="242" y="194"/>
                    </a:cubicBezTo>
                    <a:cubicBezTo>
                      <a:pt x="239" y="193"/>
                      <a:pt x="237" y="191"/>
                      <a:pt x="234" y="191"/>
                    </a:cubicBezTo>
                    <a:lnTo>
                      <a:pt x="232" y="191"/>
                    </a:lnTo>
                    <a:cubicBezTo>
                      <a:pt x="231" y="191"/>
                      <a:pt x="228" y="193"/>
                      <a:pt x="228" y="194"/>
                    </a:cubicBezTo>
                    <a:cubicBezTo>
                      <a:pt x="226" y="198"/>
                      <a:pt x="223" y="198"/>
                      <a:pt x="222" y="198"/>
                    </a:cubicBezTo>
                    <a:cubicBezTo>
                      <a:pt x="221" y="198"/>
                      <a:pt x="221" y="198"/>
                      <a:pt x="221" y="198"/>
                    </a:cubicBezTo>
                    <a:cubicBezTo>
                      <a:pt x="219" y="198"/>
                      <a:pt x="219" y="198"/>
                      <a:pt x="219" y="198"/>
                    </a:cubicBezTo>
                    <a:lnTo>
                      <a:pt x="200" y="198"/>
                    </a:lnTo>
                    <a:lnTo>
                      <a:pt x="198" y="197"/>
                    </a:lnTo>
                    <a:cubicBezTo>
                      <a:pt x="197" y="198"/>
                      <a:pt x="197" y="200"/>
                      <a:pt x="197" y="203"/>
                    </a:cubicBezTo>
                    <a:cubicBezTo>
                      <a:pt x="197" y="212"/>
                      <a:pt x="193" y="218"/>
                      <a:pt x="185" y="221"/>
                    </a:cubicBezTo>
                    <a:lnTo>
                      <a:pt x="179" y="222"/>
                    </a:lnTo>
                    <a:lnTo>
                      <a:pt x="179" y="216"/>
                    </a:lnTo>
                    <a:cubicBezTo>
                      <a:pt x="178" y="198"/>
                      <a:pt x="170" y="182"/>
                      <a:pt x="157" y="166"/>
                    </a:cubicBezTo>
                    <a:cubicBezTo>
                      <a:pt x="153" y="163"/>
                      <a:pt x="149" y="160"/>
                      <a:pt x="146" y="156"/>
                    </a:cubicBezTo>
                    <a:cubicBezTo>
                      <a:pt x="137" y="147"/>
                      <a:pt x="127" y="137"/>
                      <a:pt x="121" y="123"/>
                    </a:cubicBezTo>
                    <a:lnTo>
                      <a:pt x="118" y="119"/>
                    </a:lnTo>
                    <a:lnTo>
                      <a:pt x="124" y="116"/>
                    </a:lnTo>
                    <a:cubicBezTo>
                      <a:pt x="127" y="114"/>
                      <a:pt x="132" y="113"/>
                      <a:pt x="133" y="109"/>
                    </a:cubicBezTo>
                    <a:cubicBezTo>
                      <a:pt x="134" y="109"/>
                      <a:pt x="136" y="107"/>
                      <a:pt x="136" y="105"/>
                    </a:cubicBezTo>
                    <a:cubicBezTo>
                      <a:pt x="137" y="104"/>
                      <a:pt x="137" y="102"/>
                      <a:pt x="139" y="101"/>
                    </a:cubicBezTo>
                    <a:cubicBezTo>
                      <a:pt x="141" y="98"/>
                      <a:pt x="144" y="93"/>
                      <a:pt x="146" y="91"/>
                    </a:cubicBezTo>
                    <a:cubicBezTo>
                      <a:pt x="153" y="86"/>
                      <a:pt x="157" y="86"/>
                      <a:pt x="161" y="86"/>
                    </a:cubicBezTo>
                    <a:lnTo>
                      <a:pt x="162" y="86"/>
                    </a:lnTo>
                    <a:cubicBezTo>
                      <a:pt x="164" y="86"/>
                      <a:pt x="166" y="86"/>
                      <a:pt x="167" y="84"/>
                    </a:cubicBezTo>
                    <a:cubicBezTo>
                      <a:pt x="169" y="83"/>
                      <a:pt x="170" y="79"/>
                      <a:pt x="176" y="79"/>
                    </a:cubicBezTo>
                    <a:lnTo>
                      <a:pt x="183" y="79"/>
                    </a:lnTo>
                    <a:cubicBezTo>
                      <a:pt x="183" y="80"/>
                      <a:pt x="185" y="80"/>
                      <a:pt x="186" y="80"/>
                    </a:cubicBezTo>
                    <a:cubicBezTo>
                      <a:pt x="188" y="80"/>
                      <a:pt x="188" y="80"/>
                      <a:pt x="189" y="80"/>
                    </a:cubicBezTo>
                    <a:cubicBezTo>
                      <a:pt x="191" y="80"/>
                      <a:pt x="191" y="80"/>
                      <a:pt x="191" y="80"/>
                    </a:cubicBezTo>
                    <a:cubicBezTo>
                      <a:pt x="191" y="80"/>
                      <a:pt x="191" y="79"/>
                      <a:pt x="191" y="77"/>
                    </a:cubicBezTo>
                    <a:cubicBezTo>
                      <a:pt x="193" y="76"/>
                      <a:pt x="194" y="71"/>
                      <a:pt x="200" y="72"/>
                    </a:cubicBezTo>
                    <a:lnTo>
                      <a:pt x="201" y="72"/>
                    </a:lnTo>
                    <a:cubicBezTo>
                      <a:pt x="203" y="72"/>
                      <a:pt x="203" y="72"/>
                      <a:pt x="203" y="72"/>
                    </a:cubicBezTo>
                    <a:lnTo>
                      <a:pt x="223" y="72"/>
                    </a:lnTo>
                    <a:lnTo>
                      <a:pt x="225" y="77"/>
                    </a:lnTo>
                    <a:cubicBezTo>
                      <a:pt x="226" y="76"/>
                      <a:pt x="228" y="76"/>
                      <a:pt x="230" y="74"/>
                    </a:cubicBezTo>
                    <a:lnTo>
                      <a:pt x="231" y="74"/>
                    </a:lnTo>
                    <a:lnTo>
                      <a:pt x="231" y="72"/>
                    </a:lnTo>
                    <a:cubicBezTo>
                      <a:pt x="231" y="71"/>
                      <a:pt x="230" y="70"/>
                      <a:pt x="228" y="68"/>
                    </a:cubicBezTo>
                    <a:cubicBezTo>
                      <a:pt x="223" y="67"/>
                      <a:pt x="222" y="63"/>
                      <a:pt x="221" y="61"/>
                    </a:cubicBezTo>
                    <a:cubicBezTo>
                      <a:pt x="221" y="59"/>
                      <a:pt x="221" y="58"/>
                      <a:pt x="219" y="58"/>
                    </a:cubicBezTo>
                    <a:cubicBezTo>
                      <a:pt x="218" y="55"/>
                      <a:pt x="216" y="53"/>
                      <a:pt x="213" y="52"/>
                    </a:cubicBezTo>
                    <a:cubicBezTo>
                      <a:pt x="207" y="51"/>
                      <a:pt x="209" y="43"/>
                      <a:pt x="209" y="40"/>
                    </a:cubicBezTo>
                    <a:lnTo>
                      <a:pt x="209" y="39"/>
                    </a:lnTo>
                    <a:lnTo>
                      <a:pt x="209" y="25"/>
                    </a:lnTo>
                    <a:lnTo>
                      <a:pt x="214" y="27"/>
                    </a:lnTo>
                    <a:cubicBezTo>
                      <a:pt x="216" y="27"/>
                      <a:pt x="216" y="27"/>
                      <a:pt x="216" y="27"/>
                    </a:cubicBezTo>
                    <a:cubicBezTo>
                      <a:pt x="216" y="27"/>
                      <a:pt x="216" y="25"/>
                      <a:pt x="218" y="24"/>
                    </a:cubicBezTo>
                    <a:cubicBezTo>
                      <a:pt x="216" y="23"/>
                      <a:pt x="218" y="23"/>
                      <a:pt x="218" y="21"/>
                    </a:cubicBezTo>
                    <a:cubicBezTo>
                      <a:pt x="218" y="19"/>
                      <a:pt x="218" y="15"/>
                      <a:pt x="218" y="14"/>
                    </a:cubicBezTo>
                    <a:cubicBezTo>
                      <a:pt x="216" y="14"/>
                      <a:pt x="216" y="14"/>
                      <a:pt x="214" y="14"/>
                    </a:cubicBezTo>
                    <a:cubicBezTo>
                      <a:pt x="213" y="14"/>
                      <a:pt x="211" y="12"/>
                      <a:pt x="210" y="12"/>
                    </a:cubicBezTo>
                    <a:cubicBezTo>
                      <a:pt x="209" y="9"/>
                      <a:pt x="210" y="6"/>
                      <a:pt x="210" y="5"/>
                    </a:cubicBezTo>
                    <a:cubicBezTo>
                      <a:pt x="210" y="3"/>
                      <a:pt x="210" y="3"/>
                      <a:pt x="210" y="2"/>
                    </a:cubicBezTo>
                    <a:lnTo>
                      <a:pt x="210" y="0"/>
                    </a:lnTo>
                    <a:cubicBezTo>
                      <a:pt x="409" y="100"/>
                      <a:pt x="563" y="274"/>
                      <a:pt x="637" y="484"/>
                    </a:cubicBezTo>
                    <a:cubicBezTo>
                      <a:pt x="637" y="494"/>
                      <a:pt x="637" y="502"/>
                      <a:pt x="638" y="514"/>
                    </a:cubicBezTo>
                    <a:cubicBezTo>
                      <a:pt x="641" y="538"/>
                      <a:pt x="647" y="561"/>
                      <a:pt x="652" y="577"/>
                    </a:cubicBezTo>
                    <a:lnTo>
                      <a:pt x="654" y="589"/>
                    </a:lnTo>
                    <a:lnTo>
                      <a:pt x="644" y="584"/>
                    </a:lnTo>
                    <a:cubicBezTo>
                      <a:pt x="640" y="581"/>
                      <a:pt x="633" y="577"/>
                      <a:pt x="631" y="573"/>
                    </a:cubicBezTo>
                    <a:cubicBezTo>
                      <a:pt x="628" y="569"/>
                      <a:pt x="626" y="566"/>
                      <a:pt x="628" y="561"/>
                    </a:cubicBezTo>
                    <a:lnTo>
                      <a:pt x="626" y="561"/>
                    </a:lnTo>
                    <a:cubicBezTo>
                      <a:pt x="620" y="560"/>
                      <a:pt x="620" y="557"/>
                      <a:pt x="620" y="554"/>
                    </a:cubicBezTo>
                    <a:lnTo>
                      <a:pt x="620" y="542"/>
                    </a:lnTo>
                    <a:cubicBezTo>
                      <a:pt x="620" y="540"/>
                      <a:pt x="620" y="539"/>
                      <a:pt x="620" y="538"/>
                    </a:cubicBezTo>
                    <a:lnTo>
                      <a:pt x="619" y="538"/>
                    </a:lnTo>
                    <a:cubicBezTo>
                      <a:pt x="612" y="536"/>
                      <a:pt x="613" y="529"/>
                      <a:pt x="613" y="526"/>
                    </a:cubicBezTo>
                    <a:lnTo>
                      <a:pt x="613" y="523"/>
                    </a:lnTo>
                    <a:cubicBezTo>
                      <a:pt x="612" y="522"/>
                      <a:pt x="607" y="522"/>
                      <a:pt x="605" y="517"/>
                    </a:cubicBezTo>
                    <a:cubicBezTo>
                      <a:pt x="605" y="515"/>
                      <a:pt x="604" y="514"/>
                      <a:pt x="604" y="512"/>
                    </a:cubicBezTo>
                    <a:cubicBezTo>
                      <a:pt x="601" y="511"/>
                      <a:pt x="600" y="508"/>
                      <a:pt x="600" y="505"/>
                    </a:cubicBezTo>
                    <a:cubicBezTo>
                      <a:pt x="598" y="502"/>
                      <a:pt x="598" y="501"/>
                      <a:pt x="600" y="499"/>
                    </a:cubicBezTo>
                    <a:lnTo>
                      <a:pt x="598" y="498"/>
                    </a:lnTo>
                    <a:lnTo>
                      <a:pt x="597" y="498"/>
                    </a:lnTo>
                    <a:cubicBezTo>
                      <a:pt x="593" y="498"/>
                      <a:pt x="591" y="495"/>
                      <a:pt x="592" y="490"/>
                    </a:cubicBezTo>
                    <a:lnTo>
                      <a:pt x="592" y="487"/>
                    </a:lnTo>
                    <a:cubicBezTo>
                      <a:pt x="592" y="486"/>
                      <a:pt x="592" y="483"/>
                      <a:pt x="592" y="483"/>
                    </a:cubicBezTo>
                    <a:cubicBezTo>
                      <a:pt x="591" y="483"/>
                      <a:pt x="591" y="483"/>
                      <a:pt x="589" y="483"/>
                    </a:cubicBezTo>
                    <a:cubicBezTo>
                      <a:pt x="583" y="482"/>
                      <a:pt x="585" y="474"/>
                      <a:pt x="585" y="471"/>
                    </a:cubicBezTo>
                    <a:cubicBezTo>
                      <a:pt x="585" y="470"/>
                      <a:pt x="585" y="468"/>
                      <a:pt x="585" y="467"/>
                    </a:cubicBezTo>
                    <a:cubicBezTo>
                      <a:pt x="579" y="467"/>
                      <a:pt x="577" y="462"/>
                      <a:pt x="577" y="459"/>
                    </a:cubicBezTo>
                    <a:cubicBezTo>
                      <a:pt x="577" y="456"/>
                      <a:pt x="577" y="455"/>
                      <a:pt x="576" y="452"/>
                    </a:cubicBezTo>
                    <a:cubicBezTo>
                      <a:pt x="575" y="447"/>
                      <a:pt x="572" y="446"/>
                      <a:pt x="570" y="445"/>
                    </a:cubicBezTo>
                    <a:cubicBezTo>
                      <a:pt x="568" y="443"/>
                      <a:pt x="567" y="443"/>
                      <a:pt x="567" y="443"/>
                    </a:cubicBezTo>
                    <a:cubicBezTo>
                      <a:pt x="564" y="443"/>
                      <a:pt x="556" y="442"/>
                      <a:pt x="555" y="434"/>
                    </a:cubicBezTo>
                    <a:cubicBezTo>
                      <a:pt x="555" y="433"/>
                      <a:pt x="555" y="431"/>
                      <a:pt x="555" y="430"/>
                    </a:cubicBezTo>
                    <a:lnTo>
                      <a:pt x="555" y="428"/>
                    </a:lnTo>
                    <a:cubicBezTo>
                      <a:pt x="554" y="426"/>
                      <a:pt x="554" y="426"/>
                      <a:pt x="552" y="426"/>
                    </a:cubicBezTo>
                    <a:lnTo>
                      <a:pt x="548" y="426"/>
                    </a:lnTo>
                    <a:lnTo>
                      <a:pt x="548" y="414"/>
                    </a:lnTo>
                    <a:cubicBezTo>
                      <a:pt x="548" y="410"/>
                      <a:pt x="548" y="407"/>
                      <a:pt x="549" y="405"/>
                    </a:cubicBezTo>
                    <a:cubicBezTo>
                      <a:pt x="548" y="405"/>
                      <a:pt x="548" y="405"/>
                      <a:pt x="544" y="403"/>
                    </a:cubicBezTo>
                    <a:lnTo>
                      <a:pt x="540" y="403"/>
                    </a:lnTo>
                    <a:lnTo>
                      <a:pt x="542" y="397"/>
                    </a:lnTo>
                    <a:cubicBezTo>
                      <a:pt x="542" y="397"/>
                      <a:pt x="540" y="396"/>
                      <a:pt x="537" y="396"/>
                    </a:cubicBezTo>
                    <a:lnTo>
                      <a:pt x="535" y="396"/>
                    </a:lnTo>
                    <a:lnTo>
                      <a:pt x="535" y="393"/>
                    </a:lnTo>
                    <a:cubicBezTo>
                      <a:pt x="533" y="388"/>
                      <a:pt x="531" y="385"/>
                      <a:pt x="528" y="384"/>
                    </a:cubicBezTo>
                    <a:lnTo>
                      <a:pt x="528" y="388"/>
                    </a:lnTo>
                    <a:lnTo>
                      <a:pt x="518" y="387"/>
                    </a:lnTo>
                    <a:cubicBezTo>
                      <a:pt x="524" y="397"/>
                      <a:pt x="530" y="406"/>
                      <a:pt x="535" y="413"/>
                    </a:cubicBezTo>
                    <a:lnTo>
                      <a:pt x="539" y="421"/>
                    </a:lnTo>
                    <a:cubicBezTo>
                      <a:pt x="544" y="430"/>
                      <a:pt x="551" y="440"/>
                      <a:pt x="556" y="449"/>
                    </a:cubicBezTo>
                    <a:cubicBezTo>
                      <a:pt x="560" y="452"/>
                      <a:pt x="561" y="455"/>
                      <a:pt x="563" y="458"/>
                    </a:cubicBezTo>
                    <a:lnTo>
                      <a:pt x="564" y="459"/>
                    </a:lnTo>
                    <a:lnTo>
                      <a:pt x="564" y="462"/>
                    </a:lnTo>
                    <a:lnTo>
                      <a:pt x="564" y="463"/>
                    </a:lnTo>
                    <a:cubicBezTo>
                      <a:pt x="564" y="463"/>
                      <a:pt x="565" y="463"/>
                      <a:pt x="567" y="463"/>
                    </a:cubicBezTo>
                    <a:lnTo>
                      <a:pt x="572" y="463"/>
                    </a:lnTo>
                    <a:lnTo>
                      <a:pt x="572" y="468"/>
                    </a:lnTo>
                    <a:lnTo>
                      <a:pt x="572" y="470"/>
                    </a:lnTo>
                    <a:cubicBezTo>
                      <a:pt x="572" y="473"/>
                      <a:pt x="572" y="475"/>
                      <a:pt x="572" y="478"/>
                    </a:cubicBezTo>
                    <a:cubicBezTo>
                      <a:pt x="573" y="478"/>
                      <a:pt x="577" y="480"/>
                      <a:pt x="579" y="484"/>
                    </a:cubicBezTo>
                    <a:cubicBezTo>
                      <a:pt x="580" y="487"/>
                      <a:pt x="582" y="489"/>
                      <a:pt x="585" y="492"/>
                    </a:cubicBezTo>
                    <a:lnTo>
                      <a:pt x="585" y="494"/>
                    </a:lnTo>
                    <a:cubicBezTo>
                      <a:pt x="589" y="496"/>
                      <a:pt x="593" y="502"/>
                      <a:pt x="593" y="510"/>
                    </a:cubicBezTo>
                    <a:cubicBezTo>
                      <a:pt x="592" y="510"/>
                      <a:pt x="593" y="511"/>
                      <a:pt x="597" y="511"/>
                    </a:cubicBezTo>
                    <a:lnTo>
                      <a:pt x="603" y="511"/>
                    </a:lnTo>
                    <a:lnTo>
                      <a:pt x="601" y="517"/>
                    </a:lnTo>
                    <a:cubicBezTo>
                      <a:pt x="597" y="529"/>
                      <a:pt x="598" y="539"/>
                      <a:pt x="605" y="547"/>
                    </a:cubicBezTo>
                    <a:cubicBezTo>
                      <a:pt x="607" y="548"/>
                      <a:pt x="608" y="550"/>
                      <a:pt x="610" y="551"/>
                    </a:cubicBezTo>
                    <a:cubicBezTo>
                      <a:pt x="612" y="554"/>
                      <a:pt x="613" y="556"/>
                      <a:pt x="614" y="557"/>
                    </a:cubicBezTo>
                    <a:cubicBezTo>
                      <a:pt x="616" y="560"/>
                      <a:pt x="617" y="561"/>
                      <a:pt x="619" y="564"/>
                    </a:cubicBezTo>
                    <a:cubicBezTo>
                      <a:pt x="620" y="566"/>
                      <a:pt x="620" y="566"/>
                      <a:pt x="620" y="567"/>
                    </a:cubicBezTo>
                    <a:cubicBezTo>
                      <a:pt x="622" y="571"/>
                      <a:pt x="622" y="572"/>
                      <a:pt x="622" y="573"/>
                    </a:cubicBezTo>
                    <a:lnTo>
                      <a:pt x="624" y="573"/>
                    </a:lnTo>
                    <a:cubicBezTo>
                      <a:pt x="631" y="575"/>
                      <a:pt x="629" y="582"/>
                      <a:pt x="629" y="587"/>
                    </a:cubicBezTo>
                    <a:lnTo>
                      <a:pt x="628" y="588"/>
                    </a:lnTo>
                    <a:cubicBezTo>
                      <a:pt x="629" y="589"/>
                      <a:pt x="629" y="589"/>
                      <a:pt x="631" y="589"/>
                    </a:cubicBezTo>
                    <a:cubicBezTo>
                      <a:pt x="633" y="589"/>
                      <a:pt x="637" y="592"/>
                      <a:pt x="638" y="596"/>
                    </a:cubicBezTo>
                    <a:cubicBezTo>
                      <a:pt x="638" y="597"/>
                      <a:pt x="638" y="597"/>
                      <a:pt x="638" y="598"/>
                    </a:cubicBezTo>
                    <a:cubicBezTo>
                      <a:pt x="641" y="600"/>
                      <a:pt x="644" y="604"/>
                      <a:pt x="642" y="610"/>
                    </a:cubicBezTo>
                    <a:lnTo>
                      <a:pt x="642" y="612"/>
                    </a:lnTo>
                    <a:lnTo>
                      <a:pt x="642" y="613"/>
                    </a:lnTo>
                    <a:cubicBezTo>
                      <a:pt x="644" y="613"/>
                      <a:pt x="652" y="613"/>
                      <a:pt x="652" y="613"/>
                    </a:cubicBezTo>
                    <a:lnTo>
                      <a:pt x="650" y="636"/>
                    </a:lnTo>
                    <a:cubicBezTo>
                      <a:pt x="652" y="638"/>
                      <a:pt x="653" y="641"/>
                      <a:pt x="653" y="643"/>
                    </a:cubicBezTo>
                    <a:cubicBezTo>
                      <a:pt x="659" y="649"/>
                      <a:pt x="663" y="654"/>
                      <a:pt x="669" y="661"/>
                    </a:cubicBezTo>
                    <a:cubicBezTo>
                      <a:pt x="674" y="664"/>
                      <a:pt x="672" y="671"/>
                      <a:pt x="672" y="675"/>
                    </a:cubicBezTo>
                    <a:cubicBezTo>
                      <a:pt x="672" y="677"/>
                      <a:pt x="670" y="678"/>
                      <a:pt x="670" y="680"/>
                    </a:cubicBezTo>
                    <a:lnTo>
                      <a:pt x="669" y="715"/>
                    </a:lnTo>
                    <a:lnTo>
                      <a:pt x="666" y="715"/>
                    </a:lnTo>
                    <a:cubicBezTo>
                      <a:pt x="665" y="717"/>
                      <a:pt x="665" y="717"/>
                      <a:pt x="663" y="717"/>
                    </a:cubicBezTo>
                    <a:cubicBezTo>
                      <a:pt x="662" y="720"/>
                      <a:pt x="662" y="724"/>
                      <a:pt x="662" y="727"/>
                    </a:cubicBezTo>
                    <a:cubicBezTo>
                      <a:pt x="662" y="729"/>
                      <a:pt x="662" y="731"/>
                      <a:pt x="662" y="734"/>
                    </a:cubicBezTo>
                    <a:cubicBezTo>
                      <a:pt x="662" y="736"/>
                      <a:pt x="662" y="739"/>
                      <a:pt x="662" y="743"/>
                    </a:cubicBezTo>
                    <a:cubicBezTo>
                      <a:pt x="661" y="745"/>
                      <a:pt x="661" y="747"/>
                      <a:pt x="661" y="748"/>
                    </a:cubicBezTo>
                    <a:cubicBezTo>
                      <a:pt x="661" y="752"/>
                      <a:pt x="657" y="754"/>
                      <a:pt x="656" y="754"/>
                    </a:cubicBezTo>
                    <a:cubicBezTo>
                      <a:pt x="654" y="754"/>
                      <a:pt x="654" y="754"/>
                      <a:pt x="654" y="755"/>
                    </a:cubicBezTo>
                    <a:cubicBezTo>
                      <a:pt x="653" y="760"/>
                      <a:pt x="653" y="766"/>
                      <a:pt x="653" y="772"/>
                    </a:cubicBezTo>
                    <a:lnTo>
                      <a:pt x="653" y="775"/>
                    </a:lnTo>
                    <a:cubicBezTo>
                      <a:pt x="653" y="776"/>
                      <a:pt x="652" y="776"/>
                      <a:pt x="652" y="778"/>
                    </a:cubicBezTo>
                    <a:cubicBezTo>
                      <a:pt x="652" y="783"/>
                      <a:pt x="652" y="788"/>
                      <a:pt x="654" y="789"/>
                    </a:cubicBezTo>
                    <a:cubicBezTo>
                      <a:pt x="657" y="791"/>
                      <a:pt x="659" y="794"/>
                      <a:pt x="659" y="797"/>
                    </a:cubicBezTo>
                    <a:lnTo>
                      <a:pt x="657" y="825"/>
                    </a:lnTo>
                    <a:lnTo>
                      <a:pt x="652" y="824"/>
                    </a:lnTo>
                    <a:cubicBezTo>
                      <a:pt x="650" y="824"/>
                      <a:pt x="650" y="829"/>
                      <a:pt x="650" y="831"/>
                    </a:cubicBezTo>
                    <a:cubicBezTo>
                      <a:pt x="650" y="832"/>
                      <a:pt x="650" y="832"/>
                      <a:pt x="650" y="834"/>
                    </a:cubicBezTo>
                    <a:lnTo>
                      <a:pt x="650" y="840"/>
                    </a:lnTo>
                    <a:lnTo>
                      <a:pt x="644" y="838"/>
                    </a:lnTo>
                    <a:cubicBezTo>
                      <a:pt x="642" y="838"/>
                      <a:pt x="642" y="838"/>
                      <a:pt x="642" y="838"/>
                    </a:cubicBezTo>
                    <a:lnTo>
                      <a:pt x="642" y="841"/>
                    </a:lnTo>
                    <a:lnTo>
                      <a:pt x="642" y="843"/>
                    </a:lnTo>
                    <a:lnTo>
                      <a:pt x="641" y="844"/>
                    </a:lnTo>
                    <a:cubicBezTo>
                      <a:pt x="640" y="848"/>
                      <a:pt x="638" y="850"/>
                      <a:pt x="637" y="853"/>
                    </a:cubicBezTo>
                    <a:cubicBezTo>
                      <a:pt x="633" y="862"/>
                      <a:pt x="632" y="872"/>
                      <a:pt x="632" y="881"/>
                    </a:cubicBezTo>
                    <a:cubicBezTo>
                      <a:pt x="632" y="890"/>
                      <a:pt x="632" y="899"/>
                      <a:pt x="632" y="906"/>
                    </a:cubicBezTo>
                    <a:cubicBezTo>
                      <a:pt x="632" y="921"/>
                      <a:pt x="632" y="934"/>
                      <a:pt x="631" y="950"/>
                    </a:cubicBezTo>
                    <a:lnTo>
                      <a:pt x="629" y="954"/>
                    </a:lnTo>
                    <a:lnTo>
                      <a:pt x="624" y="953"/>
                    </a:lnTo>
                    <a:lnTo>
                      <a:pt x="624" y="954"/>
                    </a:lnTo>
                    <a:lnTo>
                      <a:pt x="622" y="954"/>
                    </a:lnTo>
                    <a:cubicBezTo>
                      <a:pt x="622" y="957"/>
                      <a:pt x="622" y="958"/>
                      <a:pt x="619" y="959"/>
                    </a:cubicBezTo>
                    <a:cubicBezTo>
                      <a:pt x="619" y="961"/>
                      <a:pt x="619" y="963"/>
                      <a:pt x="617" y="963"/>
                    </a:cubicBezTo>
                    <a:cubicBezTo>
                      <a:pt x="614" y="969"/>
                      <a:pt x="614" y="975"/>
                      <a:pt x="613" y="982"/>
                    </a:cubicBezTo>
                    <a:cubicBezTo>
                      <a:pt x="613" y="988"/>
                      <a:pt x="613" y="995"/>
                      <a:pt x="613" y="1001"/>
                    </a:cubicBezTo>
                    <a:cubicBezTo>
                      <a:pt x="613" y="1004"/>
                      <a:pt x="613" y="1006"/>
                      <a:pt x="613" y="1008"/>
                    </a:cubicBezTo>
                    <a:cubicBezTo>
                      <a:pt x="613" y="1013"/>
                      <a:pt x="613" y="1018"/>
                      <a:pt x="612" y="1022"/>
                    </a:cubicBezTo>
                    <a:cubicBezTo>
                      <a:pt x="612" y="1027"/>
                      <a:pt x="610" y="1028"/>
                      <a:pt x="607" y="1031"/>
                    </a:cubicBezTo>
                    <a:cubicBezTo>
                      <a:pt x="604" y="1031"/>
                      <a:pt x="603" y="1032"/>
                      <a:pt x="601" y="1034"/>
                    </a:cubicBezTo>
                    <a:cubicBezTo>
                      <a:pt x="593" y="1039"/>
                      <a:pt x="586" y="1044"/>
                      <a:pt x="580" y="1052"/>
                    </a:cubicBezTo>
                    <a:cubicBezTo>
                      <a:pt x="577" y="1055"/>
                      <a:pt x="575" y="1059"/>
                      <a:pt x="572" y="1064"/>
                    </a:cubicBezTo>
                    <a:cubicBezTo>
                      <a:pt x="572" y="1064"/>
                      <a:pt x="572" y="1067"/>
                      <a:pt x="572" y="1068"/>
                    </a:cubicBezTo>
                    <a:cubicBezTo>
                      <a:pt x="572" y="1069"/>
                      <a:pt x="572" y="1071"/>
                      <a:pt x="572" y="1072"/>
                    </a:cubicBezTo>
                    <a:cubicBezTo>
                      <a:pt x="572" y="1077"/>
                      <a:pt x="570" y="1081"/>
                      <a:pt x="567" y="1085"/>
                    </a:cubicBezTo>
                    <a:cubicBezTo>
                      <a:pt x="564" y="1089"/>
                      <a:pt x="561" y="1089"/>
                      <a:pt x="558" y="1090"/>
                    </a:cubicBezTo>
                    <a:cubicBezTo>
                      <a:pt x="558" y="1090"/>
                      <a:pt x="556" y="1090"/>
                      <a:pt x="555" y="1092"/>
                    </a:cubicBezTo>
                    <a:cubicBezTo>
                      <a:pt x="552" y="1093"/>
                      <a:pt x="551" y="1095"/>
                      <a:pt x="549" y="1096"/>
                    </a:cubicBezTo>
                    <a:cubicBezTo>
                      <a:pt x="548" y="1099"/>
                      <a:pt x="548" y="1102"/>
                      <a:pt x="548" y="1105"/>
                    </a:cubicBezTo>
                    <a:lnTo>
                      <a:pt x="547" y="1114"/>
                    </a:lnTo>
                    <a:lnTo>
                      <a:pt x="540" y="1111"/>
                    </a:lnTo>
                    <a:cubicBezTo>
                      <a:pt x="539" y="1112"/>
                      <a:pt x="539" y="1118"/>
                      <a:pt x="539" y="1120"/>
                    </a:cubicBezTo>
                    <a:lnTo>
                      <a:pt x="539" y="1125"/>
                    </a:lnTo>
                    <a:cubicBezTo>
                      <a:pt x="539" y="1132"/>
                      <a:pt x="539" y="1139"/>
                      <a:pt x="537" y="1146"/>
                    </a:cubicBezTo>
                    <a:cubicBezTo>
                      <a:pt x="535" y="1158"/>
                      <a:pt x="528" y="1161"/>
                      <a:pt x="524" y="1164"/>
                    </a:cubicBezTo>
                    <a:cubicBezTo>
                      <a:pt x="523" y="1164"/>
                      <a:pt x="519" y="1164"/>
                      <a:pt x="518" y="1164"/>
                    </a:cubicBezTo>
                    <a:lnTo>
                      <a:pt x="516" y="1164"/>
                    </a:lnTo>
                    <a:cubicBezTo>
                      <a:pt x="515" y="1164"/>
                      <a:pt x="515" y="1164"/>
                      <a:pt x="514" y="1164"/>
                    </a:cubicBezTo>
                    <a:cubicBezTo>
                      <a:pt x="514" y="1164"/>
                      <a:pt x="514" y="1166"/>
                      <a:pt x="514" y="1167"/>
                    </a:cubicBezTo>
                    <a:lnTo>
                      <a:pt x="514" y="1173"/>
                    </a:lnTo>
                    <a:lnTo>
                      <a:pt x="508" y="1171"/>
                    </a:lnTo>
                    <a:lnTo>
                      <a:pt x="506" y="1171"/>
                    </a:lnTo>
                    <a:cubicBezTo>
                      <a:pt x="506" y="1173"/>
                      <a:pt x="506" y="1173"/>
                      <a:pt x="506" y="1173"/>
                    </a:cubicBezTo>
                    <a:cubicBezTo>
                      <a:pt x="506" y="1176"/>
                      <a:pt x="505" y="1178"/>
                      <a:pt x="502" y="1179"/>
                    </a:cubicBezTo>
                    <a:cubicBezTo>
                      <a:pt x="500" y="1179"/>
                      <a:pt x="500" y="1181"/>
                      <a:pt x="500" y="1181"/>
                    </a:cubicBezTo>
                    <a:cubicBezTo>
                      <a:pt x="499" y="1182"/>
                      <a:pt x="498" y="1186"/>
                      <a:pt x="499" y="1189"/>
                    </a:cubicBezTo>
                    <a:cubicBezTo>
                      <a:pt x="499" y="1191"/>
                      <a:pt x="499" y="1192"/>
                      <a:pt x="500" y="1192"/>
                    </a:cubicBezTo>
                    <a:cubicBezTo>
                      <a:pt x="503" y="1192"/>
                      <a:pt x="505" y="1195"/>
                      <a:pt x="505" y="1199"/>
                    </a:cubicBezTo>
                    <a:lnTo>
                      <a:pt x="505" y="1207"/>
                    </a:lnTo>
                    <a:cubicBezTo>
                      <a:pt x="505" y="1209"/>
                      <a:pt x="505" y="1211"/>
                      <a:pt x="505" y="1213"/>
                    </a:cubicBezTo>
                    <a:cubicBezTo>
                      <a:pt x="505" y="1216"/>
                      <a:pt x="505" y="1220"/>
                      <a:pt x="505" y="1223"/>
                    </a:cubicBezTo>
                    <a:cubicBezTo>
                      <a:pt x="505" y="1226"/>
                      <a:pt x="502" y="1232"/>
                      <a:pt x="494" y="1232"/>
                    </a:cubicBezTo>
                    <a:cubicBezTo>
                      <a:pt x="491" y="1232"/>
                      <a:pt x="490" y="1234"/>
                      <a:pt x="489" y="1232"/>
                    </a:cubicBezTo>
                    <a:cubicBezTo>
                      <a:pt x="486" y="1232"/>
                      <a:pt x="483" y="1232"/>
                      <a:pt x="479" y="1232"/>
                    </a:cubicBezTo>
                    <a:cubicBezTo>
                      <a:pt x="478" y="1232"/>
                      <a:pt x="475" y="1232"/>
                      <a:pt x="474" y="1232"/>
                    </a:cubicBezTo>
                    <a:cubicBezTo>
                      <a:pt x="472" y="1232"/>
                      <a:pt x="471" y="1232"/>
                      <a:pt x="471" y="1232"/>
                    </a:cubicBezTo>
                    <a:cubicBezTo>
                      <a:pt x="463" y="1232"/>
                      <a:pt x="458" y="1234"/>
                      <a:pt x="454" y="1235"/>
                    </a:cubicBezTo>
                    <a:cubicBezTo>
                      <a:pt x="442" y="1239"/>
                      <a:pt x="441" y="1251"/>
                      <a:pt x="441" y="1265"/>
                    </a:cubicBezTo>
                    <a:lnTo>
                      <a:pt x="441" y="1268"/>
                    </a:lnTo>
                    <a:lnTo>
                      <a:pt x="438" y="1269"/>
                    </a:lnTo>
                    <a:cubicBezTo>
                      <a:pt x="433" y="1271"/>
                      <a:pt x="429" y="1274"/>
                      <a:pt x="426" y="1276"/>
                    </a:cubicBezTo>
                    <a:cubicBezTo>
                      <a:pt x="426" y="1276"/>
                      <a:pt x="425" y="1278"/>
                      <a:pt x="425" y="1280"/>
                    </a:cubicBezTo>
                    <a:cubicBezTo>
                      <a:pt x="423" y="1283"/>
                      <a:pt x="422" y="1284"/>
                      <a:pt x="419" y="1284"/>
                    </a:cubicBezTo>
                    <a:cubicBezTo>
                      <a:pt x="417" y="1284"/>
                      <a:pt x="417" y="1284"/>
                      <a:pt x="417" y="1284"/>
                    </a:cubicBezTo>
                    <a:cubicBezTo>
                      <a:pt x="416" y="1284"/>
                      <a:pt x="416" y="1284"/>
                      <a:pt x="416" y="1284"/>
                    </a:cubicBezTo>
                    <a:lnTo>
                      <a:pt x="405" y="1284"/>
                    </a:lnTo>
                    <a:cubicBezTo>
                      <a:pt x="398" y="1288"/>
                      <a:pt x="388" y="1288"/>
                      <a:pt x="381" y="1288"/>
                    </a:cubicBezTo>
                    <a:cubicBezTo>
                      <a:pt x="381" y="1288"/>
                      <a:pt x="374" y="1288"/>
                      <a:pt x="373" y="1288"/>
                    </a:cubicBezTo>
                    <a:cubicBezTo>
                      <a:pt x="365" y="1288"/>
                      <a:pt x="358" y="1288"/>
                      <a:pt x="351" y="1292"/>
                    </a:cubicBezTo>
                    <a:cubicBezTo>
                      <a:pt x="351" y="1292"/>
                      <a:pt x="349" y="1292"/>
                      <a:pt x="349" y="1293"/>
                    </a:cubicBezTo>
                    <a:cubicBezTo>
                      <a:pt x="348" y="1295"/>
                      <a:pt x="345" y="1296"/>
                      <a:pt x="340" y="1296"/>
                    </a:cubicBez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xmlns="" id="{8A9FD842-0906-EB45-905B-0B40445E0C8D}"/>
                  </a:ext>
                </a:extLst>
              </p:cNvPr>
              <p:cNvSpPr/>
              <p:nvPr/>
            </p:nvSpPr>
            <p:spPr>
              <a:xfrm>
                <a:off x="10280257" y="6394380"/>
                <a:ext cx="1779824" cy="3764628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13" h="1507">
                    <a:moveTo>
                      <a:pt x="406" y="1507"/>
                    </a:moveTo>
                    <a:cubicBezTo>
                      <a:pt x="405" y="1507"/>
                      <a:pt x="402" y="1507"/>
                      <a:pt x="401" y="1506"/>
                    </a:cubicBezTo>
                    <a:cubicBezTo>
                      <a:pt x="399" y="1506"/>
                      <a:pt x="399" y="1506"/>
                      <a:pt x="399" y="1506"/>
                    </a:cubicBezTo>
                    <a:lnTo>
                      <a:pt x="393" y="1506"/>
                    </a:lnTo>
                    <a:lnTo>
                      <a:pt x="394" y="1500"/>
                    </a:lnTo>
                    <a:lnTo>
                      <a:pt x="394" y="1499"/>
                    </a:lnTo>
                    <a:cubicBezTo>
                      <a:pt x="394" y="1499"/>
                      <a:pt x="393" y="1499"/>
                      <a:pt x="389" y="1499"/>
                    </a:cubicBezTo>
                    <a:cubicBezTo>
                      <a:pt x="389" y="1499"/>
                      <a:pt x="387" y="1499"/>
                      <a:pt x="386" y="1499"/>
                    </a:cubicBezTo>
                    <a:lnTo>
                      <a:pt x="385" y="1499"/>
                    </a:lnTo>
                    <a:lnTo>
                      <a:pt x="378" y="1499"/>
                    </a:lnTo>
                    <a:lnTo>
                      <a:pt x="380" y="1492"/>
                    </a:lnTo>
                    <a:cubicBezTo>
                      <a:pt x="380" y="1491"/>
                      <a:pt x="380" y="1491"/>
                      <a:pt x="380" y="1491"/>
                    </a:cubicBezTo>
                    <a:lnTo>
                      <a:pt x="378" y="1491"/>
                    </a:lnTo>
                    <a:lnTo>
                      <a:pt x="377" y="1490"/>
                    </a:lnTo>
                    <a:cubicBezTo>
                      <a:pt x="373" y="1490"/>
                      <a:pt x="369" y="1488"/>
                      <a:pt x="365" y="1485"/>
                    </a:cubicBezTo>
                    <a:cubicBezTo>
                      <a:pt x="364" y="1483"/>
                      <a:pt x="362" y="1482"/>
                      <a:pt x="362" y="1482"/>
                    </a:cubicBezTo>
                    <a:cubicBezTo>
                      <a:pt x="357" y="1480"/>
                      <a:pt x="357" y="1478"/>
                      <a:pt x="356" y="1476"/>
                    </a:cubicBezTo>
                    <a:lnTo>
                      <a:pt x="356" y="1475"/>
                    </a:lnTo>
                    <a:cubicBezTo>
                      <a:pt x="354" y="1471"/>
                      <a:pt x="353" y="1470"/>
                      <a:pt x="350" y="1469"/>
                    </a:cubicBezTo>
                    <a:cubicBezTo>
                      <a:pt x="349" y="1467"/>
                      <a:pt x="347" y="1467"/>
                      <a:pt x="345" y="1466"/>
                    </a:cubicBezTo>
                    <a:cubicBezTo>
                      <a:pt x="341" y="1463"/>
                      <a:pt x="341" y="1458"/>
                      <a:pt x="341" y="1457"/>
                    </a:cubicBezTo>
                    <a:lnTo>
                      <a:pt x="341" y="1455"/>
                    </a:lnTo>
                    <a:cubicBezTo>
                      <a:pt x="341" y="1454"/>
                      <a:pt x="343" y="1451"/>
                      <a:pt x="343" y="1451"/>
                    </a:cubicBezTo>
                    <a:lnTo>
                      <a:pt x="343" y="1446"/>
                    </a:lnTo>
                    <a:cubicBezTo>
                      <a:pt x="341" y="1441"/>
                      <a:pt x="338" y="1438"/>
                      <a:pt x="334" y="1433"/>
                    </a:cubicBezTo>
                    <a:cubicBezTo>
                      <a:pt x="331" y="1431"/>
                      <a:pt x="329" y="1430"/>
                      <a:pt x="328" y="1429"/>
                    </a:cubicBezTo>
                    <a:cubicBezTo>
                      <a:pt x="322" y="1423"/>
                      <a:pt x="321" y="1417"/>
                      <a:pt x="321" y="1411"/>
                    </a:cubicBezTo>
                    <a:lnTo>
                      <a:pt x="319" y="1411"/>
                    </a:lnTo>
                    <a:cubicBezTo>
                      <a:pt x="317" y="1411"/>
                      <a:pt x="313" y="1410"/>
                      <a:pt x="313" y="1403"/>
                    </a:cubicBezTo>
                    <a:cubicBezTo>
                      <a:pt x="313" y="1402"/>
                      <a:pt x="312" y="1401"/>
                      <a:pt x="310" y="1399"/>
                    </a:cubicBezTo>
                    <a:cubicBezTo>
                      <a:pt x="309" y="1398"/>
                      <a:pt x="307" y="1394"/>
                      <a:pt x="305" y="1392"/>
                    </a:cubicBezTo>
                    <a:lnTo>
                      <a:pt x="305" y="1390"/>
                    </a:lnTo>
                    <a:lnTo>
                      <a:pt x="305" y="1389"/>
                    </a:lnTo>
                    <a:lnTo>
                      <a:pt x="305" y="1387"/>
                    </a:lnTo>
                    <a:lnTo>
                      <a:pt x="303" y="1387"/>
                    </a:lnTo>
                    <a:lnTo>
                      <a:pt x="298" y="1387"/>
                    </a:lnTo>
                    <a:lnTo>
                      <a:pt x="298" y="1382"/>
                    </a:lnTo>
                    <a:cubicBezTo>
                      <a:pt x="298" y="1377"/>
                      <a:pt x="294" y="1374"/>
                      <a:pt x="288" y="1369"/>
                    </a:cubicBezTo>
                    <a:cubicBezTo>
                      <a:pt x="279" y="1362"/>
                      <a:pt x="275" y="1353"/>
                      <a:pt x="276" y="1343"/>
                    </a:cubicBezTo>
                    <a:cubicBezTo>
                      <a:pt x="277" y="1341"/>
                      <a:pt x="277" y="1340"/>
                      <a:pt x="276" y="1338"/>
                    </a:cubicBezTo>
                    <a:cubicBezTo>
                      <a:pt x="276" y="1337"/>
                      <a:pt x="276" y="1334"/>
                      <a:pt x="276" y="1331"/>
                    </a:cubicBezTo>
                    <a:cubicBezTo>
                      <a:pt x="277" y="1329"/>
                      <a:pt x="277" y="1327"/>
                      <a:pt x="277" y="1325"/>
                    </a:cubicBezTo>
                    <a:cubicBezTo>
                      <a:pt x="277" y="1322"/>
                      <a:pt x="279" y="1321"/>
                      <a:pt x="279" y="1319"/>
                    </a:cubicBezTo>
                    <a:cubicBezTo>
                      <a:pt x="279" y="1312"/>
                      <a:pt x="279" y="1310"/>
                      <a:pt x="277" y="1310"/>
                    </a:cubicBezTo>
                    <a:cubicBezTo>
                      <a:pt x="277" y="1309"/>
                      <a:pt x="277" y="1309"/>
                      <a:pt x="276" y="1309"/>
                    </a:cubicBezTo>
                    <a:lnTo>
                      <a:pt x="271" y="1309"/>
                    </a:lnTo>
                    <a:lnTo>
                      <a:pt x="271" y="1304"/>
                    </a:lnTo>
                    <a:cubicBezTo>
                      <a:pt x="272" y="1301"/>
                      <a:pt x="272" y="1299"/>
                      <a:pt x="272" y="1297"/>
                    </a:cubicBezTo>
                    <a:cubicBezTo>
                      <a:pt x="272" y="1291"/>
                      <a:pt x="272" y="1285"/>
                      <a:pt x="272" y="1279"/>
                    </a:cubicBezTo>
                    <a:cubicBezTo>
                      <a:pt x="272" y="1276"/>
                      <a:pt x="272" y="1272"/>
                      <a:pt x="271" y="1271"/>
                    </a:cubicBezTo>
                    <a:lnTo>
                      <a:pt x="268" y="1271"/>
                    </a:lnTo>
                    <a:cubicBezTo>
                      <a:pt x="266" y="1268"/>
                      <a:pt x="264" y="1267"/>
                      <a:pt x="264" y="1263"/>
                    </a:cubicBezTo>
                    <a:lnTo>
                      <a:pt x="264" y="1257"/>
                    </a:lnTo>
                    <a:lnTo>
                      <a:pt x="266" y="1257"/>
                    </a:lnTo>
                    <a:cubicBezTo>
                      <a:pt x="266" y="1255"/>
                      <a:pt x="266" y="1255"/>
                      <a:pt x="266" y="1255"/>
                    </a:cubicBezTo>
                    <a:cubicBezTo>
                      <a:pt x="264" y="1255"/>
                      <a:pt x="263" y="1255"/>
                      <a:pt x="263" y="1254"/>
                    </a:cubicBezTo>
                    <a:lnTo>
                      <a:pt x="259" y="1254"/>
                    </a:lnTo>
                    <a:lnTo>
                      <a:pt x="257" y="1250"/>
                    </a:lnTo>
                    <a:lnTo>
                      <a:pt x="260" y="1190"/>
                    </a:lnTo>
                    <a:cubicBezTo>
                      <a:pt x="260" y="1187"/>
                      <a:pt x="260" y="1183"/>
                      <a:pt x="260" y="1180"/>
                    </a:cubicBezTo>
                    <a:cubicBezTo>
                      <a:pt x="260" y="1178"/>
                      <a:pt x="261" y="1175"/>
                      <a:pt x="261" y="1173"/>
                    </a:cubicBezTo>
                    <a:cubicBezTo>
                      <a:pt x="261" y="1170"/>
                      <a:pt x="261" y="1165"/>
                      <a:pt x="260" y="1164"/>
                    </a:cubicBezTo>
                    <a:cubicBezTo>
                      <a:pt x="260" y="1162"/>
                      <a:pt x="259" y="1162"/>
                      <a:pt x="259" y="1162"/>
                    </a:cubicBezTo>
                    <a:lnTo>
                      <a:pt x="254" y="1161"/>
                    </a:lnTo>
                    <a:lnTo>
                      <a:pt x="254" y="1157"/>
                    </a:lnTo>
                    <a:cubicBezTo>
                      <a:pt x="254" y="1155"/>
                      <a:pt x="254" y="1153"/>
                      <a:pt x="254" y="1152"/>
                    </a:cubicBezTo>
                    <a:cubicBezTo>
                      <a:pt x="254" y="1150"/>
                      <a:pt x="254" y="1149"/>
                      <a:pt x="254" y="1147"/>
                    </a:cubicBezTo>
                    <a:cubicBezTo>
                      <a:pt x="252" y="1147"/>
                      <a:pt x="252" y="1147"/>
                      <a:pt x="252" y="1146"/>
                    </a:cubicBezTo>
                    <a:cubicBezTo>
                      <a:pt x="250" y="1146"/>
                      <a:pt x="248" y="1145"/>
                      <a:pt x="248" y="1145"/>
                    </a:cubicBezTo>
                    <a:cubicBezTo>
                      <a:pt x="245" y="1141"/>
                      <a:pt x="247" y="1140"/>
                      <a:pt x="247" y="1138"/>
                    </a:cubicBezTo>
                    <a:lnTo>
                      <a:pt x="247" y="1137"/>
                    </a:lnTo>
                    <a:lnTo>
                      <a:pt x="247" y="1136"/>
                    </a:lnTo>
                    <a:cubicBezTo>
                      <a:pt x="247" y="1134"/>
                      <a:pt x="247" y="1133"/>
                      <a:pt x="247" y="1131"/>
                    </a:cubicBezTo>
                    <a:lnTo>
                      <a:pt x="245" y="1131"/>
                    </a:lnTo>
                    <a:cubicBezTo>
                      <a:pt x="239" y="1130"/>
                      <a:pt x="239" y="1124"/>
                      <a:pt x="239" y="1121"/>
                    </a:cubicBezTo>
                    <a:cubicBezTo>
                      <a:pt x="239" y="1119"/>
                      <a:pt x="239" y="1119"/>
                      <a:pt x="239" y="1118"/>
                    </a:cubicBezTo>
                    <a:cubicBezTo>
                      <a:pt x="239" y="1116"/>
                      <a:pt x="239" y="1113"/>
                      <a:pt x="239" y="1112"/>
                    </a:cubicBezTo>
                    <a:cubicBezTo>
                      <a:pt x="239" y="1109"/>
                      <a:pt x="239" y="1105"/>
                      <a:pt x="240" y="1100"/>
                    </a:cubicBezTo>
                    <a:cubicBezTo>
                      <a:pt x="240" y="1096"/>
                      <a:pt x="242" y="1091"/>
                      <a:pt x="242" y="1088"/>
                    </a:cubicBezTo>
                    <a:cubicBezTo>
                      <a:pt x="242" y="1087"/>
                      <a:pt x="242" y="1085"/>
                      <a:pt x="240" y="1085"/>
                    </a:cubicBezTo>
                    <a:cubicBezTo>
                      <a:pt x="240" y="1084"/>
                      <a:pt x="239" y="1084"/>
                      <a:pt x="238" y="1084"/>
                    </a:cubicBezTo>
                    <a:lnTo>
                      <a:pt x="236" y="1084"/>
                    </a:lnTo>
                    <a:lnTo>
                      <a:pt x="235" y="1084"/>
                    </a:lnTo>
                    <a:lnTo>
                      <a:pt x="233" y="1084"/>
                    </a:lnTo>
                    <a:lnTo>
                      <a:pt x="232" y="1084"/>
                    </a:lnTo>
                    <a:cubicBezTo>
                      <a:pt x="229" y="1084"/>
                      <a:pt x="226" y="1082"/>
                      <a:pt x="226" y="1080"/>
                    </a:cubicBezTo>
                    <a:cubicBezTo>
                      <a:pt x="224" y="1077"/>
                      <a:pt x="222" y="1077"/>
                      <a:pt x="220" y="1076"/>
                    </a:cubicBezTo>
                    <a:cubicBezTo>
                      <a:pt x="218" y="1076"/>
                      <a:pt x="217" y="1076"/>
                      <a:pt x="215" y="1076"/>
                    </a:cubicBezTo>
                    <a:lnTo>
                      <a:pt x="214" y="1076"/>
                    </a:lnTo>
                    <a:lnTo>
                      <a:pt x="211" y="1076"/>
                    </a:lnTo>
                    <a:cubicBezTo>
                      <a:pt x="210" y="1076"/>
                      <a:pt x="210" y="1076"/>
                      <a:pt x="210" y="1076"/>
                    </a:cubicBezTo>
                    <a:cubicBezTo>
                      <a:pt x="207" y="1076"/>
                      <a:pt x="202" y="1073"/>
                      <a:pt x="203" y="1069"/>
                    </a:cubicBezTo>
                    <a:lnTo>
                      <a:pt x="203" y="1057"/>
                    </a:lnTo>
                    <a:cubicBezTo>
                      <a:pt x="203" y="1056"/>
                      <a:pt x="203" y="1056"/>
                      <a:pt x="203" y="1054"/>
                    </a:cubicBezTo>
                    <a:lnTo>
                      <a:pt x="203" y="1052"/>
                    </a:lnTo>
                    <a:cubicBezTo>
                      <a:pt x="203" y="1052"/>
                      <a:pt x="202" y="1052"/>
                      <a:pt x="201" y="1052"/>
                    </a:cubicBezTo>
                    <a:lnTo>
                      <a:pt x="173" y="1051"/>
                    </a:lnTo>
                    <a:lnTo>
                      <a:pt x="173" y="1045"/>
                    </a:lnTo>
                    <a:cubicBezTo>
                      <a:pt x="174" y="1042"/>
                      <a:pt x="174" y="1038"/>
                      <a:pt x="171" y="1036"/>
                    </a:cubicBezTo>
                    <a:lnTo>
                      <a:pt x="170" y="1036"/>
                    </a:lnTo>
                    <a:cubicBezTo>
                      <a:pt x="168" y="1035"/>
                      <a:pt x="165" y="1032"/>
                      <a:pt x="166" y="1027"/>
                    </a:cubicBezTo>
                    <a:lnTo>
                      <a:pt x="166" y="1026"/>
                    </a:lnTo>
                    <a:cubicBezTo>
                      <a:pt x="166" y="1024"/>
                      <a:pt x="166" y="1023"/>
                      <a:pt x="165" y="1021"/>
                    </a:cubicBezTo>
                    <a:cubicBezTo>
                      <a:pt x="162" y="1017"/>
                      <a:pt x="161" y="1014"/>
                      <a:pt x="158" y="1012"/>
                    </a:cubicBezTo>
                    <a:cubicBezTo>
                      <a:pt x="158" y="1012"/>
                      <a:pt x="156" y="1012"/>
                      <a:pt x="154" y="1012"/>
                    </a:cubicBezTo>
                    <a:lnTo>
                      <a:pt x="152" y="1011"/>
                    </a:lnTo>
                    <a:lnTo>
                      <a:pt x="152" y="1000"/>
                    </a:lnTo>
                    <a:lnTo>
                      <a:pt x="152" y="999"/>
                    </a:lnTo>
                    <a:cubicBezTo>
                      <a:pt x="152" y="998"/>
                      <a:pt x="152" y="998"/>
                      <a:pt x="152" y="996"/>
                    </a:cubicBezTo>
                    <a:cubicBezTo>
                      <a:pt x="150" y="994"/>
                      <a:pt x="152" y="991"/>
                      <a:pt x="152" y="984"/>
                    </a:cubicBezTo>
                    <a:cubicBezTo>
                      <a:pt x="153" y="980"/>
                      <a:pt x="154" y="970"/>
                      <a:pt x="153" y="967"/>
                    </a:cubicBezTo>
                    <a:cubicBezTo>
                      <a:pt x="153" y="966"/>
                      <a:pt x="152" y="966"/>
                      <a:pt x="152" y="966"/>
                    </a:cubicBezTo>
                    <a:lnTo>
                      <a:pt x="150" y="966"/>
                    </a:lnTo>
                    <a:lnTo>
                      <a:pt x="146" y="966"/>
                    </a:lnTo>
                    <a:lnTo>
                      <a:pt x="146" y="961"/>
                    </a:lnTo>
                    <a:cubicBezTo>
                      <a:pt x="146" y="959"/>
                      <a:pt x="146" y="958"/>
                      <a:pt x="146" y="956"/>
                    </a:cubicBezTo>
                    <a:cubicBezTo>
                      <a:pt x="146" y="955"/>
                      <a:pt x="147" y="952"/>
                      <a:pt x="146" y="950"/>
                    </a:cubicBezTo>
                    <a:lnTo>
                      <a:pt x="145" y="950"/>
                    </a:lnTo>
                    <a:cubicBezTo>
                      <a:pt x="141" y="949"/>
                      <a:pt x="140" y="949"/>
                      <a:pt x="140" y="947"/>
                    </a:cubicBezTo>
                    <a:cubicBezTo>
                      <a:pt x="138" y="945"/>
                      <a:pt x="138" y="943"/>
                      <a:pt x="138" y="942"/>
                    </a:cubicBezTo>
                    <a:lnTo>
                      <a:pt x="138" y="940"/>
                    </a:lnTo>
                    <a:lnTo>
                      <a:pt x="138" y="938"/>
                    </a:lnTo>
                    <a:cubicBezTo>
                      <a:pt x="138" y="937"/>
                      <a:pt x="140" y="935"/>
                      <a:pt x="138" y="935"/>
                    </a:cubicBezTo>
                    <a:cubicBezTo>
                      <a:pt x="138" y="934"/>
                      <a:pt x="138" y="934"/>
                      <a:pt x="138" y="934"/>
                    </a:cubicBezTo>
                    <a:cubicBezTo>
                      <a:pt x="137" y="934"/>
                      <a:pt x="137" y="934"/>
                      <a:pt x="137" y="934"/>
                    </a:cubicBezTo>
                    <a:cubicBezTo>
                      <a:pt x="134" y="934"/>
                      <a:pt x="133" y="933"/>
                      <a:pt x="131" y="930"/>
                    </a:cubicBezTo>
                    <a:cubicBezTo>
                      <a:pt x="131" y="928"/>
                      <a:pt x="129" y="927"/>
                      <a:pt x="129" y="925"/>
                    </a:cubicBezTo>
                    <a:cubicBezTo>
                      <a:pt x="128" y="922"/>
                      <a:pt x="126" y="919"/>
                      <a:pt x="125" y="917"/>
                    </a:cubicBezTo>
                    <a:cubicBezTo>
                      <a:pt x="124" y="913"/>
                      <a:pt x="122" y="912"/>
                      <a:pt x="121" y="909"/>
                    </a:cubicBezTo>
                    <a:cubicBezTo>
                      <a:pt x="121" y="906"/>
                      <a:pt x="119" y="905"/>
                      <a:pt x="118" y="902"/>
                    </a:cubicBezTo>
                    <a:cubicBezTo>
                      <a:pt x="114" y="894"/>
                      <a:pt x="112" y="889"/>
                      <a:pt x="106" y="882"/>
                    </a:cubicBezTo>
                    <a:cubicBezTo>
                      <a:pt x="104" y="881"/>
                      <a:pt x="101" y="881"/>
                      <a:pt x="98" y="879"/>
                    </a:cubicBezTo>
                    <a:cubicBezTo>
                      <a:pt x="94" y="877"/>
                      <a:pt x="96" y="870"/>
                      <a:pt x="96" y="866"/>
                    </a:cubicBezTo>
                    <a:cubicBezTo>
                      <a:pt x="96" y="865"/>
                      <a:pt x="96" y="865"/>
                      <a:pt x="96" y="865"/>
                    </a:cubicBezTo>
                    <a:lnTo>
                      <a:pt x="97" y="836"/>
                    </a:lnTo>
                    <a:lnTo>
                      <a:pt x="103" y="838"/>
                    </a:lnTo>
                    <a:cubicBezTo>
                      <a:pt x="104" y="838"/>
                      <a:pt x="104" y="833"/>
                      <a:pt x="104" y="832"/>
                    </a:cubicBezTo>
                    <a:lnTo>
                      <a:pt x="104" y="830"/>
                    </a:lnTo>
                    <a:cubicBezTo>
                      <a:pt x="104" y="828"/>
                      <a:pt x="106" y="824"/>
                      <a:pt x="110" y="823"/>
                    </a:cubicBezTo>
                    <a:lnTo>
                      <a:pt x="110" y="821"/>
                    </a:lnTo>
                    <a:cubicBezTo>
                      <a:pt x="110" y="821"/>
                      <a:pt x="112" y="821"/>
                      <a:pt x="112" y="820"/>
                    </a:cubicBezTo>
                    <a:cubicBezTo>
                      <a:pt x="112" y="820"/>
                      <a:pt x="110" y="819"/>
                      <a:pt x="110" y="817"/>
                    </a:cubicBezTo>
                    <a:cubicBezTo>
                      <a:pt x="104" y="817"/>
                      <a:pt x="104" y="809"/>
                      <a:pt x="106" y="803"/>
                    </a:cubicBezTo>
                    <a:lnTo>
                      <a:pt x="106" y="801"/>
                    </a:lnTo>
                    <a:lnTo>
                      <a:pt x="106" y="783"/>
                    </a:lnTo>
                    <a:lnTo>
                      <a:pt x="112" y="784"/>
                    </a:lnTo>
                    <a:lnTo>
                      <a:pt x="113" y="784"/>
                    </a:lnTo>
                    <a:lnTo>
                      <a:pt x="113" y="783"/>
                    </a:lnTo>
                    <a:cubicBezTo>
                      <a:pt x="113" y="782"/>
                      <a:pt x="114" y="780"/>
                      <a:pt x="114" y="777"/>
                    </a:cubicBezTo>
                    <a:cubicBezTo>
                      <a:pt x="116" y="776"/>
                      <a:pt x="118" y="775"/>
                      <a:pt x="119" y="772"/>
                    </a:cubicBezTo>
                    <a:cubicBezTo>
                      <a:pt x="121" y="770"/>
                      <a:pt x="122" y="768"/>
                      <a:pt x="122" y="767"/>
                    </a:cubicBezTo>
                    <a:lnTo>
                      <a:pt x="122" y="761"/>
                    </a:lnTo>
                    <a:lnTo>
                      <a:pt x="128" y="763"/>
                    </a:lnTo>
                    <a:cubicBezTo>
                      <a:pt x="129" y="763"/>
                      <a:pt x="129" y="763"/>
                      <a:pt x="129" y="763"/>
                    </a:cubicBezTo>
                    <a:lnTo>
                      <a:pt x="129" y="759"/>
                    </a:lnTo>
                    <a:lnTo>
                      <a:pt x="131" y="728"/>
                    </a:lnTo>
                    <a:lnTo>
                      <a:pt x="138" y="733"/>
                    </a:lnTo>
                    <a:cubicBezTo>
                      <a:pt x="138" y="731"/>
                      <a:pt x="141" y="728"/>
                      <a:pt x="141" y="721"/>
                    </a:cubicBezTo>
                    <a:cubicBezTo>
                      <a:pt x="141" y="715"/>
                      <a:pt x="140" y="711"/>
                      <a:pt x="138" y="711"/>
                    </a:cubicBezTo>
                    <a:lnTo>
                      <a:pt x="133" y="714"/>
                    </a:lnTo>
                    <a:lnTo>
                      <a:pt x="133" y="706"/>
                    </a:lnTo>
                    <a:cubicBezTo>
                      <a:pt x="133" y="705"/>
                      <a:pt x="133" y="703"/>
                      <a:pt x="133" y="700"/>
                    </a:cubicBezTo>
                    <a:cubicBezTo>
                      <a:pt x="133" y="697"/>
                      <a:pt x="134" y="691"/>
                      <a:pt x="131" y="690"/>
                    </a:cubicBezTo>
                    <a:lnTo>
                      <a:pt x="131" y="688"/>
                    </a:lnTo>
                    <a:cubicBezTo>
                      <a:pt x="129" y="687"/>
                      <a:pt x="125" y="686"/>
                      <a:pt x="125" y="681"/>
                    </a:cubicBezTo>
                    <a:lnTo>
                      <a:pt x="126" y="670"/>
                    </a:lnTo>
                    <a:cubicBezTo>
                      <a:pt x="125" y="672"/>
                      <a:pt x="122" y="672"/>
                      <a:pt x="122" y="672"/>
                    </a:cubicBezTo>
                    <a:cubicBezTo>
                      <a:pt x="121" y="672"/>
                      <a:pt x="121" y="672"/>
                      <a:pt x="121" y="672"/>
                    </a:cubicBezTo>
                    <a:lnTo>
                      <a:pt x="119" y="672"/>
                    </a:lnTo>
                    <a:lnTo>
                      <a:pt x="94" y="670"/>
                    </a:lnTo>
                    <a:lnTo>
                      <a:pt x="96" y="665"/>
                    </a:lnTo>
                    <a:lnTo>
                      <a:pt x="96" y="663"/>
                    </a:lnTo>
                    <a:lnTo>
                      <a:pt x="94" y="663"/>
                    </a:lnTo>
                    <a:cubicBezTo>
                      <a:pt x="89" y="663"/>
                      <a:pt x="88" y="660"/>
                      <a:pt x="88" y="656"/>
                    </a:cubicBezTo>
                    <a:lnTo>
                      <a:pt x="88" y="653"/>
                    </a:lnTo>
                    <a:lnTo>
                      <a:pt x="88" y="650"/>
                    </a:lnTo>
                    <a:cubicBezTo>
                      <a:pt x="88" y="649"/>
                      <a:pt x="88" y="646"/>
                      <a:pt x="88" y="646"/>
                    </a:cubicBezTo>
                    <a:cubicBezTo>
                      <a:pt x="88" y="645"/>
                      <a:pt x="88" y="642"/>
                      <a:pt x="88" y="641"/>
                    </a:cubicBezTo>
                    <a:cubicBezTo>
                      <a:pt x="89" y="635"/>
                      <a:pt x="89" y="630"/>
                      <a:pt x="88" y="626"/>
                    </a:cubicBezTo>
                    <a:cubicBezTo>
                      <a:pt x="88" y="625"/>
                      <a:pt x="86" y="625"/>
                      <a:pt x="85" y="625"/>
                    </a:cubicBezTo>
                    <a:lnTo>
                      <a:pt x="82" y="623"/>
                    </a:lnTo>
                    <a:lnTo>
                      <a:pt x="82" y="620"/>
                    </a:lnTo>
                    <a:cubicBezTo>
                      <a:pt x="81" y="618"/>
                      <a:pt x="81" y="617"/>
                      <a:pt x="79" y="616"/>
                    </a:cubicBezTo>
                    <a:lnTo>
                      <a:pt x="77" y="614"/>
                    </a:lnTo>
                    <a:cubicBezTo>
                      <a:pt x="75" y="610"/>
                      <a:pt x="75" y="607"/>
                      <a:pt x="75" y="604"/>
                    </a:cubicBezTo>
                    <a:cubicBezTo>
                      <a:pt x="75" y="602"/>
                      <a:pt x="75" y="602"/>
                      <a:pt x="75" y="601"/>
                    </a:cubicBezTo>
                    <a:cubicBezTo>
                      <a:pt x="75" y="601"/>
                      <a:pt x="73" y="601"/>
                      <a:pt x="72" y="601"/>
                    </a:cubicBezTo>
                    <a:lnTo>
                      <a:pt x="66" y="600"/>
                    </a:lnTo>
                    <a:lnTo>
                      <a:pt x="68" y="595"/>
                    </a:lnTo>
                    <a:cubicBezTo>
                      <a:pt x="68" y="593"/>
                      <a:pt x="68" y="593"/>
                      <a:pt x="68" y="593"/>
                    </a:cubicBezTo>
                    <a:cubicBezTo>
                      <a:pt x="68" y="593"/>
                      <a:pt x="66" y="593"/>
                      <a:pt x="64" y="592"/>
                    </a:cubicBezTo>
                    <a:lnTo>
                      <a:pt x="59" y="592"/>
                    </a:lnTo>
                    <a:lnTo>
                      <a:pt x="60" y="586"/>
                    </a:lnTo>
                    <a:cubicBezTo>
                      <a:pt x="60" y="586"/>
                      <a:pt x="59" y="585"/>
                      <a:pt x="54" y="585"/>
                    </a:cubicBezTo>
                    <a:lnTo>
                      <a:pt x="52" y="585"/>
                    </a:lnTo>
                    <a:cubicBezTo>
                      <a:pt x="51" y="585"/>
                      <a:pt x="49" y="585"/>
                      <a:pt x="49" y="585"/>
                    </a:cubicBezTo>
                    <a:lnTo>
                      <a:pt x="47" y="585"/>
                    </a:lnTo>
                    <a:lnTo>
                      <a:pt x="45" y="581"/>
                    </a:lnTo>
                    <a:cubicBezTo>
                      <a:pt x="42" y="576"/>
                      <a:pt x="40" y="572"/>
                      <a:pt x="36" y="568"/>
                    </a:cubicBezTo>
                    <a:lnTo>
                      <a:pt x="35" y="568"/>
                    </a:lnTo>
                    <a:cubicBezTo>
                      <a:pt x="32" y="567"/>
                      <a:pt x="31" y="565"/>
                      <a:pt x="31" y="561"/>
                    </a:cubicBezTo>
                    <a:lnTo>
                      <a:pt x="31" y="560"/>
                    </a:lnTo>
                    <a:cubicBezTo>
                      <a:pt x="31" y="558"/>
                      <a:pt x="31" y="558"/>
                      <a:pt x="31" y="556"/>
                    </a:cubicBezTo>
                    <a:cubicBezTo>
                      <a:pt x="31" y="556"/>
                      <a:pt x="31" y="555"/>
                      <a:pt x="29" y="555"/>
                    </a:cubicBezTo>
                    <a:cubicBezTo>
                      <a:pt x="27" y="553"/>
                      <a:pt x="26" y="553"/>
                      <a:pt x="23" y="553"/>
                    </a:cubicBezTo>
                    <a:cubicBezTo>
                      <a:pt x="20" y="552"/>
                      <a:pt x="17" y="552"/>
                      <a:pt x="12" y="549"/>
                    </a:cubicBezTo>
                    <a:lnTo>
                      <a:pt x="11" y="548"/>
                    </a:lnTo>
                    <a:cubicBezTo>
                      <a:pt x="10" y="546"/>
                      <a:pt x="8" y="544"/>
                      <a:pt x="7" y="544"/>
                    </a:cubicBezTo>
                    <a:cubicBezTo>
                      <a:pt x="0" y="544"/>
                      <a:pt x="0" y="540"/>
                      <a:pt x="0" y="537"/>
                    </a:cubicBezTo>
                    <a:lnTo>
                      <a:pt x="4" y="441"/>
                    </a:lnTo>
                    <a:cubicBezTo>
                      <a:pt x="5" y="438"/>
                      <a:pt x="7" y="437"/>
                      <a:pt x="8" y="434"/>
                    </a:cubicBezTo>
                    <a:lnTo>
                      <a:pt x="10" y="435"/>
                    </a:lnTo>
                    <a:cubicBezTo>
                      <a:pt x="11" y="435"/>
                      <a:pt x="11" y="435"/>
                      <a:pt x="11" y="435"/>
                    </a:cubicBezTo>
                    <a:cubicBezTo>
                      <a:pt x="12" y="434"/>
                      <a:pt x="12" y="428"/>
                      <a:pt x="12" y="426"/>
                    </a:cubicBezTo>
                    <a:lnTo>
                      <a:pt x="12" y="425"/>
                    </a:lnTo>
                    <a:lnTo>
                      <a:pt x="15" y="419"/>
                    </a:lnTo>
                    <a:lnTo>
                      <a:pt x="19" y="419"/>
                    </a:lnTo>
                    <a:lnTo>
                      <a:pt x="20" y="419"/>
                    </a:lnTo>
                    <a:lnTo>
                      <a:pt x="20" y="414"/>
                    </a:lnTo>
                    <a:lnTo>
                      <a:pt x="20" y="409"/>
                    </a:lnTo>
                    <a:cubicBezTo>
                      <a:pt x="122" y="218"/>
                      <a:pt x="294" y="71"/>
                      <a:pt x="500" y="0"/>
                    </a:cubicBezTo>
                    <a:cubicBezTo>
                      <a:pt x="500" y="1"/>
                      <a:pt x="500" y="1"/>
                      <a:pt x="500" y="1"/>
                    </a:cubicBezTo>
                    <a:cubicBezTo>
                      <a:pt x="500" y="6"/>
                      <a:pt x="499" y="11"/>
                      <a:pt x="495" y="18"/>
                    </a:cubicBezTo>
                    <a:cubicBezTo>
                      <a:pt x="494" y="19"/>
                      <a:pt x="492" y="20"/>
                      <a:pt x="491" y="22"/>
                    </a:cubicBezTo>
                    <a:lnTo>
                      <a:pt x="489" y="25"/>
                    </a:lnTo>
                    <a:lnTo>
                      <a:pt x="487" y="23"/>
                    </a:lnTo>
                    <a:cubicBezTo>
                      <a:pt x="485" y="23"/>
                      <a:pt x="485" y="23"/>
                      <a:pt x="485" y="23"/>
                    </a:cubicBezTo>
                    <a:lnTo>
                      <a:pt x="485" y="25"/>
                    </a:lnTo>
                    <a:lnTo>
                      <a:pt x="485" y="27"/>
                    </a:lnTo>
                    <a:cubicBezTo>
                      <a:pt x="483" y="29"/>
                      <a:pt x="482" y="31"/>
                      <a:pt x="478" y="31"/>
                    </a:cubicBezTo>
                    <a:lnTo>
                      <a:pt x="466" y="31"/>
                    </a:lnTo>
                    <a:cubicBezTo>
                      <a:pt x="464" y="31"/>
                      <a:pt x="462" y="31"/>
                      <a:pt x="462" y="31"/>
                    </a:cubicBezTo>
                    <a:lnTo>
                      <a:pt x="462" y="32"/>
                    </a:lnTo>
                    <a:cubicBezTo>
                      <a:pt x="459" y="35"/>
                      <a:pt x="458" y="39"/>
                      <a:pt x="452" y="39"/>
                    </a:cubicBezTo>
                    <a:lnTo>
                      <a:pt x="451" y="39"/>
                    </a:lnTo>
                    <a:lnTo>
                      <a:pt x="450" y="39"/>
                    </a:lnTo>
                    <a:lnTo>
                      <a:pt x="431" y="36"/>
                    </a:lnTo>
                    <a:lnTo>
                      <a:pt x="430" y="36"/>
                    </a:lnTo>
                    <a:cubicBezTo>
                      <a:pt x="430" y="36"/>
                      <a:pt x="430" y="39"/>
                      <a:pt x="430" y="40"/>
                    </a:cubicBezTo>
                    <a:lnTo>
                      <a:pt x="429" y="46"/>
                    </a:lnTo>
                    <a:lnTo>
                      <a:pt x="423" y="44"/>
                    </a:lnTo>
                    <a:cubicBezTo>
                      <a:pt x="421" y="46"/>
                      <a:pt x="421" y="48"/>
                      <a:pt x="421" y="52"/>
                    </a:cubicBezTo>
                    <a:lnTo>
                      <a:pt x="421" y="59"/>
                    </a:lnTo>
                    <a:lnTo>
                      <a:pt x="421" y="60"/>
                    </a:lnTo>
                    <a:cubicBezTo>
                      <a:pt x="421" y="60"/>
                      <a:pt x="421" y="64"/>
                      <a:pt x="420" y="65"/>
                    </a:cubicBezTo>
                    <a:cubicBezTo>
                      <a:pt x="418" y="68"/>
                      <a:pt x="415" y="68"/>
                      <a:pt x="414" y="68"/>
                    </a:cubicBezTo>
                    <a:lnTo>
                      <a:pt x="413" y="77"/>
                    </a:lnTo>
                    <a:lnTo>
                      <a:pt x="406" y="75"/>
                    </a:lnTo>
                    <a:cubicBezTo>
                      <a:pt x="405" y="75"/>
                      <a:pt x="405" y="81"/>
                      <a:pt x="405" y="83"/>
                    </a:cubicBezTo>
                    <a:lnTo>
                      <a:pt x="405" y="84"/>
                    </a:lnTo>
                    <a:cubicBezTo>
                      <a:pt x="405" y="85"/>
                      <a:pt x="406" y="87"/>
                      <a:pt x="406" y="89"/>
                    </a:cubicBezTo>
                    <a:cubicBezTo>
                      <a:pt x="408" y="93"/>
                      <a:pt x="411" y="97"/>
                      <a:pt x="408" y="104"/>
                    </a:cubicBezTo>
                    <a:cubicBezTo>
                      <a:pt x="408" y="105"/>
                      <a:pt x="406" y="106"/>
                      <a:pt x="405" y="108"/>
                    </a:cubicBezTo>
                    <a:cubicBezTo>
                      <a:pt x="405" y="109"/>
                      <a:pt x="403" y="109"/>
                      <a:pt x="403" y="111"/>
                    </a:cubicBezTo>
                    <a:lnTo>
                      <a:pt x="405" y="111"/>
                    </a:lnTo>
                    <a:lnTo>
                      <a:pt x="406" y="111"/>
                    </a:lnTo>
                    <a:cubicBezTo>
                      <a:pt x="408" y="111"/>
                      <a:pt x="408" y="111"/>
                      <a:pt x="410" y="111"/>
                    </a:cubicBezTo>
                    <a:cubicBezTo>
                      <a:pt x="410" y="106"/>
                      <a:pt x="411" y="104"/>
                      <a:pt x="414" y="104"/>
                    </a:cubicBezTo>
                    <a:cubicBezTo>
                      <a:pt x="418" y="102"/>
                      <a:pt x="420" y="100"/>
                      <a:pt x="423" y="97"/>
                    </a:cubicBezTo>
                    <a:cubicBezTo>
                      <a:pt x="424" y="96"/>
                      <a:pt x="426" y="94"/>
                      <a:pt x="429" y="93"/>
                    </a:cubicBezTo>
                    <a:cubicBezTo>
                      <a:pt x="431" y="90"/>
                      <a:pt x="436" y="89"/>
                      <a:pt x="441" y="90"/>
                    </a:cubicBezTo>
                    <a:lnTo>
                      <a:pt x="442" y="90"/>
                    </a:lnTo>
                    <a:cubicBezTo>
                      <a:pt x="443" y="90"/>
                      <a:pt x="445" y="89"/>
                      <a:pt x="446" y="89"/>
                    </a:cubicBezTo>
                    <a:cubicBezTo>
                      <a:pt x="448" y="87"/>
                      <a:pt x="448" y="87"/>
                      <a:pt x="448" y="83"/>
                    </a:cubicBezTo>
                    <a:lnTo>
                      <a:pt x="450" y="81"/>
                    </a:lnTo>
                    <a:cubicBezTo>
                      <a:pt x="450" y="78"/>
                      <a:pt x="451" y="75"/>
                      <a:pt x="454" y="73"/>
                    </a:cubicBezTo>
                    <a:cubicBezTo>
                      <a:pt x="455" y="73"/>
                      <a:pt x="455" y="73"/>
                      <a:pt x="455" y="73"/>
                    </a:cubicBezTo>
                    <a:cubicBezTo>
                      <a:pt x="458" y="71"/>
                      <a:pt x="458" y="64"/>
                      <a:pt x="457" y="59"/>
                    </a:cubicBezTo>
                    <a:lnTo>
                      <a:pt x="457" y="56"/>
                    </a:lnTo>
                    <a:lnTo>
                      <a:pt x="457" y="52"/>
                    </a:lnTo>
                    <a:lnTo>
                      <a:pt x="476" y="52"/>
                    </a:lnTo>
                    <a:cubicBezTo>
                      <a:pt x="478" y="52"/>
                      <a:pt x="478" y="52"/>
                      <a:pt x="479" y="52"/>
                    </a:cubicBezTo>
                    <a:cubicBezTo>
                      <a:pt x="480" y="52"/>
                      <a:pt x="480" y="52"/>
                      <a:pt x="482" y="53"/>
                    </a:cubicBezTo>
                    <a:cubicBezTo>
                      <a:pt x="483" y="53"/>
                      <a:pt x="485" y="52"/>
                      <a:pt x="487" y="52"/>
                    </a:cubicBezTo>
                    <a:cubicBezTo>
                      <a:pt x="491" y="50"/>
                      <a:pt x="494" y="47"/>
                      <a:pt x="495" y="43"/>
                    </a:cubicBezTo>
                    <a:cubicBezTo>
                      <a:pt x="496" y="40"/>
                      <a:pt x="500" y="36"/>
                      <a:pt x="504" y="39"/>
                    </a:cubicBezTo>
                    <a:lnTo>
                      <a:pt x="537" y="39"/>
                    </a:lnTo>
                    <a:cubicBezTo>
                      <a:pt x="538" y="39"/>
                      <a:pt x="538" y="39"/>
                      <a:pt x="538" y="39"/>
                    </a:cubicBezTo>
                    <a:cubicBezTo>
                      <a:pt x="541" y="39"/>
                      <a:pt x="545" y="41"/>
                      <a:pt x="544" y="46"/>
                    </a:cubicBezTo>
                    <a:lnTo>
                      <a:pt x="544" y="59"/>
                    </a:lnTo>
                    <a:lnTo>
                      <a:pt x="538" y="56"/>
                    </a:lnTo>
                    <a:lnTo>
                      <a:pt x="537" y="56"/>
                    </a:lnTo>
                    <a:cubicBezTo>
                      <a:pt x="537" y="56"/>
                      <a:pt x="537" y="57"/>
                      <a:pt x="537" y="59"/>
                    </a:cubicBezTo>
                    <a:cubicBezTo>
                      <a:pt x="537" y="59"/>
                      <a:pt x="537" y="60"/>
                      <a:pt x="540" y="60"/>
                    </a:cubicBezTo>
                    <a:cubicBezTo>
                      <a:pt x="541" y="60"/>
                      <a:pt x="541" y="62"/>
                      <a:pt x="543" y="62"/>
                    </a:cubicBezTo>
                    <a:cubicBezTo>
                      <a:pt x="544" y="62"/>
                      <a:pt x="545" y="62"/>
                      <a:pt x="547" y="62"/>
                    </a:cubicBezTo>
                    <a:cubicBezTo>
                      <a:pt x="548" y="62"/>
                      <a:pt x="548" y="62"/>
                      <a:pt x="550" y="62"/>
                    </a:cubicBezTo>
                    <a:cubicBezTo>
                      <a:pt x="550" y="62"/>
                      <a:pt x="552" y="60"/>
                      <a:pt x="553" y="59"/>
                    </a:cubicBezTo>
                    <a:cubicBezTo>
                      <a:pt x="555" y="57"/>
                      <a:pt x="557" y="56"/>
                      <a:pt x="562" y="56"/>
                    </a:cubicBezTo>
                    <a:lnTo>
                      <a:pt x="568" y="55"/>
                    </a:lnTo>
                    <a:lnTo>
                      <a:pt x="566" y="81"/>
                    </a:lnTo>
                    <a:cubicBezTo>
                      <a:pt x="566" y="84"/>
                      <a:pt x="568" y="87"/>
                      <a:pt x="569" y="90"/>
                    </a:cubicBezTo>
                    <a:lnTo>
                      <a:pt x="569" y="92"/>
                    </a:lnTo>
                    <a:cubicBezTo>
                      <a:pt x="572" y="94"/>
                      <a:pt x="573" y="99"/>
                      <a:pt x="573" y="105"/>
                    </a:cubicBezTo>
                    <a:cubicBezTo>
                      <a:pt x="573" y="108"/>
                      <a:pt x="573" y="111"/>
                      <a:pt x="573" y="113"/>
                    </a:cubicBezTo>
                    <a:cubicBezTo>
                      <a:pt x="572" y="115"/>
                      <a:pt x="571" y="120"/>
                      <a:pt x="565" y="120"/>
                    </a:cubicBezTo>
                    <a:cubicBezTo>
                      <a:pt x="564" y="120"/>
                      <a:pt x="562" y="120"/>
                      <a:pt x="562" y="120"/>
                    </a:cubicBezTo>
                    <a:cubicBezTo>
                      <a:pt x="560" y="120"/>
                      <a:pt x="560" y="120"/>
                      <a:pt x="560" y="120"/>
                    </a:cubicBezTo>
                    <a:cubicBezTo>
                      <a:pt x="559" y="120"/>
                      <a:pt x="559" y="120"/>
                      <a:pt x="557" y="120"/>
                    </a:cubicBezTo>
                    <a:cubicBezTo>
                      <a:pt x="556" y="120"/>
                      <a:pt x="553" y="118"/>
                      <a:pt x="552" y="118"/>
                    </a:cubicBezTo>
                    <a:cubicBezTo>
                      <a:pt x="548" y="118"/>
                      <a:pt x="547" y="118"/>
                      <a:pt x="544" y="118"/>
                    </a:cubicBezTo>
                    <a:cubicBezTo>
                      <a:pt x="541" y="118"/>
                      <a:pt x="538" y="118"/>
                      <a:pt x="537" y="120"/>
                    </a:cubicBezTo>
                    <a:cubicBezTo>
                      <a:pt x="535" y="120"/>
                      <a:pt x="535" y="120"/>
                      <a:pt x="535" y="120"/>
                    </a:cubicBezTo>
                    <a:cubicBezTo>
                      <a:pt x="534" y="121"/>
                      <a:pt x="534" y="121"/>
                      <a:pt x="534" y="121"/>
                    </a:cubicBezTo>
                    <a:cubicBezTo>
                      <a:pt x="532" y="124"/>
                      <a:pt x="531" y="125"/>
                      <a:pt x="528" y="125"/>
                    </a:cubicBezTo>
                    <a:cubicBezTo>
                      <a:pt x="527" y="125"/>
                      <a:pt x="527" y="125"/>
                      <a:pt x="527" y="125"/>
                    </a:cubicBezTo>
                    <a:lnTo>
                      <a:pt x="527" y="127"/>
                    </a:lnTo>
                    <a:lnTo>
                      <a:pt x="528" y="134"/>
                    </a:lnTo>
                    <a:lnTo>
                      <a:pt x="520" y="133"/>
                    </a:lnTo>
                    <a:cubicBezTo>
                      <a:pt x="519" y="133"/>
                      <a:pt x="519" y="133"/>
                      <a:pt x="519" y="133"/>
                    </a:cubicBezTo>
                    <a:cubicBezTo>
                      <a:pt x="519" y="133"/>
                      <a:pt x="519" y="134"/>
                      <a:pt x="519" y="136"/>
                    </a:cubicBezTo>
                    <a:lnTo>
                      <a:pt x="517" y="141"/>
                    </a:lnTo>
                    <a:lnTo>
                      <a:pt x="459" y="139"/>
                    </a:lnTo>
                    <a:cubicBezTo>
                      <a:pt x="458" y="139"/>
                      <a:pt x="457" y="139"/>
                      <a:pt x="455" y="137"/>
                    </a:cubicBezTo>
                    <a:cubicBezTo>
                      <a:pt x="454" y="137"/>
                      <a:pt x="452" y="137"/>
                      <a:pt x="451" y="137"/>
                    </a:cubicBezTo>
                    <a:cubicBezTo>
                      <a:pt x="450" y="137"/>
                      <a:pt x="450" y="137"/>
                      <a:pt x="450" y="137"/>
                    </a:cubicBezTo>
                    <a:lnTo>
                      <a:pt x="448" y="145"/>
                    </a:lnTo>
                    <a:lnTo>
                      <a:pt x="443" y="145"/>
                    </a:lnTo>
                    <a:cubicBezTo>
                      <a:pt x="442" y="145"/>
                      <a:pt x="441" y="145"/>
                      <a:pt x="439" y="145"/>
                    </a:cubicBezTo>
                    <a:cubicBezTo>
                      <a:pt x="439" y="145"/>
                      <a:pt x="438" y="145"/>
                      <a:pt x="436" y="145"/>
                    </a:cubicBezTo>
                    <a:cubicBezTo>
                      <a:pt x="434" y="145"/>
                      <a:pt x="433" y="145"/>
                      <a:pt x="433" y="145"/>
                    </a:cubicBezTo>
                    <a:lnTo>
                      <a:pt x="433" y="153"/>
                    </a:lnTo>
                    <a:lnTo>
                      <a:pt x="429" y="153"/>
                    </a:lnTo>
                    <a:cubicBezTo>
                      <a:pt x="427" y="153"/>
                      <a:pt x="426" y="153"/>
                      <a:pt x="424" y="154"/>
                    </a:cubicBezTo>
                    <a:cubicBezTo>
                      <a:pt x="426" y="155"/>
                      <a:pt x="427" y="157"/>
                      <a:pt x="429" y="157"/>
                    </a:cubicBezTo>
                    <a:cubicBezTo>
                      <a:pt x="430" y="158"/>
                      <a:pt x="431" y="158"/>
                      <a:pt x="433" y="158"/>
                    </a:cubicBezTo>
                    <a:cubicBezTo>
                      <a:pt x="434" y="158"/>
                      <a:pt x="436" y="157"/>
                      <a:pt x="438" y="157"/>
                    </a:cubicBezTo>
                    <a:cubicBezTo>
                      <a:pt x="439" y="153"/>
                      <a:pt x="441" y="150"/>
                      <a:pt x="445" y="150"/>
                    </a:cubicBezTo>
                    <a:lnTo>
                      <a:pt x="464" y="150"/>
                    </a:lnTo>
                    <a:lnTo>
                      <a:pt x="464" y="157"/>
                    </a:lnTo>
                    <a:cubicBezTo>
                      <a:pt x="463" y="162"/>
                      <a:pt x="459" y="166"/>
                      <a:pt x="458" y="169"/>
                    </a:cubicBezTo>
                    <a:cubicBezTo>
                      <a:pt x="457" y="170"/>
                      <a:pt x="457" y="171"/>
                      <a:pt x="455" y="171"/>
                    </a:cubicBezTo>
                    <a:cubicBezTo>
                      <a:pt x="454" y="174"/>
                      <a:pt x="452" y="178"/>
                      <a:pt x="448" y="176"/>
                    </a:cubicBezTo>
                    <a:lnTo>
                      <a:pt x="446" y="176"/>
                    </a:lnTo>
                    <a:lnTo>
                      <a:pt x="436" y="176"/>
                    </a:lnTo>
                    <a:lnTo>
                      <a:pt x="434" y="176"/>
                    </a:lnTo>
                    <a:cubicBezTo>
                      <a:pt x="433" y="176"/>
                      <a:pt x="433" y="176"/>
                      <a:pt x="433" y="176"/>
                    </a:cubicBezTo>
                    <a:cubicBezTo>
                      <a:pt x="433" y="176"/>
                      <a:pt x="431" y="176"/>
                      <a:pt x="431" y="178"/>
                    </a:cubicBezTo>
                    <a:cubicBezTo>
                      <a:pt x="431" y="181"/>
                      <a:pt x="430" y="183"/>
                      <a:pt x="424" y="183"/>
                    </a:cubicBezTo>
                    <a:cubicBezTo>
                      <a:pt x="423" y="183"/>
                      <a:pt x="421" y="183"/>
                      <a:pt x="420" y="183"/>
                    </a:cubicBezTo>
                    <a:cubicBezTo>
                      <a:pt x="418" y="183"/>
                      <a:pt x="418" y="183"/>
                      <a:pt x="417" y="183"/>
                    </a:cubicBezTo>
                    <a:lnTo>
                      <a:pt x="415" y="191"/>
                    </a:lnTo>
                    <a:lnTo>
                      <a:pt x="411" y="191"/>
                    </a:lnTo>
                    <a:cubicBezTo>
                      <a:pt x="410" y="191"/>
                      <a:pt x="408" y="191"/>
                      <a:pt x="406" y="191"/>
                    </a:cubicBezTo>
                    <a:cubicBezTo>
                      <a:pt x="406" y="189"/>
                      <a:pt x="405" y="189"/>
                      <a:pt x="403" y="189"/>
                    </a:cubicBezTo>
                    <a:cubicBezTo>
                      <a:pt x="402" y="189"/>
                      <a:pt x="401" y="189"/>
                      <a:pt x="401" y="189"/>
                    </a:cubicBezTo>
                    <a:lnTo>
                      <a:pt x="401" y="198"/>
                    </a:lnTo>
                    <a:lnTo>
                      <a:pt x="394" y="197"/>
                    </a:lnTo>
                    <a:lnTo>
                      <a:pt x="393" y="197"/>
                    </a:lnTo>
                    <a:cubicBezTo>
                      <a:pt x="393" y="197"/>
                      <a:pt x="393" y="198"/>
                      <a:pt x="393" y="201"/>
                    </a:cubicBezTo>
                    <a:lnTo>
                      <a:pt x="392" y="206"/>
                    </a:lnTo>
                    <a:lnTo>
                      <a:pt x="387" y="206"/>
                    </a:lnTo>
                    <a:lnTo>
                      <a:pt x="386" y="209"/>
                    </a:lnTo>
                    <a:cubicBezTo>
                      <a:pt x="386" y="210"/>
                      <a:pt x="386" y="210"/>
                      <a:pt x="386" y="211"/>
                    </a:cubicBezTo>
                    <a:cubicBezTo>
                      <a:pt x="385" y="216"/>
                      <a:pt x="385" y="220"/>
                      <a:pt x="381" y="223"/>
                    </a:cubicBezTo>
                    <a:cubicBezTo>
                      <a:pt x="381" y="225"/>
                      <a:pt x="380" y="226"/>
                      <a:pt x="378" y="227"/>
                    </a:cubicBezTo>
                    <a:lnTo>
                      <a:pt x="377" y="230"/>
                    </a:lnTo>
                    <a:cubicBezTo>
                      <a:pt x="375" y="231"/>
                      <a:pt x="374" y="235"/>
                      <a:pt x="369" y="235"/>
                    </a:cubicBezTo>
                    <a:lnTo>
                      <a:pt x="357" y="235"/>
                    </a:lnTo>
                    <a:cubicBezTo>
                      <a:pt x="356" y="235"/>
                      <a:pt x="356" y="234"/>
                      <a:pt x="354" y="234"/>
                    </a:cubicBezTo>
                    <a:lnTo>
                      <a:pt x="353" y="234"/>
                    </a:lnTo>
                    <a:cubicBezTo>
                      <a:pt x="353" y="235"/>
                      <a:pt x="353" y="237"/>
                      <a:pt x="353" y="237"/>
                    </a:cubicBezTo>
                    <a:cubicBezTo>
                      <a:pt x="353" y="238"/>
                      <a:pt x="352" y="243"/>
                      <a:pt x="344" y="243"/>
                    </a:cubicBezTo>
                    <a:cubicBezTo>
                      <a:pt x="343" y="243"/>
                      <a:pt x="343" y="243"/>
                      <a:pt x="341" y="241"/>
                    </a:cubicBezTo>
                    <a:cubicBezTo>
                      <a:pt x="331" y="247"/>
                      <a:pt x="324" y="253"/>
                      <a:pt x="317" y="262"/>
                    </a:cubicBezTo>
                    <a:cubicBezTo>
                      <a:pt x="316" y="263"/>
                      <a:pt x="315" y="264"/>
                      <a:pt x="313" y="268"/>
                    </a:cubicBezTo>
                    <a:lnTo>
                      <a:pt x="313" y="278"/>
                    </a:lnTo>
                    <a:cubicBezTo>
                      <a:pt x="313" y="284"/>
                      <a:pt x="310" y="285"/>
                      <a:pt x="307" y="287"/>
                    </a:cubicBezTo>
                    <a:cubicBezTo>
                      <a:pt x="305" y="287"/>
                      <a:pt x="305" y="287"/>
                      <a:pt x="304" y="287"/>
                    </a:cubicBezTo>
                    <a:cubicBezTo>
                      <a:pt x="303" y="288"/>
                      <a:pt x="303" y="290"/>
                      <a:pt x="301" y="290"/>
                    </a:cubicBezTo>
                    <a:cubicBezTo>
                      <a:pt x="300" y="293"/>
                      <a:pt x="298" y="295"/>
                      <a:pt x="297" y="296"/>
                    </a:cubicBezTo>
                    <a:lnTo>
                      <a:pt x="297" y="297"/>
                    </a:lnTo>
                    <a:cubicBezTo>
                      <a:pt x="296" y="300"/>
                      <a:pt x="292" y="302"/>
                      <a:pt x="289" y="302"/>
                    </a:cubicBezTo>
                    <a:lnTo>
                      <a:pt x="285" y="300"/>
                    </a:lnTo>
                    <a:cubicBezTo>
                      <a:pt x="280" y="303"/>
                      <a:pt x="276" y="305"/>
                      <a:pt x="273" y="308"/>
                    </a:cubicBezTo>
                    <a:cubicBezTo>
                      <a:pt x="271" y="311"/>
                      <a:pt x="267" y="313"/>
                      <a:pt x="266" y="320"/>
                    </a:cubicBezTo>
                    <a:cubicBezTo>
                      <a:pt x="264" y="323"/>
                      <a:pt x="260" y="324"/>
                      <a:pt x="255" y="324"/>
                    </a:cubicBezTo>
                    <a:cubicBezTo>
                      <a:pt x="254" y="323"/>
                      <a:pt x="252" y="323"/>
                      <a:pt x="252" y="323"/>
                    </a:cubicBezTo>
                    <a:cubicBezTo>
                      <a:pt x="251" y="323"/>
                      <a:pt x="251" y="323"/>
                      <a:pt x="250" y="323"/>
                    </a:cubicBezTo>
                    <a:lnTo>
                      <a:pt x="242" y="323"/>
                    </a:lnTo>
                    <a:cubicBezTo>
                      <a:pt x="242" y="324"/>
                      <a:pt x="242" y="325"/>
                      <a:pt x="242" y="325"/>
                    </a:cubicBezTo>
                    <a:cubicBezTo>
                      <a:pt x="243" y="327"/>
                      <a:pt x="243" y="327"/>
                      <a:pt x="245" y="328"/>
                    </a:cubicBezTo>
                    <a:cubicBezTo>
                      <a:pt x="250" y="330"/>
                      <a:pt x="250" y="336"/>
                      <a:pt x="250" y="339"/>
                    </a:cubicBezTo>
                    <a:cubicBezTo>
                      <a:pt x="250" y="340"/>
                      <a:pt x="250" y="340"/>
                      <a:pt x="250" y="340"/>
                    </a:cubicBezTo>
                    <a:lnTo>
                      <a:pt x="248" y="346"/>
                    </a:lnTo>
                    <a:lnTo>
                      <a:pt x="242" y="346"/>
                    </a:lnTo>
                    <a:cubicBezTo>
                      <a:pt x="242" y="345"/>
                      <a:pt x="240" y="345"/>
                      <a:pt x="239" y="345"/>
                    </a:cubicBezTo>
                    <a:cubicBezTo>
                      <a:pt x="238" y="345"/>
                      <a:pt x="236" y="346"/>
                      <a:pt x="235" y="346"/>
                    </a:cubicBezTo>
                    <a:cubicBezTo>
                      <a:pt x="235" y="346"/>
                      <a:pt x="233" y="348"/>
                      <a:pt x="233" y="349"/>
                    </a:cubicBezTo>
                    <a:cubicBezTo>
                      <a:pt x="232" y="351"/>
                      <a:pt x="230" y="353"/>
                      <a:pt x="224" y="352"/>
                    </a:cubicBezTo>
                    <a:cubicBezTo>
                      <a:pt x="223" y="352"/>
                      <a:pt x="223" y="352"/>
                      <a:pt x="222" y="352"/>
                    </a:cubicBezTo>
                    <a:lnTo>
                      <a:pt x="220" y="352"/>
                    </a:lnTo>
                    <a:lnTo>
                      <a:pt x="218" y="352"/>
                    </a:lnTo>
                    <a:cubicBezTo>
                      <a:pt x="217" y="353"/>
                      <a:pt x="217" y="358"/>
                      <a:pt x="217" y="365"/>
                    </a:cubicBezTo>
                    <a:cubicBezTo>
                      <a:pt x="217" y="369"/>
                      <a:pt x="217" y="370"/>
                      <a:pt x="217" y="370"/>
                    </a:cubicBezTo>
                    <a:lnTo>
                      <a:pt x="217" y="377"/>
                    </a:lnTo>
                    <a:lnTo>
                      <a:pt x="211" y="374"/>
                    </a:lnTo>
                    <a:cubicBezTo>
                      <a:pt x="210" y="374"/>
                      <a:pt x="210" y="374"/>
                      <a:pt x="210" y="374"/>
                    </a:cubicBezTo>
                    <a:cubicBezTo>
                      <a:pt x="208" y="376"/>
                      <a:pt x="208" y="382"/>
                      <a:pt x="208" y="383"/>
                    </a:cubicBezTo>
                    <a:lnTo>
                      <a:pt x="208" y="385"/>
                    </a:lnTo>
                    <a:lnTo>
                      <a:pt x="208" y="392"/>
                    </a:lnTo>
                    <a:lnTo>
                      <a:pt x="202" y="390"/>
                    </a:lnTo>
                    <a:lnTo>
                      <a:pt x="201" y="390"/>
                    </a:lnTo>
                    <a:cubicBezTo>
                      <a:pt x="201" y="390"/>
                      <a:pt x="201" y="397"/>
                      <a:pt x="201" y="400"/>
                    </a:cubicBezTo>
                    <a:cubicBezTo>
                      <a:pt x="199" y="407"/>
                      <a:pt x="199" y="419"/>
                      <a:pt x="187" y="421"/>
                    </a:cubicBezTo>
                    <a:lnTo>
                      <a:pt x="180" y="422"/>
                    </a:lnTo>
                    <a:lnTo>
                      <a:pt x="182" y="414"/>
                    </a:lnTo>
                    <a:cubicBezTo>
                      <a:pt x="183" y="414"/>
                      <a:pt x="183" y="413"/>
                      <a:pt x="183" y="413"/>
                    </a:cubicBezTo>
                    <a:cubicBezTo>
                      <a:pt x="182" y="413"/>
                      <a:pt x="182" y="413"/>
                      <a:pt x="182" y="413"/>
                    </a:cubicBezTo>
                    <a:cubicBezTo>
                      <a:pt x="180" y="413"/>
                      <a:pt x="180" y="413"/>
                      <a:pt x="180" y="413"/>
                    </a:cubicBezTo>
                    <a:cubicBezTo>
                      <a:pt x="177" y="413"/>
                      <a:pt x="174" y="410"/>
                      <a:pt x="174" y="405"/>
                    </a:cubicBezTo>
                    <a:lnTo>
                      <a:pt x="175" y="395"/>
                    </a:lnTo>
                    <a:lnTo>
                      <a:pt x="178" y="395"/>
                    </a:lnTo>
                    <a:cubicBezTo>
                      <a:pt x="180" y="395"/>
                      <a:pt x="182" y="394"/>
                      <a:pt x="182" y="392"/>
                    </a:cubicBezTo>
                    <a:cubicBezTo>
                      <a:pt x="184" y="388"/>
                      <a:pt x="186" y="382"/>
                      <a:pt x="184" y="374"/>
                    </a:cubicBezTo>
                    <a:cubicBezTo>
                      <a:pt x="183" y="367"/>
                      <a:pt x="182" y="361"/>
                      <a:pt x="178" y="360"/>
                    </a:cubicBezTo>
                    <a:cubicBezTo>
                      <a:pt x="177" y="358"/>
                      <a:pt x="175" y="358"/>
                      <a:pt x="174" y="358"/>
                    </a:cubicBezTo>
                    <a:cubicBezTo>
                      <a:pt x="173" y="358"/>
                      <a:pt x="173" y="358"/>
                      <a:pt x="171" y="358"/>
                    </a:cubicBezTo>
                    <a:cubicBezTo>
                      <a:pt x="170" y="358"/>
                      <a:pt x="170" y="358"/>
                      <a:pt x="168" y="358"/>
                    </a:cubicBezTo>
                    <a:cubicBezTo>
                      <a:pt x="163" y="358"/>
                      <a:pt x="158" y="361"/>
                      <a:pt x="156" y="362"/>
                    </a:cubicBezTo>
                    <a:cubicBezTo>
                      <a:pt x="154" y="362"/>
                      <a:pt x="153" y="364"/>
                      <a:pt x="152" y="364"/>
                    </a:cubicBezTo>
                    <a:cubicBezTo>
                      <a:pt x="149" y="367"/>
                      <a:pt x="143" y="370"/>
                      <a:pt x="137" y="370"/>
                    </a:cubicBezTo>
                    <a:cubicBezTo>
                      <a:pt x="135" y="370"/>
                      <a:pt x="134" y="370"/>
                      <a:pt x="134" y="370"/>
                    </a:cubicBezTo>
                    <a:cubicBezTo>
                      <a:pt x="129" y="370"/>
                      <a:pt x="126" y="369"/>
                      <a:pt x="124" y="367"/>
                    </a:cubicBezTo>
                    <a:cubicBezTo>
                      <a:pt x="124" y="367"/>
                      <a:pt x="122" y="365"/>
                      <a:pt x="121" y="365"/>
                    </a:cubicBezTo>
                    <a:cubicBezTo>
                      <a:pt x="119" y="364"/>
                      <a:pt x="119" y="364"/>
                      <a:pt x="118" y="364"/>
                    </a:cubicBezTo>
                    <a:cubicBezTo>
                      <a:pt x="118" y="364"/>
                      <a:pt x="118" y="365"/>
                      <a:pt x="116" y="367"/>
                    </a:cubicBezTo>
                    <a:cubicBezTo>
                      <a:pt x="116" y="369"/>
                      <a:pt x="116" y="370"/>
                      <a:pt x="116" y="370"/>
                    </a:cubicBezTo>
                    <a:cubicBezTo>
                      <a:pt x="113" y="377"/>
                      <a:pt x="107" y="382"/>
                      <a:pt x="103" y="385"/>
                    </a:cubicBezTo>
                    <a:cubicBezTo>
                      <a:pt x="100" y="388"/>
                      <a:pt x="98" y="389"/>
                      <a:pt x="96" y="390"/>
                    </a:cubicBezTo>
                    <a:cubicBezTo>
                      <a:pt x="94" y="392"/>
                      <a:pt x="94" y="394"/>
                      <a:pt x="93" y="395"/>
                    </a:cubicBezTo>
                    <a:cubicBezTo>
                      <a:pt x="93" y="400"/>
                      <a:pt x="89" y="401"/>
                      <a:pt x="86" y="401"/>
                    </a:cubicBezTo>
                    <a:lnTo>
                      <a:pt x="85" y="401"/>
                    </a:lnTo>
                    <a:cubicBezTo>
                      <a:pt x="84" y="402"/>
                      <a:pt x="85" y="407"/>
                      <a:pt x="85" y="409"/>
                    </a:cubicBezTo>
                    <a:cubicBezTo>
                      <a:pt x="85" y="410"/>
                      <a:pt x="85" y="410"/>
                      <a:pt x="85" y="411"/>
                    </a:cubicBezTo>
                    <a:lnTo>
                      <a:pt x="84" y="417"/>
                    </a:lnTo>
                    <a:lnTo>
                      <a:pt x="77" y="416"/>
                    </a:lnTo>
                    <a:cubicBezTo>
                      <a:pt x="76" y="417"/>
                      <a:pt x="76" y="422"/>
                      <a:pt x="76" y="425"/>
                    </a:cubicBezTo>
                    <a:lnTo>
                      <a:pt x="76" y="426"/>
                    </a:lnTo>
                    <a:lnTo>
                      <a:pt x="76" y="432"/>
                    </a:lnTo>
                    <a:lnTo>
                      <a:pt x="70" y="430"/>
                    </a:lnTo>
                    <a:cubicBezTo>
                      <a:pt x="69" y="430"/>
                      <a:pt x="69" y="430"/>
                      <a:pt x="69" y="430"/>
                    </a:cubicBezTo>
                    <a:cubicBezTo>
                      <a:pt x="68" y="432"/>
                      <a:pt x="68" y="437"/>
                      <a:pt x="68" y="446"/>
                    </a:cubicBezTo>
                    <a:cubicBezTo>
                      <a:pt x="68" y="447"/>
                      <a:pt x="68" y="448"/>
                      <a:pt x="68" y="450"/>
                    </a:cubicBezTo>
                    <a:lnTo>
                      <a:pt x="68" y="455"/>
                    </a:lnTo>
                    <a:lnTo>
                      <a:pt x="61" y="454"/>
                    </a:lnTo>
                    <a:lnTo>
                      <a:pt x="60" y="454"/>
                    </a:lnTo>
                    <a:cubicBezTo>
                      <a:pt x="60" y="454"/>
                      <a:pt x="60" y="460"/>
                      <a:pt x="60" y="462"/>
                    </a:cubicBezTo>
                    <a:cubicBezTo>
                      <a:pt x="60" y="463"/>
                      <a:pt x="60" y="463"/>
                      <a:pt x="60" y="465"/>
                    </a:cubicBezTo>
                    <a:lnTo>
                      <a:pt x="59" y="471"/>
                    </a:lnTo>
                    <a:lnTo>
                      <a:pt x="52" y="469"/>
                    </a:lnTo>
                    <a:cubicBezTo>
                      <a:pt x="52" y="469"/>
                      <a:pt x="51" y="469"/>
                      <a:pt x="51" y="472"/>
                    </a:cubicBezTo>
                    <a:lnTo>
                      <a:pt x="51" y="478"/>
                    </a:lnTo>
                    <a:lnTo>
                      <a:pt x="45" y="476"/>
                    </a:lnTo>
                    <a:lnTo>
                      <a:pt x="44" y="476"/>
                    </a:lnTo>
                    <a:cubicBezTo>
                      <a:pt x="44" y="476"/>
                      <a:pt x="44" y="478"/>
                      <a:pt x="44" y="481"/>
                    </a:cubicBezTo>
                    <a:cubicBezTo>
                      <a:pt x="44" y="483"/>
                      <a:pt x="44" y="484"/>
                      <a:pt x="44" y="484"/>
                    </a:cubicBezTo>
                    <a:cubicBezTo>
                      <a:pt x="42" y="486"/>
                      <a:pt x="42" y="488"/>
                      <a:pt x="42" y="488"/>
                    </a:cubicBezTo>
                    <a:lnTo>
                      <a:pt x="44" y="488"/>
                    </a:lnTo>
                    <a:lnTo>
                      <a:pt x="44" y="490"/>
                    </a:lnTo>
                    <a:cubicBezTo>
                      <a:pt x="48" y="490"/>
                      <a:pt x="51" y="493"/>
                      <a:pt x="49" y="497"/>
                    </a:cubicBezTo>
                    <a:lnTo>
                      <a:pt x="49" y="503"/>
                    </a:lnTo>
                    <a:lnTo>
                      <a:pt x="49" y="504"/>
                    </a:lnTo>
                    <a:cubicBezTo>
                      <a:pt x="49" y="506"/>
                      <a:pt x="49" y="509"/>
                      <a:pt x="49" y="511"/>
                    </a:cubicBezTo>
                    <a:cubicBezTo>
                      <a:pt x="54" y="509"/>
                      <a:pt x="59" y="504"/>
                      <a:pt x="61" y="502"/>
                    </a:cubicBezTo>
                    <a:cubicBezTo>
                      <a:pt x="63" y="500"/>
                      <a:pt x="64" y="499"/>
                      <a:pt x="64" y="499"/>
                    </a:cubicBezTo>
                    <a:lnTo>
                      <a:pt x="66" y="497"/>
                    </a:lnTo>
                    <a:cubicBezTo>
                      <a:pt x="69" y="496"/>
                      <a:pt x="70" y="493"/>
                      <a:pt x="73" y="491"/>
                    </a:cubicBezTo>
                    <a:lnTo>
                      <a:pt x="75" y="490"/>
                    </a:lnTo>
                    <a:lnTo>
                      <a:pt x="77" y="491"/>
                    </a:lnTo>
                    <a:cubicBezTo>
                      <a:pt x="77" y="491"/>
                      <a:pt x="79" y="490"/>
                      <a:pt x="79" y="488"/>
                    </a:cubicBezTo>
                    <a:lnTo>
                      <a:pt x="79" y="483"/>
                    </a:lnTo>
                    <a:lnTo>
                      <a:pt x="85" y="484"/>
                    </a:lnTo>
                    <a:lnTo>
                      <a:pt x="86" y="484"/>
                    </a:lnTo>
                    <a:cubicBezTo>
                      <a:pt x="86" y="484"/>
                      <a:pt x="86" y="483"/>
                      <a:pt x="86" y="481"/>
                    </a:cubicBezTo>
                    <a:cubicBezTo>
                      <a:pt x="88" y="475"/>
                      <a:pt x="93" y="471"/>
                      <a:pt x="98" y="469"/>
                    </a:cubicBezTo>
                    <a:cubicBezTo>
                      <a:pt x="101" y="469"/>
                      <a:pt x="104" y="467"/>
                      <a:pt x="107" y="467"/>
                    </a:cubicBezTo>
                    <a:cubicBezTo>
                      <a:pt x="110" y="469"/>
                      <a:pt x="112" y="469"/>
                      <a:pt x="114" y="469"/>
                    </a:cubicBezTo>
                    <a:lnTo>
                      <a:pt x="121" y="469"/>
                    </a:lnTo>
                    <a:lnTo>
                      <a:pt x="121" y="475"/>
                    </a:lnTo>
                    <a:cubicBezTo>
                      <a:pt x="121" y="476"/>
                      <a:pt x="121" y="478"/>
                      <a:pt x="121" y="479"/>
                    </a:cubicBezTo>
                    <a:cubicBezTo>
                      <a:pt x="121" y="484"/>
                      <a:pt x="121" y="488"/>
                      <a:pt x="119" y="493"/>
                    </a:cubicBezTo>
                    <a:cubicBezTo>
                      <a:pt x="118" y="508"/>
                      <a:pt x="109" y="511"/>
                      <a:pt x="103" y="511"/>
                    </a:cubicBezTo>
                    <a:cubicBezTo>
                      <a:pt x="101" y="511"/>
                      <a:pt x="100" y="511"/>
                      <a:pt x="100" y="509"/>
                    </a:cubicBezTo>
                    <a:cubicBezTo>
                      <a:pt x="98" y="509"/>
                      <a:pt x="98" y="509"/>
                      <a:pt x="97" y="509"/>
                    </a:cubicBezTo>
                    <a:lnTo>
                      <a:pt x="97" y="511"/>
                    </a:lnTo>
                    <a:cubicBezTo>
                      <a:pt x="96" y="514"/>
                      <a:pt x="96" y="518"/>
                      <a:pt x="96" y="523"/>
                    </a:cubicBezTo>
                    <a:cubicBezTo>
                      <a:pt x="96" y="524"/>
                      <a:pt x="96" y="525"/>
                      <a:pt x="96" y="527"/>
                    </a:cubicBezTo>
                    <a:lnTo>
                      <a:pt x="96" y="535"/>
                    </a:lnTo>
                    <a:lnTo>
                      <a:pt x="89" y="531"/>
                    </a:lnTo>
                    <a:cubicBezTo>
                      <a:pt x="88" y="531"/>
                      <a:pt x="88" y="531"/>
                      <a:pt x="88" y="531"/>
                    </a:cubicBezTo>
                    <a:cubicBezTo>
                      <a:pt x="86" y="533"/>
                      <a:pt x="86" y="539"/>
                      <a:pt x="86" y="540"/>
                    </a:cubicBezTo>
                    <a:lnTo>
                      <a:pt x="86" y="542"/>
                    </a:lnTo>
                    <a:cubicBezTo>
                      <a:pt x="86" y="543"/>
                      <a:pt x="88" y="544"/>
                      <a:pt x="94" y="546"/>
                    </a:cubicBezTo>
                    <a:cubicBezTo>
                      <a:pt x="96" y="546"/>
                      <a:pt x="96" y="546"/>
                      <a:pt x="97" y="546"/>
                    </a:cubicBezTo>
                    <a:cubicBezTo>
                      <a:pt x="98" y="546"/>
                      <a:pt x="101" y="546"/>
                      <a:pt x="103" y="546"/>
                    </a:cubicBezTo>
                    <a:lnTo>
                      <a:pt x="104" y="546"/>
                    </a:lnTo>
                    <a:cubicBezTo>
                      <a:pt x="106" y="546"/>
                      <a:pt x="107" y="546"/>
                      <a:pt x="109" y="546"/>
                    </a:cubicBezTo>
                    <a:cubicBezTo>
                      <a:pt x="116" y="546"/>
                      <a:pt x="118" y="551"/>
                      <a:pt x="118" y="552"/>
                    </a:cubicBezTo>
                    <a:cubicBezTo>
                      <a:pt x="118" y="555"/>
                      <a:pt x="118" y="558"/>
                      <a:pt x="118" y="561"/>
                    </a:cubicBezTo>
                    <a:cubicBezTo>
                      <a:pt x="118" y="565"/>
                      <a:pt x="116" y="568"/>
                      <a:pt x="118" y="572"/>
                    </a:cubicBezTo>
                    <a:cubicBezTo>
                      <a:pt x="118" y="577"/>
                      <a:pt x="119" y="577"/>
                      <a:pt x="121" y="577"/>
                    </a:cubicBezTo>
                    <a:lnTo>
                      <a:pt x="124" y="577"/>
                    </a:lnTo>
                    <a:lnTo>
                      <a:pt x="124" y="581"/>
                    </a:lnTo>
                    <a:cubicBezTo>
                      <a:pt x="125" y="583"/>
                      <a:pt x="126" y="591"/>
                      <a:pt x="122" y="597"/>
                    </a:cubicBezTo>
                    <a:cubicBezTo>
                      <a:pt x="118" y="602"/>
                      <a:pt x="112" y="604"/>
                      <a:pt x="107" y="605"/>
                    </a:cubicBezTo>
                    <a:cubicBezTo>
                      <a:pt x="104" y="605"/>
                      <a:pt x="103" y="605"/>
                      <a:pt x="101" y="607"/>
                    </a:cubicBezTo>
                    <a:lnTo>
                      <a:pt x="100" y="607"/>
                    </a:lnTo>
                    <a:cubicBezTo>
                      <a:pt x="100" y="608"/>
                      <a:pt x="100" y="612"/>
                      <a:pt x="100" y="613"/>
                    </a:cubicBezTo>
                    <a:cubicBezTo>
                      <a:pt x="101" y="616"/>
                      <a:pt x="101" y="617"/>
                      <a:pt x="103" y="620"/>
                    </a:cubicBezTo>
                    <a:cubicBezTo>
                      <a:pt x="103" y="620"/>
                      <a:pt x="104" y="620"/>
                      <a:pt x="104" y="622"/>
                    </a:cubicBezTo>
                    <a:cubicBezTo>
                      <a:pt x="106" y="623"/>
                      <a:pt x="107" y="626"/>
                      <a:pt x="106" y="629"/>
                    </a:cubicBezTo>
                    <a:cubicBezTo>
                      <a:pt x="107" y="630"/>
                      <a:pt x="107" y="630"/>
                      <a:pt x="107" y="630"/>
                    </a:cubicBezTo>
                    <a:cubicBezTo>
                      <a:pt x="109" y="630"/>
                      <a:pt x="113" y="630"/>
                      <a:pt x="114" y="638"/>
                    </a:cubicBezTo>
                    <a:lnTo>
                      <a:pt x="116" y="638"/>
                    </a:lnTo>
                    <a:cubicBezTo>
                      <a:pt x="116" y="638"/>
                      <a:pt x="119" y="639"/>
                      <a:pt x="121" y="641"/>
                    </a:cubicBezTo>
                    <a:cubicBezTo>
                      <a:pt x="122" y="639"/>
                      <a:pt x="125" y="638"/>
                      <a:pt x="131" y="635"/>
                    </a:cubicBezTo>
                    <a:cubicBezTo>
                      <a:pt x="133" y="635"/>
                      <a:pt x="134" y="635"/>
                      <a:pt x="134" y="635"/>
                    </a:cubicBezTo>
                    <a:cubicBezTo>
                      <a:pt x="137" y="633"/>
                      <a:pt x="138" y="633"/>
                      <a:pt x="141" y="633"/>
                    </a:cubicBezTo>
                    <a:cubicBezTo>
                      <a:pt x="143" y="633"/>
                      <a:pt x="149" y="635"/>
                      <a:pt x="152" y="641"/>
                    </a:cubicBezTo>
                    <a:cubicBezTo>
                      <a:pt x="152" y="642"/>
                      <a:pt x="152" y="642"/>
                      <a:pt x="152" y="644"/>
                    </a:cubicBezTo>
                    <a:cubicBezTo>
                      <a:pt x="153" y="645"/>
                      <a:pt x="153" y="645"/>
                      <a:pt x="153" y="646"/>
                    </a:cubicBezTo>
                    <a:lnTo>
                      <a:pt x="154" y="649"/>
                    </a:lnTo>
                    <a:cubicBezTo>
                      <a:pt x="156" y="650"/>
                      <a:pt x="158" y="651"/>
                      <a:pt x="158" y="653"/>
                    </a:cubicBezTo>
                    <a:cubicBezTo>
                      <a:pt x="159" y="654"/>
                      <a:pt x="159" y="654"/>
                      <a:pt x="159" y="656"/>
                    </a:cubicBezTo>
                    <a:lnTo>
                      <a:pt x="161" y="656"/>
                    </a:lnTo>
                    <a:cubicBezTo>
                      <a:pt x="162" y="656"/>
                      <a:pt x="162" y="656"/>
                      <a:pt x="163" y="656"/>
                    </a:cubicBezTo>
                    <a:cubicBezTo>
                      <a:pt x="165" y="656"/>
                      <a:pt x="165" y="656"/>
                      <a:pt x="166" y="656"/>
                    </a:cubicBezTo>
                    <a:cubicBezTo>
                      <a:pt x="168" y="656"/>
                      <a:pt x="170" y="656"/>
                      <a:pt x="170" y="656"/>
                    </a:cubicBezTo>
                    <a:cubicBezTo>
                      <a:pt x="173" y="656"/>
                      <a:pt x="175" y="653"/>
                      <a:pt x="177" y="651"/>
                    </a:cubicBezTo>
                    <a:lnTo>
                      <a:pt x="173" y="650"/>
                    </a:lnTo>
                    <a:lnTo>
                      <a:pt x="173" y="645"/>
                    </a:lnTo>
                    <a:lnTo>
                      <a:pt x="173" y="644"/>
                    </a:lnTo>
                    <a:cubicBezTo>
                      <a:pt x="173" y="642"/>
                      <a:pt x="171" y="641"/>
                      <a:pt x="171" y="639"/>
                    </a:cubicBezTo>
                    <a:cubicBezTo>
                      <a:pt x="168" y="638"/>
                      <a:pt x="166" y="635"/>
                      <a:pt x="166" y="630"/>
                    </a:cubicBezTo>
                    <a:lnTo>
                      <a:pt x="165" y="625"/>
                    </a:lnTo>
                    <a:lnTo>
                      <a:pt x="171" y="625"/>
                    </a:lnTo>
                    <a:lnTo>
                      <a:pt x="174" y="626"/>
                    </a:lnTo>
                    <a:cubicBezTo>
                      <a:pt x="175" y="626"/>
                      <a:pt x="178" y="626"/>
                      <a:pt x="180" y="626"/>
                    </a:cubicBezTo>
                    <a:cubicBezTo>
                      <a:pt x="186" y="626"/>
                      <a:pt x="189" y="626"/>
                      <a:pt x="189" y="623"/>
                    </a:cubicBezTo>
                    <a:cubicBezTo>
                      <a:pt x="190" y="618"/>
                      <a:pt x="195" y="618"/>
                      <a:pt x="196" y="618"/>
                    </a:cubicBezTo>
                    <a:lnTo>
                      <a:pt x="201" y="618"/>
                    </a:lnTo>
                    <a:cubicBezTo>
                      <a:pt x="202" y="618"/>
                      <a:pt x="203" y="618"/>
                      <a:pt x="205" y="618"/>
                    </a:cubicBezTo>
                    <a:lnTo>
                      <a:pt x="205" y="617"/>
                    </a:lnTo>
                    <a:lnTo>
                      <a:pt x="203" y="612"/>
                    </a:lnTo>
                    <a:lnTo>
                      <a:pt x="210" y="612"/>
                    </a:lnTo>
                    <a:cubicBezTo>
                      <a:pt x="217" y="612"/>
                      <a:pt x="224" y="612"/>
                      <a:pt x="227" y="618"/>
                    </a:cubicBezTo>
                    <a:cubicBezTo>
                      <a:pt x="229" y="614"/>
                      <a:pt x="230" y="612"/>
                      <a:pt x="235" y="612"/>
                    </a:cubicBezTo>
                    <a:lnTo>
                      <a:pt x="235" y="613"/>
                    </a:lnTo>
                    <a:cubicBezTo>
                      <a:pt x="236" y="613"/>
                      <a:pt x="238" y="613"/>
                      <a:pt x="238" y="613"/>
                    </a:cubicBezTo>
                    <a:cubicBezTo>
                      <a:pt x="240" y="613"/>
                      <a:pt x="242" y="613"/>
                      <a:pt x="243" y="613"/>
                    </a:cubicBezTo>
                    <a:cubicBezTo>
                      <a:pt x="248" y="613"/>
                      <a:pt x="252" y="614"/>
                      <a:pt x="255" y="617"/>
                    </a:cubicBezTo>
                    <a:cubicBezTo>
                      <a:pt x="260" y="618"/>
                      <a:pt x="263" y="620"/>
                      <a:pt x="266" y="623"/>
                    </a:cubicBezTo>
                    <a:cubicBezTo>
                      <a:pt x="268" y="625"/>
                      <a:pt x="272" y="628"/>
                      <a:pt x="275" y="629"/>
                    </a:cubicBezTo>
                    <a:cubicBezTo>
                      <a:pt x="279" y="630"/>
                      <a:pt x="282" y="632"/>
                      <a:pt x="287" y="632"/>
                    </a:cubicBezTo>
                    <a:cubicBezTo>
                      <a:pt x="291" y="632"/>
                      <a:pt x="296" y="632"/>
                      <a:pt x="300" y="630"/>
                    </a:cubicBezTo>
                    <a:lnTo>
                      <a:pt x="309" y="629"/>
                    </a:lnTo>
                    <a:lnTo>
                      <a:pt x="307" y="637"/>
                    </a:lnTo>
                    <a:cubicBezTo>
                      <a:pt x="305" y="639"/>
                      <a:pt x="310" y="644"/>
                      <a:pt x="315" y="646"/>
                    </a:cubicBezTo>
                    <a:cubicBezTo>
                      <a:pt x="316" y="646"/>
                      <a:pt x="317" y="646"/>
                      <a:pt x="317" y="646"/>
                    </a:cubicBezTo>
                    <a:lnTo>
                      <a:pt x="319" y="646"/>
                    </a:lnTo>
                    <a:lnTo>
                      <a:pt x="319" y="645"/>
                    </a:lnTo>
                    <a:lnTo>
                      <a:pt x="319" y="644"/>
                    </a:lnTo>
                    <a:cubicBezTo>
                      <a:pt x="319" y="641"/>
                      <a:pt x="322" y="638"/>
                      <a:pt x="326" y="639"/>
                    </a:cubicBezTo>
                    <a:lnTo>
                      <a:pt x="338" y="639"/>
                    </a:lnTo>
                    <a:lnTo>
                      <a:pt x="337" y="645"/>
                    </a:lnTo>
                    <a:lnTo>
                      <a:pt x="337" y="646"/>
                    </a:lnTo>
                    <a:cubicBezTo>
                      <a:pt x="337" y="646"/>
                      <a:pt x="338" y="646"/>
                      <a:pt x="340" y="646"/>
                    </a:cubicBezTo>
                    <a:lnTo>
                      <a:pt x="352" y="649"/>
                    </a:lnTo>
                    <a:lnTo>
                      <a:pt x="343" y="656"/>
                    </a:lnTo>
                    <a:cubicBezTo>
                      <a:pt x="340" y="658"/>
                      <a:pt x="338" y="660"/>
                      <a:pt x="338" y="662"/>
                    </a:cubicBezTo>
                    <a:cubicBezTo>
                      <a:pt x="340" y="662"/>
                      <a:pt x="343" y="662"/>
                      <a:pt x="345" y="662"/>
                    </a:cubicBezTo>
                    <a:lnTo>
                      <a:pt x="350" y="662"/>
                    </a:lnTo>
                    <a:cubicBezTo>
                      <a:pt x="353" y="662"/>
                      <a:pt x="357" y="663"/>
                      <a:pt x="361" y="663"/>
                    </a:cubicBezTo>
                    <a:cubicBezTo>
                      <a:pt x="364" y="663"/>
                      <a:pt x="369" y="665"/>
                      <a:pt x="373" y="670"/>
                    </a:cubicBezTo>
                    <a:cubicBezTo>
                      <a:pt x="374" y="674"/>
                      <a:pt x="374" y="677"/>
                      <a:pt x="374" y="678"/>
                    </a:cubicBezTo>
                    <a:lnTo>
                      <a:pt x="374" y="679"/>
                    </a:lnTo>
                    <a:cubicBezTo>
                      <a:pt x="374" y="679"/>
                      <a:pt x="375" y="679"/>
                      <a:pt x="377" y="679"/>
                    </a:cubicBezTo>
                    <a:cubicBezTo>
                      <a:pt x="381" y="679"/>
                      <a:pt x="381" y="684"/>
                      <a:pt x="382" y="688"/>
                    </a:cubicBezTo>
                    <a:cubicBezTo>
                      <a:pt x="382" y="688"/>
                      <a:pt x="382" y="690"/>
                      <a:pt x="385" y="690"/>
                    </a:cubicBezTo>
                    <a:cubicBezTo>
                      <a:pt x="385" y="691"/>
                      <a:pt x="386" y="693"/>
                      <a:pt x="387" y="694"/>
                    </a:cubicBezTo>
                    <a:cubicBezTo>
                      <a:pt x="390" y="695"/>
                      <a:pt x="394" y="695"/>
                      <a:pt x="399" y="695"/>
                    </a:cubicBezTo>
                    <a:cubicBezTo>
                      <a:pt x="401" y="695"/>
                      <a:pt x="403" y="695"/>
                      <a:pt x="406" y="695"/>
                    </a:cubicBezTo>
                    <a:lnTo>
                      <a:pt x="413" y="695"/>
                    </a:lnTo>
                    <a:lnTo>
                      <a:pt x="413" y="702"/>
                    </a:lnTo>
                    <a:cubicBezTo>
                      <a:pt x="413" y="702"/>
                      <a:pt x="413" y="703"/>
                      <a:pt x="426" y="705"/>
                    </a:cubicBezTo>
                    <a:lnTo>
                      <a:pt x="429" y="705"/>
                    </a:lnTo>
                    <a:cubicBezTo>
                      <a:pt x="431" y="705"/>
                      <a:pt x="434" y="707"/>
                      <a:pt x="438" y="712"/>
                    </a:cubicBezTo>
                    <a:cubicBezTo>
                      <a:pt x="439" y="714"/>
                      <a:pt x="441" y="715"/>
                      <a:pt x="441" y="715"/>
                    </a:cubicBezTo>
                    <a:cubicBezTo>
                      <a:pt x="442" y="716"/>
                      <a:pt x="445" y="718"/>
                      <a:pt x="446" y="719"/>
                    </a:cubicBezTo>
                    <a:cubicBezTo>
                      <a:pt x="448" y="721"/>
                      <a:pt x="450" y="721"/>
                      <a:pt x="451" y="722"/>
                    </a:cubicBezTo>
                    <a:cubicBezTo>
                      <a:pt x="454" y="726"/>
                      <a:pt x="458" y="728"/>
                      <a:pt x="462" y="733"/>
                    </a:cubicBezTo>
                    <a:cubicBezTo>
                      <a:pt x="463" y="735"/>
                      <a:pt x="463" y="737"/>
                      <a:pt x="464" y="740"/>
                    </a:cubicBezTo>
                    <a:lnTo>
                      <a:pt x="464" y="742"/>
                    </a:lnTo>
                    <a:cubicBezTo>
                      <a:pt x="464" y="742"/>
                      <a:pt x="464" y="743"/>
                      <a:pt x="464" y="744"/>
                    </a:cubicBezTo>
                    <a:lnTo>
                      <a:pt x="464" y="746"/>
                    </a:lnTo>
                    <a:cubicBezTo>
                      <a:pt x="469" y="747"/>
                      <a:pt x="471" y="751"/>
                      <a:pt x="475" y="755"/>
                    </a:cubicBezTo>
                    <a:cubicBezTo>
                      <a:pt x="476" y="756"/>
                      <a:pt x="476" y="759"/>
                      <a:pt x="478" y="761"/>
                    </a:cubicBezTo>
                    <a:lnTo>
                      <a:pt x="479" y="761"/>
                    </a:lnTo>
                    <a:cubicBezTo>
                      <a:pt x="480" y="761"/>
                      <a:pt x="480" y="761"/>
                      <a:pt x="482" y="761"/>
                    </a:cubicBezTo>
                    <a:lnTo>
                      <a:pt x="483" y="761"/>
                    </a:lnTo>
                    <a:cubicBezTo>
                      <a:pt x="485" y="763"/>
                      <a:pt x="487" y="763"/>
                      <a:pt x="488" y="764"/>
                    </a:cubicBezTo>
                    <a:cubicBezTo>
                      <a:pt x="494" y="767"/>
                      <a:pt x="500" y="771"/>
                      <a:pt x="504" y="777"/>
                    </a:cubicBezTo>
                    <a:cubicBezTo>
                      <a:pt x="507" y="780"/>
                      <a:pt x="508" y="786"/>
                      <a:pt x="508" y="791"/>
                    </a:cubicBezTo>
                    <a:cubicBezTo>
                      <a:pt x="508" y="792"/>
                      <a:pt x="508" y="793"/>
                      <a:pt x="508" y="795"/>
                    </a:cubicBezTo>
                    <a:cubicBezTo>
                      <a:pt x="508" y="798"/>
                      <a:pt x="508" y="800"/>
                      <a:pt x="507" y="801"/>
                    </a:cubicBezTo>
                    <a:cubicBezTo>
                      <a:pt x="506" y="801"/>
                      <a:pt x="504" y="803"/>
                      <a:pt x="503" y="803"/>
                    </a:cubicBezTo>
                    <a:cubicBezTo>
                      <a:pt x="501" y="803"/>
                      <a:pt x="501" y="803"/>
                      <a:pt x="500" y="803"/>
                    </a:cubicBezTo>
                    <a:lnTo>
                      <a:pt x="485" y="801"/>
                    </a:lnTo>
                    <a:cubicBezTo>
                      <a:pt x="483" y="803"/>
                      <a:pt x="483" y="803"/>
                      <a:pt x="483" y="804"/>
                    </a:cubicBezTo>
                    <a:cubicBezTo>
                      <a:pt x="480" y="809"/>
                      <a:pt x="475" y="808"/>
                      <a:pt x="473" y="808"/>
                    </a:cubicBezTo>
                    <a:lnTo>
                      <a:pt x="471" y="808"/>
                    </a:lnTo>
                    <a:cubicBezTo>
                      <a:pt x="470" y="808"/>
                      <a:pt x="470" y="808"/>
                      <a:pt x="470" y="808"/>
                    </a:cubicBezTo>
                    <a:cubicBezTo>
                      <a:pt x="469" y="808"/>
                      <a:pt x="469" y="809"/>
                      <a:pt x="469" y="809"/>
                    </a:cubicBezTo>
                    <a:lnTo>
                      <a:pt x="470" y="811"/>
                    </a:lnTo>
                    <a:cubicBezTo>
                      <a:pt x="470" y="813"/>
                      <a:pt x="471" y="813"/>
                      <a:pt x="471" y="814"/>
                    </a:cubicBezTo>
                    <a:cubicBezTo>
                      <a:pt x="475" y="814"/>
                      <a:pt x="476" y="814"/>
                      <a:pt x="479" y="814"/>
                    </a:cubicBezTo>
                    <a:cubicBezTo>
                      <a:pt x="480" y="814"/>
                      <a:pt x="482" y="814"/>
                      <a:pt x="483" y="814"/>
                    </a:cubicBezTo>
                    <a:lnTo>
                      <a:pt x="487" y="814"/>
                    </a:lnTo>
                    <a:cubicBezTo>
                      <a:pt x="488" y="814"/>
                      <a:pt x="491" y="814"/>
                      <a:pt x="494" y="814"/>
                    </a:cubicBezTo>
                    <a:lnTo>
                      <a:pt x="504" y="816"/>
                    </a:lnTo>
                    <a:lnTo>
                      <a:pt x="529" y="816"/>
                    </a:lnTo>
                    <a:lnTo>
                      <a:pt x="531" y="816"/>
                    </a:lnTo>
                    <a:lnTo>
                      <a:pt x="532" y="816"/>
                    </a:lnTo>
                    <a:cubicBezTo>
                      <a:pt x="535" y="816"/>
                      <a:pt x="538" y="819"/>
                      <a:pt x="538" y="821"/>
                    </a:cubicBezTo>
                    <a:cubicBezTo>
                      <a:pt x="538" y="823"/>
                      <a:pt x="538" y="823"/>
                      <a:pt x="538" y="824"/>
                    </a:cubicBezTo>
                    <a:lnTo>
                      <a:pt x="540" y="824"/>
                    </a:lnTo>
                    <a:cubicBezTo>
                      <a:pt x="544" y="824"/>
                      <a:pt x="545" y="828"/>
                      <a:pt x="545" y="829"/>
                    </a:cubicBezTo>
                    <a:cubicBezTo>
                      <a:pt x="545" y="830"/>
                      <a:pt x="545" y="830"/>
                      <a:pt x="545" y="830"/>
                    </a:cubicBezTo>
                    <a:cubicBezTo>
                      <a:pt x="547" y="830"/>
                      <a:pt x="547" y="830"/>
                      <a:pt x="548" y="830"/>
                    </a:cubicBezTo>
                    <a:cubicBezTo>
                      <a:pt x="552" y="832"/>
                      <a:pt x="555" y="832"/>
                      <a:pt x="556" y="832"/>
                    </a:cubicBezTo>
                    <a:cubicBezTo>
                      <a:pt x="559" y="832"/>
                      <a:pt x="560" y="832"/>
                      <a:pt x="564" y="832"/>
                    </a:cubicBezTo>
                    <a:cubicBezTo>
                      <a:pt x="568" y="833"/>
                      <a:pt x="568" y="838"/>
                      <a:pt x="568" y="841"/>
                    </a:cubicBezTo>
                    <a:cubicBezTo>
                      <a:pt x="569" y="841"/>
                      <a:pt x="571" y="841"/>
                      <a:pt x="572" y="841"/>
                    </a:cubicBezTo>
                    <a:lnTo>
                      <a:pt x="578" y="841"/>
                    </a:lnTo>
                    <a:cubicBezTo>
                      <a:pt x="580" y="841"/>
                      <a:pt x="581" y="841"/>
                      <a:pt x="583" y="841"/>
                    </a:cubicBezTo>
                    <a:cubicBezTo>
                      <a:pt x="585" y="841"/>
                      <a:pt x="589" y="841"/>
                      <a:pt x="593" y="841"/>
                    </a:cubicBezTo>
                    <a:cubicBezTo>
                      <a:pt x="599" y="841"/>
                      <a:pt x="605" y="842"/>
                      <a:pt x="606" y="847"/>
                    </a:cubicBezTo>
                    <a:cubicBezTo>
                      <a:pt x="606" y="848"/>
                      <a:pt x="609" y="848"/>
                      <a:pt x="612" y="849"/>
                    </a:cubicBezTo>
                    <a:cubicBezTo>
                      <a:pt x="614" y="849"/>
                      <a:pt x="615" y="849"/>
                      <a:pt x="618" y="849"/>
                    </a:cubicBezTo>
                    <a:cubicBezTo>
                      <a:pt x="620" y="849"/>
                      <a:pt x="624" y="849"/>
                      <a:pt x="626" y="849"/>
                    </a:cubicBezTo>
                    <a:lnTo>
                      <a:pt x="627" y="849"/>
                    </a:lnTo>
                    <a:cubicBezTo>
                      <a:pt x="629" y="849"/>
                      <a:pt x="630" y="851"/>
                      <a:pt x="632" y="851"/>
                    </a:cubicBezTo>
                    <a:cubicBezTo>
                      <a:pt x="633" y="851"/>
                      <a:pt x="634" y="851"/>
                      <a:pt x="636" y="851"/>
                    </a:cubicBezTo>
                    <a:lnTo>
                      <a:pt x="637" y="851"/>
                    </a:lnTo>
                    <a:lnTo>
                      <a:pt x="639" y="851"/>
                    </a:lnTo>
                    <a:cubicBezTo>
                      <a:pt x="642" y="851"/>
                      <a:pt x="643" y="853"/>
                      <a:pt x="645" y="857"/>
                    </a:cubicBezTo>
                    <a:cubicBezTo>
                      <a:pt x="645" y="857"/>
                      <a:pt x="645" y="858"/>
                      <a:pt x="646" y="858"/>
                    </a:cubicBezTo>
                    <a:cubicBezTo>
                      <a:pt x="648" y="863"/>
                      <a:pt x="653" y="865"/>
                      <a:pt x="655" y="868"/>
                    </a:cubicBezTo>
                    <a:lnTo>
                      <a:pt x="660" y="868"/>
                    </a:lnTo>
                    <a:cubicBezTo>
                      <a:pt x="662" y="868"/>
                      <a:pt x="666" y="868"/>
                      <a:pt x="667" y="872"/>
                    </a:cubicBezTo>
                    <a:lnTo>
                      <a:pt x="667" y="873"/>
                    </a:lnTo>
                    <a:cubicBezTo>
                      <a:pt x="669" y="875"/>
                      <a:pt x="669" y="877"/>
                      <a:pt x="670" y="878"/>
                    </a:cubicBezTo>
                    <a:cubicBezTo>
                      <a:pt x="673" y="882"/>
                      <a:pt x="679" y="884"/>
                      <a:pt x="687" y="884"/>
                    </a:cubicBezTo>
                    <a:cubicBezTo>
                      <a:pt x="690" y="884"/>
                      <a:pt x="692" y="884"/>
                      <a:pt x="694" y="884"/>
                    </a:cubicBezTo>
                    <a:cubicBezTo>
                      <a:pt x="697" y="884"/>
                      <a:pt x="698" y="884"/>
                      <a:pt x="699" y="884"/>
                    </a:cubicBezTo>
                    <a:lnTo>
                      <a:pt x="706" y="884"/>
                    </a:lnTo>
                    <a:lnTo>
                      <a:pt x="704" y="891"/>
                    </a:lnTo>
                    <a:cubicBezTo>
                      <a:pt x="706" y="891"/>
                      <a:pt x="706" y="891"/>
                      <a:pt x="708" y="893"/>
                    </a:cubicBezTo>
                    <a:lnTo>
                      <a:pt x="713" y="893"/>
                    </a:lnTo>
                    <a:lnTo>
                      <a:pt x="711" y="927"/>
                    </a:lnTo>
                    <a:lnTo>
                      <a:pt x="706" y="925"/>
                    </a:lnTo>
                    <a:cubicBezTo>
                      <a:pt x="704" y="925"/>
                      <a:pt x="704" y="925"/>
                      <a:pt x="704" y="925"/>
                    </a:cubicBezTo>
                    <a:lnTo>
                      <a:pt x="704" y="927"/>
                    </a:lnTo>
                    <a:cubicBezTo>
                      <a:pt x="703" y="933"/>
                      <a:pt x="703" y="935"/>
                      <a:pt x="703" y="937"/>
                    </a:cubicBezTo>
                    <a:cubicBezTo>
                      <a:pt x="704" y="938"/>
                      <a:pt x="706" y="938"/>
                      <a:pt x="706" y="938"/>
                    </a:cubicBezTo>
                    <a:lnTo>
                      <a:pt x="710" y="938"/>
                    </a:lnTo>
                    <a:lnTo>
                      <a:pt x="710" y="943"/>
                    </a:lnTo>
                    <a:cubicBezTo>
                      <a:pt x="710" y="945"/>
                      <a:pt x="710" y="945"/>
                      <a:pt x="710" y="945"/>
                    </a:cubicBezTo>
                    <a:cubicBezTo>
                      <a:pt x="710" y="947"/>
                      <a:pt x="711" y="954"/>
                      <a:pt x="706" y="956"/>
                    </a:cubicBezTo>
                    <a:cubicBezTo>
                      <a:pt x="704" y="956"/>
                      <a:pt x="703" y="958"/>
                      <a:pt x="701" y="959"/>
                    </a:cubicBezTo>
                    <a:cubicBezTo>
                      <a:pt x="694" y="963"/>
                      <a:pt x="687" y="970"/>
                      <a:pt x="682" y="975"/>
                    </a:cubicBezTo>
                    <a:cubicBezTo>
                      <a:pt x="680" y="977"/>
                      <a:pt x="679" y="980"/>
                      <a:pt x="679" y="982"/>
                    </a:cubicBezTo>
                    <a:cubicBezTo>
                      <a:pt x="676" y="986"/>
                      <a:pt x="673" y="986"/>
                      <a:pt x="671" y="986"/>
                    </a:cubicBezTo>
                    <a:lnTo>
                      <a:pt x="670" y="986"/>
                    </a:lnTo>
                    <a:lnTo>
                      <a:pt x="670" y="987"/>
                    </a:lnTo>
                    <a:lnTo>
                      <a:pt x="671" y="994"/>
                    </a:lnTo>
                    <a:lnTo>
                      <a:pt x="666" y="994"/>
                    </a:lnTo>
                    <a:cubicBezTo>
                      <a:pt x="666" y="994"/>
                      <a:pt x="664" y="994"/>
                      <a:pt x="664" y="996"/>
                    </a:cubicBezTo>
                    <a:cubicBezTo>
                      <a:pt x="662" y="998"/>
                      <a:pt x="662" y="998"/>
                      <a:pt x="662" y="999"/>
                    </a:cubicBezTo>
                    <a:cubicBezTo>
                      <a:pt x="662" y="1000"/>
                      <a:pt x="662" y="1002"/>
                      <a:pt x="662" y="1004"/>
                    </a:cubicBezTo>
                    <a:cubicBezTo>
                      <a:pt x="661" y="1005"/>
                      <a:pt x="660" y="1008"/>
                      <a:pt x="654" y="1008"/>
                    </a:cubicBezTo>
                    <a:cubicBezTo>
                      <a:pt x="653" y="1008"/>
                      <a:pt x="651" y="1008"/>
                      <a:pt x="651" y="1008"/>
                    </a:cubicBezTo>
                    <a:cubicBezTo>
                      <a:pt x="649" y="1008"/>
                      <a:pt x="649" y="1008"/>
                      <a:pt x="649" y="1008"/>
                    </a:cubicBezTo>
                    <a:lnTo>
                      <a:pt x="639" y="1008"/>
                    </a:lnTo>
                    <a:cubicBezTo>
                      <a:pt x="639" y="1010"/>
                      <a:pt x="639" y="1011"/>
                      <a:pt x="639" y="1012"/>
                    </a:cubicBezTo>
                    <a:cubicBezTo>
                      <a:pt x="637" y="1014"/>
                      <a:pt x="637" y="1019"/>
                      <a:pt x="637" y="1020"/>
                    </a:cubicBezTo>
                    <a:cubicBezTo>
                      <a:pt x="639" y="1020"/>
                      <a:pt x="641" y="1020"/>
                      <a:pt x="641" y="1020"/>
                    </a:cubicBezTo>
                    <a:lnTo>
                      <a:pt x="646" y="1021"/>
                    </a:lnTo>
                    <a:lnTo>
                      <a:pt x="646" y="1026"/>
                    </a:lnTo>
                    <a:lnTo>
                      <a:pt x="645" y="1057"/>
                    </a:lnTo>
                    <a:cubicBezTo>
                      <a:pt x="645" y="1060"/>
                      <a:pt x="645" y="1064"/>
                      <a:pt x="643" y="1069"/>
                    </a:cubicBezTo>
                    <a:cubicBezTo>
                      <a:pt x="643" y="1077"/>
                      <a:pt x="643" y="1087"/>
                      <a:pt x="643" y="1096"/>
                    </a:cubicBezTo>
                    <a:cubicBezTo>
                      <a:pt x="643" y="1101"/>
                      <a:pt x="642" y="1106"/>
                      <a:pt x="630" y="1108"/>
                    </a:cubicBezTo>
                    <a:cubicBezTo>
                      <a:pt x="627" y="1108"/>
                      <a:pt x="626" y="1109"/>
                      <a:pt x="622" y="1110"/>
                    </a:cubicBezTo>
                    <a:cubicBezTo>
                      <a:pt x="620" y="1113"/>
                      <a:pt x="618" y="1118"/>
                      <a:pt x="617" y="1122"/>
                    </a:cubicBezTo>
                    <a:cubicBezTo>
                      <a:pt x="615" y="1125"/>
                      <a:pt x="614" y="1128"/>
                      <a:pt x="612" y="1133"/>
                    </a:cubicBezTo>
                    <a:cubicBezTo>
                      <a:pt x="611" y="1134"/>
                      <a:pt x="608" y="1137"/>
                      <a:pt x="604" y="1137"/>
                    </a:cubicBezTo>
                    <a:lnTo>
                      <a:pt x="602" y="1137"/>
                    </a:lnTo>
                    <a:cubicBezTo>
                      <a:pt x="601" y="1137"/>
                      <a:pt x="599" y="1137"/>
                      <a:pt x="599" y="1137"/>
                    </a:cubicBezTo>
                    <a:cubicBezTo>
                      <a:pt x="597" y="1137"/>
                      <a:pt x="596" y="1138"/>
                      <a:pt x="594" y="1140"/>
                    </a:cubicBezTo>
                    <a:cubicBezTo>
                      <a:pt x="593" y="1140"/>
                      <a:pt x="592" y="1141"/>
                      <a:pt x="590" y="1143"/>
                    </a:cubicBezTo>
                    <a:cubicBezTo>
                      <a:pt x="587" y="1143"/>
                      <a:pt x="584" y="1143"/>
                      <a:pt x="583" y="1143"/>
                    </a:cubicBezTo>
                    <a:cubicBezTo>
                      <a:pt x="581" y="1143"/>
                      <a:pt x="581" y="1143"/>
                      <a:pt x="580" y="1143"/>
                    </a:cubicBezTo>
                    <a:cubicBezTo>
                      <a:pt x="580" y="1145"/>
                      <a:pt x="580" y="1149"/>
                      <a:pt x="580" y="1150"/>
                    </a:cubicBezTo>
                    <a:cubicBezTo>
                      <a:pt x="580" y="1152"/>
                      <a:pt x="580" y="1153"/>
                      <a:pt x="580" y="1153"/>
                    </a:cubicBezTo>
                    <a:lnTo>
                      <a:pt x="580" y="1161"/>
                    </a:lnTo>
                    <a:lnTo>
                      <a:pt x="572" y="1159"/>
                    </a:lnTo>
                    <a:lnTo>
                      <a:pt x="572" y="1161"/>
                    </a:lnTo>
                    <a:cubicBezTo>
                      <a:pt x="571" y="1164"/>
                      <a:pt x="568" y="1166"/>
                      <a:pt x="564" y="1166"/>
                    </a:cubicBezTo>
                    <a:lnTo>
                      <a:pt x="556" y="1166"/>
                    </a:lnTo>
                    <a:cubicBezTo>
                      <a:pt x="553" y="1165"/>
                      <a:pt x="552" y="1165"/>
                      <a:pt x="548" y="1165"/>
                    </a:cubicBezTo>
                    <a:cubicBezTo>
                      <a:pt x="545" y="1165"/>
                      <a:pt x="543" y="1165"/>
                      <a:pt x="540" y="1165"/>
                    </a:cubicBezTo>
                    <a:cubicBezTo>
                      <a:pt x="535" y="1165"/>
                      <a:pt x="531" y="1165"/>
                      <a:pt x="528" y="1165"/>
                    </a:cubicBezTo>
                    <a:cubicBezTo>
                      <a:pt x="522" y="1166"/>
                      <a:pt x="519" y="1171"/>
                      <a:pt x="517" y="1174"/>
                    </a:cubicBezTo>
                    <a:lnTo>
                      <a:pt x="517" y="1175"/>
                    </a:lnTo>
                    <a:cubicBezTo>
                      <a:pt x="516" y="1178"/>
                      <a:pt x="515" y="1182"/>
                      <a:pt x="512" y="1184"/>
                    </a:cubicBezTo>
                    <a:cubicBezTo>
                      <a:pt x="510" y="1186"/>
                      <a:pt x="508" y="1187"/>
                      <a:pt x="508" y="1190"/>
                    </a:cubicBezTo>
                    <a:lnTo>
                      <a:pt x="508" y="1196"/>
                    </a:lnTo>
                    <a:lnTo>
                      <a:pt x="503" y="1195"/>
                    </a:lnTo>
                    <a:cubicBezTo>
                      <a:pt x="501" y="1195"/>
                      <a:pt x="501" y="1195"/>
                      <a:pt x="501" y="1195"/>
                    </a:cubicBezTo>
                    <a:lnTo>
                      <a:pt x="501" y="1198"/>
                    </a:lnTo>
                    <a:lnTo>
                      <a:pt x="499" y="1242"/>
                    </a:lnTo>
                    <a:cubicBezTo>
                      <a:pt x="499" y="1248"/>
                      <a:pt x="499" y="1252"/>
                      <a:pt x="495" y="1259"/>
                    </a:cubicBezTo>
                    <a:cubicBezTo>
                      <a:pt x="491" y="1267"/>
                      <a:pt x="483" y="1272"/>
                      <a:pt x="476" y="1275"/>
                    </a:cubicBezTo>
                    <a:lnTo>
                      <a:pt x="475" y="1276"/>
                    </a:lnTo>
                    <a:cubicBezTo>
                      <a:pt x="471" y="1278"/>
                      <a:pt x="470" y="1278"/>
                      <a:pt x="469" y="1278"/>
                    </a:cubicBezTo>
                    <a:cubicBezTo>
                      <a:pt x="467" y="1278"/>
                      <a:pt x="467" y="1278"/>
                      <a:pt x="467" y="1278"/>
                    </a:cubicBezTo>
                    <a:cubicBezTo>
                      <a:pt x="466" y="1282"/>
                      <a:pt x="466" y="1287"/>
                      <a:pt x="466" y="1291"/>
                    </a:cubicBezTo>
                    <a:cubicBezTo>
                      <a:pt x="466" y="1292"/>
                      <a:pt x="466" y="1294"/>
                      <a:pt x="466" y="1296"/>
                    </a:cubicBezTo>
                    <a:lnTo>
                      <a:pt x="466" y="1303"/>
                    </a:lnTo>
                    <a:lnTo>
                      <a:pt x="459" y="1301"/>
                    </a:lnTo>
                    <a:cubicBezTo>
                      <a:pt x="459" y="1300"/>
                      <a:pt x="458" y="1300"/>
                      <a:pt x="458" y="1300"/>
                    </a:cubicBezTo>
                    <a:cubicBezTo>
                      <a:pt x="458" y="1300"/>
                      <a:pt x="458" y="1301"/>
                      <a:pt x="458" y="1304"/>
                    </a:cubicBezTo>
                    <a:lnTo>
                      <a:pt x="457" y="1309"/>
                    </a:lnTo>
                    <a:lnTo>
                      <a:pt x="427" y="1308"/>
                    </a:lnTo>
                    <a:cubicBezTo>
                      <a:pt x="427" y="1309"/>
                      <a:pt x="427" y="1310"/>
                      <a:pt x="427" y="1310"/>
                    </a:cubicBezTo>
                    <a:cubicBezTo>
                      <a:pt x="429" y="1312"/>
                      <a:pt x="429" y="1313"/>
                      <a:pt x="433" y="1313"/>
                    </a:cubicBezTo>
                    <a:cubicBezTo>
                      <a:pt x="434" y="1313"/>
                      <a:pt x="436" y="1313"/>
                      <a:pt x="436" y="1313"/>
                    </a:cubicBezTo>
                    <a:lnTo>
                      <a:pt x="442" y="1312"/>
                    </a:lnTo>
                    <a:lnTo>
                      <a:pt x="442" y="1317"/>
                    </a:lnTo>
                    <a:cubicBezTo>
                      <a:pt x="442" y="1321"/>
                      <a:pt x="443" y="1324"/>
                      <a:pt x="445" y="1325"/>
                    </a:cubicBezTo>
                    <a:cubicBezTo>
                      <a:pt x="448" y="1331"/>
                      <a:pt x="452" y="1337"/>
                      <a:pt x="448" y="1346"/>
                    </a:cubicBezTo>
                    <a:cubicBezTo>
                      <a:pt x="445" y="1352"/>
                      <a:pt x="439" y="1355"/>
                      <a:pt x="431" y="1353"/>
                    </a:cubicBezTo>
                    <a:cubicBezTo>
                      <a:pt x="430" y="1353"/>
                      <a:pt x="430" y="1353"/>
                      <a:pt x="429" y="1353"/>
                    </a:cubicBezTo>
                    <a:lnTo>
                      <a:pt x="427" y="1353"/>
                    </a:lnTo>
                    <a:cubicBezTo>
                      <a:pt x="426" y="1353"/>
                      <a:pt x="426" y="1353"/>
                      <a:pt x="426" y="1353"/>
                    </a:cubicBezTo>
                    <a:cubicBezTo>
                      <a:pt x="426" y="1353"/>
                      <a:pt x="426" y="1355"/>
                      <a:pt x="426" y="1356"/>
                    </a:cubicBezTo>
                    <a:lnTo>
                      <a:pt x="424" y="1364"/>
                    </a:lnTo>
                    <a:lnTo>
                      <a:pt x="418" y="1361"/>
                    </a:lnTo>
                    <a:cubicBezTo>
                      <a:pt x="417" y="1359"/>
                      <a:pt x="413" y="1357"/>
                      <a:pt x="410" y="1357"/>
                    </a:cubicBezTo>
                    <a:cubicBezTo>
                      <a:pt x="406" y="1357"/>
                      <a:pt x="406" y="1357"/>
                      <a:pt x="406" y="1357"/>
                    </a:cubicBezTo>
                    <a:cubicBezTo>
                      <a:pt x="405" y="1359"/>
                      <a:pt x="403" y="1362"/>
                      <a:pt x="403" y="1365"/>
                    </a:cubicBezTo>
                    <a:lnTo>
                      <a:pt x="402" y="1366"/>
                    </a:lnTo>
                    <a:cubicBezTo>
                      <a:pt x="401" y="1373"/>
                      <a:pt x="399" y="1380"/>
                      <a:pt x="392" y="1382"/>
                    </a:cubicBezTo>
                    <a:cubicBezTo>
                      <a:pt x="390" y="1382"/>
                      <a:pt x="389" y="1382"/>
                      <a:pt x="387" y="1382"/>
                    </a:cubicBezTo>
                    <a:lnTo>
                      <a:pt x="386" y="1382"/>
                    </a:lnTo>
                    <a:lnTo>
                      <a:pt x="386" y="1385"/>
                    </a:lnTo>
                    <a:cubicBezTo>
                      <a:pt x="386" y="1386"/>
                      <a:pt x="387" y="1387"/>
                      <a:pt x="387" y="1387"/>
                    </a:cubicBezTo>
                    <a:cubicBezTo>
                      <a:pt x="389" y="1387"/>
                      <a:pt x="389" y="1387"/>
                      <a:pt x="390" y="1389"/>
                    </a:cubicBezTo>
                    <a:lnTo>
                      <a:pt x="393" y="1389"/>
                    </a:lnTo>
                    <a:lnTo>
                      <a:pt x="393" y="1393"/>
                    </a:lnTo>
                    <a:cubicBezTo>
                      <a:pt x="393" y="1394"/>
                      <a:pt x="393" y="1394"/>
                      <a:pt x="393" y="1396"/>
                    </a:cubicBezTo>
                    <a:cubicBezTo>
                      <a:pt x="393" y="1396"/>
                      <a:pt x="394" y="1398"/>
                      <a:pt x="396" y="1399"/>
                    </a:cubicBezTo>
                    <a:cubicBezTo>
                      <a:pt x="398" y="1402"/>
                      <a:pt x="401" y="1405"/>
                      <a:pt x="401" y="1411"/>
                    </a:cubicBezTo>
                    <a:cubicBezTo>
                      <a:pt x="401" y="1413"/>
                      <a:pt x="401" y="1415"/>
                      <a:pt x="401" y="1417"/>
                    </a:cubicBezTo>
                    <a:cubicBezTo>
                      <a:pt x="401" y="1423"/>
                      <a:pt x="399" y="1429"/>
                      <a:pt x="399" y="1433"/>
                    </a:cubicBezTo>
                    <a:cubicBezTo>
                      <a:pt x="399" y="1435"/>
                      <a:pt x="401" y="1435"/>
                      <a:pt x="401" y="1435"/>
                    </a:cubicBezTo>
                    <a:cubicBezTo>
                      <a:pt x="403" y="1435"/>
                      <a:pt x="405" y="1436"/>
                      <a:pt x="405" y="1438"/>
                    </a:cubicBezTo>
                    <a:cubicBezTo>
                      <a:pt x="408" y="1439"/>
                      <a:pt x="406" y="1442"/>
                      <a:pt x="406" y="1443"/>
                    </a:cubicBezTo>
                    <a:lnTo>
                      <a:pt x="406" y="1455"/>
                    </a:lnTo>
                    <a:lnTo>
                      <a:pt x="406" y="1457"/>
                    </a:lnTo>
                    <a:cubicBezTo>
                      <a:pt x="406" y="1458"/>
                      <a:pt x="408" y="1458"/>
                      <a:pt x="408" y="1458"/>
                    </a:cubicBezTo>
                    <a:cubicBezTo>
                      <a:pt x="411" y="1460"/>
                      <a:pt x="415" y="1460"/>
                      <a:pt x="418" y="1464"/>
                    </a:cubicBezTo>
                    <a:cubicBezTo>
                      <a:pt x="420" y="1467"/>
                      <a:pt x="421" y="1470"/>
                      <a:pt x="421" y="1475"/>
                    </a:cubicBezTo>
                    <a:cubicBezTo>
                      <a:pt x="421" y="1476"/>
                      <a:pt x="421" y="1478"/>
                      <a:pt x="420" y="1479"/>
                    </a:cubicBezTo>
                    <a:lnTo>
                      <a:pt x="420" y="1483"/>
                    </a:lnTo>
                    <a:lnTo>
                      <a:pt x="415" y="1483"/>
                    </a:lnTo>
                    <a:cubicBezTo>
                      <a:pt x="414" y="1483"/>
                      <a:pt x="414" y="1483"/>
                      <a:pt x="413" y="1483"/>
                    </a:cubicBezTo>
                    <a:lnTo>
                      <a:pt x="411" y="1483"/>
                    </a:lnTo>
                    <a:cubicBezTo>
                      <a:pt x="411" y="1483"/>
                      <a:pt x="411" y="1485"/>
                      <a:pt x="413" y="1485"/>
                    </a:cubicBezTo>
                    <a:cubicBezTo>
                      <a:pt x="413" y="1485"/>
                      <a:pt x="414" y="1487"/>
                      <a:pt x="414" y="1488"/>
                    </a:cubicBezTo>
                    <a:cubicBezTo>
                      <a:pt x="417" y="1491"/>
                      <a:pt x="418" y="1494"/>
                      <a:pt x="420" y="1497"/>
                    </a:cubicBezTo>
                    <a:cubicBezTo>
                      <a:pt x="420" y="1500"/>
                      <a:pt x="420" y="1501"/>
                      <a:pt x="418" y="1504"/>
                    </a:cubicBezTo>
                    <a:cubicBezTo>
                      <a:pt x="415" y="1507"/>
                      <a:pt x="411" y="1507"/>
                      <a:pt x="406" y="1507"/>
                    </a:cubicBezTo>
                    <a:close/>
                  </a:path>
                </a:pathLst>
              </a:custGeom>
              <a:grpFill/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Arial Unicode MS" pitchFamily="2"/>
                  <a:cs typeface="Arial Unicode MS" pitchFamily="2"/>
                </a:endParaRPr>
              </a:p>
            </p:txBody>
          </p:sp>
        </p:grpSp>
      </p:grpSp>
      <p:pic>
        <p:nvPicPr>
          <p:cNvPr id="33" name="Afbeelding 32">
            <a:extLst>
              <a:ext uri="{FF2B5EF4-FFF2-40B4-BE49-F238E27FC236}">
                <a16:creationId xmlns:a16="http://schemas.microsoft.com/office/drawing/2014/main" xmlns="" id="{3D9A71DE-0A3B-894D-AB3A-04C00486B8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9961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C100AD77-777E-9D44-B1B5-2EA14D7E81E7}"/>
              </a:ext>
            </a:extLst>
          </p:cNvPr>
          <p:cNvGrpSpPr/>
          <p:nvPr/>
        </p:nvGrpSpPr>
        <p:grpSpPr>
          <a:xfrm>
            <a:off x="7477014" y="1173093"/>
            <a:ext cx="9423620" cy="1737224"/>
            <a:chOff x="8157324" y="1464039"/>
            <a:chExt cx="9423620" cy="173722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xmlns="" id="{227D0156-C3D6-C54F-BA3A-C08CA6F03ACE}"/>
                </a:ext>
              </a:extLst>
            </p:cNvPr>
            <p:cNvGrpSpPr/>
            <p:nvPr/>
          </p:nvGrpSpPr>
          <p:grpSpPr>
            <a:xfrm>
              <a:off x="8157324" y="1746162"/>
              <a:ext cx="9423620" cy="1455101"/>
              <a:chOff x="14002952" y="1343770"/>
              <a:chExt cx="9423620" cy="1455101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88D2A440-1AC4-674F-98C8-0D2A383D4F5E}"/>
                  </a:ext>
                </a:extLst>
              </p:cNvPr>
              <p:cNvSpPr txBox="1"/>
              <p:nvPr/>
            </p:nvSpPr>
            <p:spPr>
              <a:xfrm>
                <a:off x="14002952" y="1343770"/>
                <a:ext cx="942362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0" b="1" dirty="0">
                    <a:solidFill>
                      <a:schemeClr val="accent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DIAGRAM SECTION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4CCDE7CB-8D08-5044-AD98-4767FD241B1E}"/>
                  </a:ext>
                </a:extLst>
              </p:cNvPr>
              <p:cNvSpPr txBox="1"/>
              <p:nvPr/>
            </p:nvSpPr>
            <p:spPr>
              <a:xfrm>
                <a:off x="16821392" y="2398761"/>
                <a:ext cx="37867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spc="3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SOMETHING HERE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xmlns="" id="{FB630FE5-0A53-A040-845F-60A16CB87BFD}"/>
                </a:ext>
              </a:extLst>
            </p:cNvPr>
            <p:cNvSpPr/>
            <p:nvPr/>
          </p:nvSpPr>
          <p:spPr>
            <a:xfrm>
              <a:off x="12536825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C2A5CBA8-0211-8346-AD4C-EEAF04793244}"/>
              </a:ext>
            </a:extLst>
          </p:cNvPr>
          <p:cNvGrpSpPr/>
          <p:nvPr/>
        </p:nvGrpSpPr>
        <p:grpSpPr>
          <a:xfrm>
            <a:off x="1772460" y="4414295"/>
            <a:ext cx="20832725" cy="7460114"/>
            <a:chOff x="1772460" y="4032231"/>
            <a:chExt cx="20832725" cy="7460114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xmlns="" id="{3EF372A3-2A10-3A4F-A112-0E47E4A93D82}"/>
                </a:ext>
              </a:extLst>
            </p:cNvPr>
            <p:cNvGrpSpPr/>
            <p:nvPr/>
          </p:nvGrpSpPr>
          <p:grpSpPr>
            <a:xfrm>
              <a:off x="1772460" y="6858000"/>
              <a:ext cx="20832725" cy="1987827"/>
              <a:chOff x="1311966" y="6361043"/>
              <a:chExt cx="18709806" cy="1987827"/>
            </a:xfrm>
          </p:grpSpPr>
          <p:sp>
            <p:nvSpPr>
              <p:cNvPr id="77" name="Chevron 76">
                <a:extLst>
                  <a:ext uri="{FF2B5EF4-FFF2-40B4-BE49-F238E27FC236}">
                    <a16:creationId xmlns:a16="http://schemas.microsoft.com/office/drawing/2014/main" xmlns="" id="{D1623D5B-7F2D-4546-9891-04E2FB3075D4}"/>
                  </a:ext>
                </a:extLst>
              </p:cNvPr>
              <p:cNvSpPr/>
              <p:nvPr/>
            </p:nvSpPr>
            <p:spPr>
              <a:xfrm>
                <a:off x="1311966" y="6361043"/>
                <a:ext cx="5536128" cy="1987827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Chevron 77">
                <a:extLst>
                  <a:ext uri="{FF2B5EF4-FFF2-40B4-BE49-F238E27FC236}">
                    <a16:creationId xmlns:a16="http://schemas.microsoft.com/office/drawing/2014/main" xmlns="" id="{758B5068-32AA-7743-BB87-20F158543065}"/>
                  </a:ext>
                </a:extLst>
              </p:cNvPr>
              <p:cNvSpPr/>
              <p:nvPr/>
            </p:nvSpPr>
            <p:spPr>
              <a:xfrm>
                <a:off x="5723660" y="6361043"/>
                <a:ext cx="5536128" cy="1987827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Chevron 84">
                <a:extLst>
                  <a:ext uri="{FF2B5EF4-FFF2-40B4-BE49-F238E27FC236}">
                    <a16:creationId xmlns:a16="http://schemas.microsoft.com/office/drawing/2014/main" xmlns="" id="{4D0642DC-BB18-4247-823A-43E99E8920CF}"/>
                  </a:ext>
                </a:extLst>
              </p:cNvPr>
              <p:cNvSpPr/>
              <p:nvPr/>
            </p:nvSpPr>
            <p:spPr>
              <a:xfrm>
                <a:off x="10115155" y="6361043"/>
                <a:ext cx="5536128" cy="1987827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Chevron 85">
                <a:extLst>
                  <a:ext uri="{FF2B5EF4-FFF2-40B4-BE49-F238E27FC236}">
                    <a16:creationId xmlns:a16="http://schemas.microsoft.com/office/drawing/2014/main" xmlns="" id="{12F2C398-5A7E-B740-A435-03F6E39754DB}"/>
                  </a:ext>
                </a:extLst>
              </p:cNvPr>
              <p:cNvSpPr/>
              <p:nvPr/>
            </p:nvSpPr>
            <p:spPr>
              <a:xfrm>
                <a:off x="14485644" y="6361043"/>
                <a:ext cx="5536128" cy="1987827"/>
              </a:xfrm>
              <a:prstGeom prst="chevron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CA0D21BB-D713-2943-9E37-BF5FAC5D1A59}"/>
                </a:ext>
              </a:extLst>
            </p:cNvPr>
            <p:cNvSpPr txBox="1"/>
            <p:nvPr/>
          </p:nvSpPr>
          <p:spPr>
            <a:xfrm>
              <a:off x="6009002" y="7467192"/>
              <a:ext cx="55015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rPr>
                <a:t>A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4E5E1AB2-B0EE-5847-A76E-478961CFF811}"/>
                </a:ext>
              </a:extLst>
            </p:cNvPr>
            <p:cNvSpPr txBox="1"/>
            <p:nvPr/>
          </p:nvSpPr>
          <p:spPr>
            <a:xfrm>
              <a:off x="10922611" y="7467192"/>
              <a:ext cx="50206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rPr>
                <a:t>2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0106C21A-2DB4-324B-97D7-43B28D13B48F}"/>
                </a:ext>
              </a:extLst>
            </p:cNvPr>
            <p:cNvSpPr txBox="1"/>
            <p:nvPr/>
          </p:nvSpPr>
          <p:spPr>
            <a:xfrm>
              <a:off x="15831991" y="7467192"/>
              <a:ext cx="5421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rPr>
                <a:t>C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6D195D7F-ABEE-8C4F-8CFB-4CB9CFFEFDD6}"/>
                </a:ext>
              </a:extLst>
            </p:cNvPr>
            <p:cNvSpPr txBox="1"/>
            <p:nvPr/>
          </p:nvSpPr>
          <p:spPr>
            <a:xfrm>
              <a:off x="20884771" y="7467192"/>
              <a:ext cx="55656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rPr>
                <a:t>D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xmlns="" id="{78CAC325-1CBD-004C-AE94-0166714ABABB}"/>
                </a:ext>
              </a:extLst>
            </p:cNvPr>
            <p:cNvCxnSpPr/>
            <p:nvPr/>
          </p:nvCxnSpPr>
          <p:spPr>
            <a:xfrm flipV="1">
              <a:off x="4281055" y="4197927"/>
              <a:ext cx="0" cy="2431473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xmlns="" id="{F06395BD-5685-B340-8F2A-05223EF97D62}"/>
                </a:ext>
              </a:extLst>
            </p:cNvPr>
            <p:cNvCxnSpPr/>
            <p:nvPr/>
          </p:nvCxnSpPr>
          <p:spPr>
            <a:xfrm flipV="1">
              <a:off x="9102438" y="9060872"/>
              <a:ext cx="0" cy="2431473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xmlns="" id="{C2440062-8895-C842-A7D1-B4C80F76AAE6}"/>
                </a:ext>
              </a:extLst>
            </p:cNvPr>
            <p:cNvCxnSpPr/>
            <p:nvPr/>
          </p:nvCxnSpPr>
          <p:spPr>
            <a:xfrm flipV="1">
              <a:off x="14048510" y="4197927"/>
              <a:ext cx="0" cy="2431473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xmlns="" id="{44141854-AC9A-6541-B79A-5168613BED15}"/>
                </a:ext>
              </a:extLst>
            </p:cNvPr>
            <p:cNvCxnSpPr/>
            <p:nvPr/>
          </p:nvCxnSpPr>
          <p:spPr>
            <a:xfrm flipV="1">
              <a:off x="18953019" y="9060872"/>
              <a:ext cx="0" cy="2431473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xmlns="" id="{BA65C24F-DE62-594D-9ED0-EB9442B78984}"/>
                </a:ext>
              </a:extLst>
            </p:cNvPr>
            <p:cNvGrpSpPr/>
            <p:nvPr/>
          </p:nvGrpSpPr>
          <p:grpSpPr>
            <a:xfrm>
              <a:off x="4527123" y="4032231"/>
              <a:ext cx="5053288" cy="1368016"/>
              <a:chOff x="17303894" y="4930918"/>
              <a:chExt cx="5053288" cy="1368016"/>
            </a:xfrm>
          </p:grpSpPr>
          <p:sp>
            <p:nvSpPr>
              <p:cNvPr id="67" name="Subtitle 2">
                <a:extLst>
                  <a:ext uri="{FF2B5EF4-FFF2-40B4-BE49-F238E27FC236}">
                    <a16:creationId xmlns:a16="http://schemas.microsoft.com/office/drawing/2014/main" xmlns="" id="{55F9047B-C7B9-494D-A2C1-6511AC47FC5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303894" y="5577249"/>
                <a:ext cx="5053288" cy="721685"/>
              </a:xfrm>
              <a:prstGeom prst="rect">
                <a:avLst/>
              </a:prstGeom>
            </p:spPr>
            <p:txBody>
              <a:bodyPr vert="horz" wrap="square" lIns="217433" tIns="108718" rIns="217433" bIns="108718" rtlCol="0">
                <a:spAutoFit/>
              </a:bodyPr>
              <a:lstStyle>
                <a:lvl1pPr marL="0" indent="0" algn="ctr" defTabSz="1087636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/>
                  <a:buNone/>
                  <a:defRPr sz="2400" kern="1200">
                    <a:solidFill>
                      <a:schemeClr val="tx2"/>
                    </a:solidFill>
                    <a:latin typeface="Open Sans Light"/>
                    <a:ea typeface="+mn-ea"/>
                    <a:cs typeface="Open Sans Light"/>
                  </a:defRPr>
                </a:lvl1pPr>
                <a:lvl2pPr marL="108763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2pPr>
                <a:lvl3pPr marL="2175271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3pPr>
                <a:lvl4pPr marL="3262912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4pPr>
                <a:lvl5pPr marL="435054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5pPr>
                <a:lvl6pPr marL="5438184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6525820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7613455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8701091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ts val="4299"/>
                  </a:lnSpc>
                </a:pPr>
                <a:r>
                  <a:rPr lang="en-US" sz="2800" dirty="0">
                    <a:latin typeface="Roboto Light" panose="02000000000000000000" pitchFamily="2" charset="0"/>
                    <a:ea typeface="Roboto Light" panose="02000000000000000000" pitchFamily="2" charset="0"/>
                    <a:cs typeface="Lato Light" panose="020F0502020204030203" pitchFamily="34" charset="0"/>
                  </a:rPr>
                  <a:t>Write something here</a:t>
                </a: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xmlns="" id="{4B78D46F-36AA-A14A-9F89-02EC9F5C3624}"/>
                  </a:ext>
                </a:extLst>
              </p:cNvPr>
              <p:cNvSpPr/>
              <p:nvPr/>
            </p:nvSpPr>
            <p:spPr>
              <a:xfrm>
                <a:off x="17465037" y="4930918"/>
                <a:ext cx="363288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Title One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xmlns="" id="{73B8587D-C94D-C244-BD7E-3EAEBF248FDE}"/>
                </a:ext>
              </a:extLst>
            </p:cNvPr>
            <p:cNvGrpSpPr/>
            <p:nvPr/>
          </p:nvGrpSpPr>
          <p:grpSpPr>
            <a:xfrm>
              <a:off x="3811600" y="9212769"/>
              <a:ext cx="5053288" cy="1368016"/>
              <a:chOff x="17303894" y="4930918"/>
              <a:chExt cx="5053288" cy="1368016"/>
            </a:xfrm>
          </p:grpSpPr>
          <p:sp>
            <p:nvSpPr>
              <p:cNvPr id="65" name="Subtitle 2">
                <a:extLst>
                  <a:ext uri="{FF2B5EF4-FFF2-40B4-BE49-F238E27FC236}">
                    <a16:creationId xmlns:a16="http://schemas.microsoft.com/office/drawing/2014/main" xmlns="" id="{01B50B10-0C4D-0B4E-99FB-3C1332F1A18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303894" y="5577249"/>
                <a:ext cx="5053288" cy="721685"/>
              </a:xfrm>
              <a:prstGeom prst="rect">
                <a:avLst/>
              </a:prstGeom>
            </p:spPr>
            <p:txBody>
              <a:bodyPr vert="horz" wrap="square" lIns="217433" tIns="108718" rIns="217433" bIns="108718" rtlCol="0">
                <a:spAutoFit/>
              </a:bodyPr>
              <a:lstStyle>
                <a:lvl1pPr marL="0" indent="0" algn="ctr" defTabSz="1087636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/>
                  <a:buNone/>
                  <a:defRPr sz="2400" kern="1200">
                    <a:solidFill>
                      <a:schemeClr val="tx2"/>
                    </a:solidFill>
                    <a:latin typeface="Open Sans Light"/>
                    <a:ea typeface="+mn-ea"/>
                    <a:cs typeface="Open Sans Light"/>
                  </a:defRPr>
                </a:lvl1pPr>
                <a:lvl2pPr marL="108763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2pPr>
                <a:lvl3pPr marL="2175271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3pPr>
                <a:lvl4pPr marL="3262912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4pPr>
                <a:lvl5pPr marL="435054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5pPr>
                <a:lvl6pPr marL="5438184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6525820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7613455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8701091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ts val="4299"/>
                  </a:lnSpc>
                </a:pPr>
                <a:r>
                  <a:rPr lang="en-US" sz="2800" dirty="0">
                    <a:latin typeface="Roboto Light" panose="02000000000000000000" pitchFamily="2" charset="0"/>
                    <a:ea typeface="Roboto Light" panose="02000000000000000000" pitchFamily="2" charset="0"/>
                    <a:cs typeface="Lato Light" panose="020F0502020204030203" pitchFamily="34" charset="0"/>
                  </a:rPr>
                  <a:t>Write something here</a:t>
                </a: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xmlns="" id="{8A68578A-6666-504C-91A6-6F8B53A3284D}"/>
                  </a:ext>
                </a:extLst>
              </p:cNvPr>
              <p:cNvSpPr/>
              <p:nvPr/>
            </p:nvSpPr>
            <p:spPr>
              <a:xfrm>
                <a:off x="18615049" y="4930918"/>
                <a:ext cx="363288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Title Two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xmlns="" id="{3B7EC19C-784F-9D47-8D65-40F9AD92AB9F}"/>
                </a:ext>
              </a:extLst>
            </p:cNvPr>
            <p:cNvGrpSpPr/>
            <p:nvPr/>
          </p:nvGrpSpPr>
          <p:grpSpPr>
            <a:xfrm>
              <a:off x="14294577" y="4032231"/>
              <a:ext cx="5053288" cy="1368016"/>
              <a:chOff x="17303894" y="4930918"/>
              <a:chExt cx="5053288" cy="1368016"/>
            </a:xfrm>
          </p:grpSpPr>
          <p:sp>
            <p:nvSpPr>
              <p:cNvPr id="63" name="Subtitle 2">
                <a:extLst>
                  <a:ext uri="{FF2B5EF4-FFF2-40B4-BE49-F238E27FC236}">
                    <a16:creationId xmlns:a16="http://schemas.microsoft.com/office/drawing/2014/main" xmlns="" id="{829C1F78-6539-2342-9786-E705C637736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303894" y="5577249"/>
                <a:ext cx="5053288" cy="721685"/>
              </a:xfrm>
              <a:prstGeom prst="rect">
                <a:avLst/>
              </a:prstGeom>
            </p:spPr>
            <p:txBody>
              <a:bodyPr vert="horz" wrap="square" lIns="217433" tIns="108718" rIns="217433" bIns="108718" rtlCol="0">
                <a:spAutoFit/>
              </a:bodyPr>
              <a:lstStyle>
                <a:lvl1pPr marL="0" indent="0" algn="ctr" defTabSz="1087636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/>
                  <a:buNone/>
                  <a:defRPr sz="2400" kern="1200">
                    <a:solidFill>
                      <a:schemeClr val="tx2"/>
                    </a:solidFill>
                    <a:latin typeface="Open Sans Light"/>
                    <a:ea typeface="+mn-ea"/>
                    <a:cs typeface="Open Sans Light"/>
                  </a:defRPr>
                </a:lvl1pPr>
                <a:lvl2pPr marL="108763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2pPr>
                <a:lvl3pPr marL="2175271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3pPr>
                <a:lvl4pPr marL="3262912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4pPr>
                <a:lvl5pPr marL="435054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5pPr>
                <a:lvl6pPr marL="5438184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6525820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7613455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8701091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ts val="4299"/>
                  </a:lnSpc>
                </a:pPr>
                <a:r>
                  <a:rPr lang="en-US" sz="2800" dirty="0">
                    <a:latin typeface="Roboto Light" panose="02000000000000000000" pitchFamily="2" charset="0"/>
                    <a:ea typeface="Roboto Light" panose="02000000000000000000" pitchFamily="2" charset="0"/>
                    <a:cs typeface="Lato Light" panose="020F0502020204030203" pitchFamily="34" charset="0"/>
                  </a:rPr>
                  <a:t>Write something here</a:t>
                </a: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xmlns="" id="{29345C01-7FD3-8E46-847D-CD2487E940D6}"/>
                  </a:ext>
                </a:extLst>
              </p:cNvPr>
              <p:cNvSpPr/>
              <p:nvPr/>
            </p:nvSpPr>
            <p:spPr>
              <a:xfrm>
                <a:off x="17465037" y="4930918"/>
                <a:ext cx="363288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Title Three</a:t>
                </a: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xmlns="" id="{6C4A3094-EE9D-4F40-9090-EC8C43E8624C}"/>
                </a:ext>
              </a:extLst>
            </p:cNvPr>
            <p:cNvGrpSpPr/>
            <p:nvPr/>
          </p:nvGrpSpPr>
          <p:grpSpPr>
            <a:xfrm>
              <a:off x="13674085" y="9212769"/>
              <a:ext cx="5053288" cy="1368016"/>
              <a:chOff x="17303894" y="4930918"/>
              <a:chExt cx="5053288" cy="1368016"/>
            </a:xfrm>
          </p:grpSpPr>
          <p:sp>
            <p:nvSpPr>
              <p:cNvPr id="61" name="Subtitle 2">
                <a:extLst>
                  <a:ext uri="{FF2B5EF4-FFF2-40B4-BE49-F238E27FC236}">
                    <a16:creationId xmlns:a16="http://schemas.microsoft.com/office/drawing/2014/main" xmlns="" id="{E5EF37AE-1148-BB4C-A40E-9B2875C1954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303894" y="5577249"/>
                <a:ext cx="5053288" cy="721685"/>
              </a:xfrm>
              <a:prstGeom prst="rect">
                <a:avLst/>
              </a:prstGeom>
            </p:spPr>
            <p:txBody>
              <a:bodyPr vert="horz" wrap="square" lIns="217433" tIns="108718" rIns="217433" bIns="108718" rtlCol="0">
                <a:spAutoFit/>
              </a:bodyPr>
              <a:lstStyle>
                <a:lvl1pPr marL="0" indent="0" algn="ctr" defTabSz="1087636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/>
                  <a:buNone/>
                  <a:defRPr sz="2400" kern="1200">
                    <a:solidFill>
                      <a:schemeClr val="tx2"/>
                    </a:solidFill>
                    <a:latin typeface="Open Sans Light"/>
                    <a:ea typeface="+mn-ea"/>
                    <a:cs typeface="Open Sans Light"/>
                  </a:defRPr>
                </a:lvl1pPr>
                <a:lvl2pPr marL="108763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2pPr>
                <a:lvl3pPr marL="2175271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3pPr>
                <a:lvl4pPr marL="3262912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4pPr>
                <a:lvl5pPr marL="435054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5pPr>
                <a:lvl6pPr marL="5438184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6525820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7613455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8701091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ts val="4299"/>
                  </a:lnSpc>
                </a:pPr>
                <a:r>
                  <a:rPr lang="en-US" sz="2800" dirty="0">
                    <a:solidFill>
                      <a:schemeClr val="accent3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Lato Light" panose="020F0502020204030203" pitchFamily="34" charset="0"/>
                  </a:rPr>
                  <a:t>Write something here</a:t>
                </a: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xmlns="" id="{47F22444-B6B2-5642-8D85-EF1290D05DB9}"/>
                  </a:ext>
                </a:extLst>
              </p:cNvPr>
              <p:cNvSpPr/>
              <p:nvPr/>
            </p:nvSpPr>
            <p:spPr>
              <a:xfrm>
                <a:off x="18582362" y="4930918"/>
                <a:ext cx="363288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Title Four</a:t>
                </a:r>
              </a:p>
            </p:txBody>
          </p:sp>
        </p:grpSp>
      </p:grpSp>
      <p:pic>
        <p:nvPicPr>
          <p:cNvPr id="33" name="Afbeelding 32">
            <a:extLst>
              <a:ext uri="{FF2B5EF4-FFF2-40B4-BE49-F238E27FC236}">
                <a16:creationId xmlns:a16="http://schemas.microsoft.com/office/drawing/2014/main" xmlns="" id="{1691304C-ABC9-0248-9519-0150832394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8006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C100AD77-777E-9D44-B1B5-2EA14D7E81E7}"/>
              </a:ext>
            </a:extLst>
          </p:cNvPr>
          <p:cNvGrpSpPr/>
          <p:nvPr/>
        </p:nvGrpSpPr>
        <p:grpSpPr>
          <a:xfrm>
            <a:off x="7477014" y="1173093"/>
            <a:ext cx="9423620" cy="1737224"/>
            <a:chOff x="8157324" y="1464039"/>
            <a:chExt cx="9423620" cy="173722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xmlns="" id="{227D0156-C3D6-C54F-BA3A-C08CA6F03ACE}"/>
                </a:ext>
              </a:extLst>
            </p:cNvPr>
            <p:cNvGrpSpPr/>
            <p:nvPr/>
          </p:nvGrpSpPr>
          <p:grpSpPr>
            <a:xfrm>
              <a:off x="8157324" y="1746162"/>
              <a:ext cx="9423620" cy="1455101"/>
              <a:chOff x="14002952" y="1343770"/>
              <a:chExt cx="9423620" cy="1455101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88D2A440-1AC4-674F-98C8-0D2A383D4F5E}"/>
                  </a:ext>
                </a:extLst>
              </p:cNvPr>
              <p:cNvSpPr txBox="1"/>
              <p:nvPr/>
            </p:nvSpPr>
            <p:spPr>
              <a:xfrm>
                <a:off x="14002952" y="1343770"/>
                <a:ext cx="942362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0" b="1" dirty="0">
                    <a:solidFill>
                      <a:schemeClr val="accent3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GRAPHIC CHARTS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4CCDE7CB-8D08-5044-AD98-4767FD241B1E}"/>
                  </a:ext>
                </a:extLst>
              </p:cNvPr>
              <p:cNvSpPr txBox="1"/>
              <p:nvPr/>
            </p:nvSpPr>
            <p:spPr>
              <a:xfrm>
                <a:off x="16821392" y="2398761"/>
                <a:ext cx="37867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spc="3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SOMETHING HERE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xmlns="" id="{FB630FE5-0A53-A040-845F-60A16CB87BFD}"/>
                </a:ext>
              </a:extLst>
            </p:cNvPr>
            <p:cNvSpPr/>
            <p:nvPr/>
          </p:nvSpPr>
          <p:spPr>
            <a:xfrm>
              <a:off x="12536825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xmlns="" id="{588ECB28-5911-1546-ABA1-4F6D8EFAF6A1}"/>
              </a:ext>
            </a:extLst>
          </p:cNvPr>
          <p:cNvGrpSpPr/>
          <p:nvPr/>
        </p:nvGrpSpPr>
        <p:grpSpPr>
          <a:xfrm>
            <a:off x="3910360" y="4924465"/>
            <a:ext cx="16824959" cy="6702867"/>
            <a:chOff x="3910360" y="5518825"/>
            <a:chExt cx="16824959" cy="6702867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xmlns="" id="{D5F79D21-2657-4440-AF43-359B7D7A824C}"/>
                </a:ext>
              </a:extLst>
            </p:cNvPr>
            <p:cNvGrpSpPr/>
            <p:nvPr/>
          </p:nvGrpSpPr>
          <p:grpSpPr>
            <a:xfrm>
              <a:off x="8935598" y="5518825"/>
              <a:ext cx="2833727" cy="2833337"/>
              <a:chOff x="8935598" y="5518825"/>
              <a:chExt cx="2833727" cy="2833337"/>
            </a:xfrm>
          </p:grpSpPr>
          <p:sp>
            <p:nvSpPr>
              <p:cNvPr id="102" name="Shape 493">
                <a:extLst>
                  <a:ext uri="{FF2B5EF4-FFF2-40B4-BE49-F238E27FC236}">
                    <a16:creationId xmlns:a16="http://schemas.microsoft.com/office/drawing/2014/main" xmlns="" id="{FBA3B7A8-FCAB-CD44-988B-0CE79860A849}"/>
                  </a:ext>
                </a:extLst>
              </p:cNvPr>
              <p:cNvSpPr/>
              <p:nvPr/>
            </p:nvSpPr>
            <p:spPr>
              <a:xfrm>
                <a:off x="8935598" y="5518825"/>
                <a:ext cx="2833337" cy="2833337"/>
              </a:xfrm>
              <a:prstGeom prst="ellipse">
                <a:avLst/>
              </a:prstGeom>
              <a:noFill/>
              <a:ln w="317500" cap="flat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1000" b="1" dirty="0">
                  <a:solidFill>
                    <a:schemeClr val="lt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103" name="Shape 515">
                <a:extLst>
                  <a:ext uri="{FF2B5EF4-FFF2-40B4-BE49-F238E27FC236}">
                    <a16:creationId xmlns:a16="http://schemas.microsoft.com/office/drawing/2014/main" xmlns="" id="{AE12F04D-8468-2041-91AD-A669464658AB}"/>
                  </a:ext>
                </a:extLst>
              </p:cNvPr>
              <p:cNvSpPr/>
              <p:nvPr/>
            </p:nvSpPr>
            <p:spPr>
              <a:xfrm>
                <a:off x="8935598" y="5518825"/>
                <a:ext cx="2833337" cy="2833337"/>
              </a:xfrm>
              <a:prstGeom prst="arc">
                <a:avLst>
                  <a:gd name="adj1" fmla="val 16258165"/>
                  <a:gd name="adj2" fmla="val 5544299"/>
                </a:avLst>
              </a:prstGeom>
              <a:noFill/>
              <a:ln w="3175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1000" b="1" dirty="0">
                  <a:solidFill>
                    <a:schemeClr val="dk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104" name="Shape 978">
                <a:extLst>
                  <a:ext uri="{FF2B5EF4-FFF2-40B4-BE49-F238E27FC236}">
                    <a16:creationId xmlns:a16="http://schemas.microsoft.com/office/drawing/2014/main" xmlns="" id="{97BCCAFD-3F7F-634D-806C-5DAE6D027D67}"/>
                  </a:ext>
                </a:extLst>
              </p:cNvPr>
              <p:cNvSpPr/>
              <p:nvPr/>
            </p:nvSpPr>
            <p:spPr>
              <a:xfrm>
                <a:off x="8959734" y="5536688"/>
                <a:ext cx="2809591" cy="2809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2000" b="1" dirty="0">
                  <a:solidFill>
                    <a:schemeClr val="lt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xmlns="" id="{D49E01B1-B1B0-A248-AAF7-CBBE01DD3053}"/>
                  </a:ext>
                </a:extLst>
              </p:cNvPr>
              <p:cNvSpPr txBox="1"/>
              <p:nvPr/>
            </p:nvSpPr>
            <p:spPr>
              <a:xfrm>
                <a:off x="9142469" y="6543126"/>
                <a:ext cx="241959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Lato" panose="020F0502020204030203" pitchFamily="34" charset="0"/>
                  </a:rPr>
                  <a:t>50%</a:t>
                </a: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xmlns="" id="{E39899DB-4B1B-2D49-AD90-1F1E8BB46A42}"/>
                </a:ext>
              </a:extLst>
            </p:cNvPr>
            <p:cNvGrpSpPr/>
            <p:nvPr/>
          </p:nvGrpSpPr>
          <p:grpSpPr>
            <a:xfrm>
              <a:off x="12608327" y="5543954"/>
              <a:ext cx="2833725" cy="2833337"/>
              <a:chOff x="12608327" y="5543954"/>
              <a:chExt cx="2833725" cy="2833337"/>
            </a:xfrm>
          </p:grpSpPr>
          <p:sp>
            <p:nvSpPr>
              <p:cNvPr id="98" name="Shape 493">
                <a:extLst>
                  <a:ext uri="{FF2B5EF4-FFF2-40B4-BE49-F238E27FC236}">
                    <a16:creationId xmlns:a16="http://schemas.microsoft.com/office/drawing/2014/main" xmlns="" id="{9B5553A1-8E56-7C4D-B8D4-BEE8C856E394}"/>
                  </a:ext>
                </a:extLst>
              </p:cNvPr>
              <p:cNvSpPr/>
              <p:nvPr/>
            </p:nvSpPr>
            <p:spPr>
              <a:xfrm>
                <a:off x="12608328" y="5543954"/>
                <a:ext cx="2833336" cy="2833337"/>
              </a:xfrm>
              <a:prstGeom prst="ellipse">
                <a:avLst/>
              </a:prstGeom>
              <a:noFill/>
              <a:ln w="317500" cap="flat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1000" b="1" dirty="0">
                  <a:solidFill>
                    <a:schemeClr val="lt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99" name="Shape 515">
                <a:extLst>
                  <a:ext uri="{FF2B5EF4-FFF2-40B4-BE49-F238E27FC236}">
                    <a16:creationId xmlns:a16="http://schemas.microsoft.com/office/drawing/2014/main" xmlns="" id="{B1AFD3B0-66ED-4B4D-93B9-3014A955212F}"/>
                  </a:ext>
                </a:extLst>
              </p:cNvPr>
              <p:cNvSpPr/>
              <p:nvPr/>
            </p:nvSpPr>
            <p:spPr>
              <a:xfrm>
                <a:off x="12608327" y="5543954"/>
                <a:ext cx="2833336" cy="2833337"/>
              </a:xfrm>
              <a:prstGeom prst="arc">
                <a:avLst>
                  <a:gd name="adj1" fmla="val 16258165"/>
                  <a:gd name="adj2" fmla="val 8572260"/>
                </a:avLst>
              </a:prstGeom>
              <a:noFill/>
              <a:ln w="31750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1000" b="1" dirty="0">
                  <a:solidFill>
                    <a:schemeClr val="dk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100" name="Shape 978">
                <a:extLst>
                  <a:ext uri="{FF2B5EF4-FFF2-40B4-BE49-F238E27FC236}">
                    <a16:creationId xmlns:a16="http://schemas.microsoft.com/office/drawing/2014/main" xmlns="" id="{02C9046D-10E9-3442-A1B7-5095D83A6AFB}"/>
                  </a:ext>
                </a:extLst>
              </p:cNvPr>
              <p:cNvSpPr/>
              <p:nvPr/>
            </p:nvSpPr>
            <p:spPr>
              <a:xfrm>
                <a:off x="12632461" y="5561817"/>
                <a:ext cx="2809591" cy="2809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2000" b="1" dirty="0">
                  <a:solidFill>
                    <a:schemeClr val="lt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xmlns="" id="{F156A369-11C5-D84C-8AD0-8E127C4F5E42}"/>
                  </a:ext>
                </a:extLst>
              </p:cNvPr>
              <p:cNvSpPr txBox="1"/>
              <p:nvPr/>
            </p:nvSpPr>
            <p:spPr>
              <a:xfrm>
                <a:off x="12838901" y="6568255"/>
                <a:ext cx="241959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Lato" panose="020F0502020204030203" pitchFamily="34" charset="0"/>
                  </a:rPr>
                  <a:t>75%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xmlns="" id="{984C3FB2-7461-3945-9AEB-068D9607B11B}"/>
                </a:ext>
              </a:extLst>
            </p:cNvPr>
            <p:cNvGrpSpPr/>
            <p:nvPr/>
          </p:nvGrpSpPr>
          <p:grpSpPr>
            <a:xfrm>
              <a:off x="8959734" y="9388355"/>
              <a:ext cx="2833727" cy="2833337"/>
              <a:chOff x="8959734" y="9388355"/>
              <a:chExt cx="2833727" cy="2833337"/>
            </a:xfrm>
          </p:grpSpPr>
          <p:sp>
            <p:nvSpPr>
              <p:cNvPr id="88" name="Shape 493">
                <a:extLst>
                  <a:ext uri="{FF2B5EF4-FFF2-40B4-BE49-F238E27FC236}">
                    <a16:creationId xmlns:a16="http://schemas.microsoft.com/office/drawing/2014/main" xmlns="" id="{71E5F0E2-8814-E54A-8D7D-34F0530BBD01}"/>
                  </a:ext>
                </a:extLst>
              </p:cNvPr>
              <p:cNvSpPr/>
              <p:nvPr/>
            </p:nvSpPr>
            <p:spPr>
              <a:xfrm>
                <a:off x="8959734" y="9388355"/>
                <a:ext cx="2833337" cy="2833337"/>
              </a:xfrm>
              <a:prstGeom prst="ellipse">
                <a:avLst/>
              </a:prstGeom>
              <a:solidFill>
                <a:schemeClr val="accent1"/>
              </a:solidFill>
              <a:ln w="317500" cap="flat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1000" b="1" dirty="0">
                  <a:solidFill>
                    <a:schemeClr val="lt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89" name="Shape 515">
                <a:extLst>
                  <a:ext uri="{FF2B5EF4-FFF2-40B4-BE49-F238E27FC236}">
                    <a16:creationId xmlns:a16="http://schemas.microsoft.com/office/drawing/2014/main" xmlns="" id="{8C903D4B-AD8E-4D43-915B-BA98846453A2}"/>
                  </a:ext>
                </a:extLst>
              </p:cNvPr>
              <p:cNvSpPr/>
              <p:nvPr/>
            </p:nvSpPr>
            <p:spPr>
              <a:xfrm>
                <a:off x="8959734" y="9388355"/>
                <a:ext cx="2833337" cy="2833337"/>
              </a:xfrm>
              <a:prstGeom prst="arc">
                <a:avLst>
                  <a:gd name="adj1" fmla="val 16155834"/>
                  <a:gd name="adj2" fmla="val 21526787"/>
                </a:avLst>
              </a:prstGeom>
              <a:noFill/>
              <a:ln w="3175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1000" b="1" dirty="0">
                  <a:solidFill>
                    <a:schemeClr val="dk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90" name="Shape 978">
                <a:extLst>
                  <a:ext uri="{FF2B5EF4-FFF2-40B4-BE49-F238E27FC236}">
                    <a16:creationId xmlns:a16="http://schemas.microsoft.com/office/drawing/2014/main" xmlns="" id="{81554581-0ACB-5548-B623-584160B84F70}"/>
                  </a:ext>
                </a:extLst>
              </p:cNvPr>
              <p:cNvSpPr/>
              <p:nvPr/>
            </p:nvSpPr>
            <p:spPr>
              <a:xfrm>
                <a:off x="8983870" y="9406218"/>
                <a:ext cx="2809591" cy="2809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2000" b="1" dirty="0">
                  <a:solidFill>
                    <a:schemeClr val="lt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xmlns="" id="{3C89C71C-2A89-654A-8F03-132E52849A77}"/>
                  </a:ext>
                </a:extLst>
              </p:cNvPr>
              <p:cNvSpPr txBox="1"/>
              <p:nvPr/>
            </p:nvSpPr>
            <p:spPr>
              <a:xfrm>
                <a:off x="9166605" y="10436246"/>
                <a:ext cx="241959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Lato" panose="020F0502020204030203" pitchFamily="34" charset="0"/>
                  </a:rPr>
                  <a:t>15%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xmlns="" id="{9ADDE188-C544-0647-870D-E487EFD2A71C}"/>
                </a:ext>
              </a:extLst>
            </p:cNvPr>
            <p:cNvGrpSpPr/>
            <p:nvPr/>
          </p:nvGrpSpPr>
          <p:grpSpPr>
            <a:xfrm>
              <a:off x="12596959" y="9386534"/>
              <a:ext cx="2833727" cy="2833337"/>
              <a:chOff x="12596959" y="9386534"/>
              <a:chExt cx="2833727" cy="2833337"/>
            </a:xfrm>
          </p:grpSpPr>
          <p:sp>
            <p:nvSpPr>
              <p:cNvPr id="83" name="Shape 493">
                <a:extLst>
                  <a:ext uri="{FF2B5EF4-FFF2-40B4-BE49-F238E27FC236}">
                    <a16:creationId xmlns:a16="http://schemas.microsoft.com/office/drawing/2014/main" xmlns="" id="{AA6F292D-D293-964B-9129-46A7A598BAD3}"/>
                  </a:ext>
                </a:extLst>
              </p:cNvPr>
              <p:cNvSpPr/>
              <p:nvPr/>
            </p:nvSpPr>
            <p:spPr>
              <a:xfrm>
                <a:off x="12596959" y="9386534"/>
                <a:ext cx="2833337" cy="2833337"/>
              </a:xfrm>
              <a:prstGeom prst="ellipse">
                <a:avLst/>
              </a:prstGeom>
              <a:solidFill>
                <a:schemeClr val="accent1"/>
              </a:solidFill>
              <a:ln w="317500" cap="flat" cmpd="sng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1000" b="1" dirty="0">
                  <a:solidFill>
                    <a:schemeClr val="lt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85" name="Shape 515">
                <a:extLst>
                  <a:ext uri="{FF2B5EF4-FFF2-40B4-BE49-F238E27FC236}">
                    <a16:creationId xmlns:a16="http://schemas.microsoft.com/office/drawing/2014/main" xmlns="" id="{89064795-5AA0-0147-B0AE-35708F57828C}"/>
                  </a:ext>
                </a:extLst>
              </p:cNvPr>
              <p:cNvSpPr/>
              <p:nvPr/>
            </p:nvSpPr>
            <p:spPr>
              <a:xfrm>
                <a:off x="12596959" y="9386534"/>
                <a:ext cx="2833337" cy="2833337"/>
              </a:xfrm>
              <a:prstGeom prst="arc">
                <a:avLst>
                  <a:gd name="adj1" fmla="val 16155834"/>
                  <a:gd name="adj2" fmla="val 13115271"/>
                </a:avLst>
              </a:prstGeom>
              <a:noFill/>
              <a:ln w="31750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1000" b="1" dirty="0">
                  <a:solidFill>
                    <a:schemeClr val="dk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86" name="Shape 978">
                <a:extLst>
                  <a:ext uri="{FF2B5EF4-FFF2-40B4-BE49-F238E27FC236}">
                    <a16:creationId xmlns:a16="http://schemas.microsoft.com/office/drawing/2014/main" xmlns="" id="{D8C49B49-C211-3240-A73E-CA637F6A3AD5}"/>
                  </a:ext>
                </a:extLst>
              </p:cNvPr>
              <p:cNvSpPr/>
              <p:nvPr/>
            </p:nvSpPr>
            <p:spPr>
              <a:xfrm>
                <a:off x="12621095" y="9404397"/>
                <a:ext cx="2809591" cy="2809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lIns="91389" tIns="45682" rIns="91389" bIns="45682" anchor="ctr" anchorCtr="0">
                <a:noAutofit/>
              </a:bodyPr>
              <a:lstStyle/>
              <a:p>
                <a:pPr algn="ctr"/>
                <a:endParaRPr sz="2000" b="1" dirty="0">
                  <a:solidFill>
                    <a:schemeClr val="lt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Calibri"/>
                </a:endParaRP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xmlns="" id="{5BEC46AA-FEEB-9B4D-B31F-EC6B50D1877F}"/>
                  </a:ext>
                </a:extLst>
              </p:cNvPr>
              <p:cNvSpPr txBox="1"/>
              <p:nvPr/>
            </p:nvSpPr>
            <p:spPr>
              <a:xfrm>
                <a:off x="12803831" y="10434425"/>
                <a:ext cx="241959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Lato" panose="020F0502020204030203" pitchFamily="34" charset="0"/>
                  </a:rPr>
                  <a:t>90%</a:t>
                </a:r>
              </a:p>
            </p:txBody>
          </p:sp>
        </p:grpSp>
        <p:sp>
          <p:nvSpPr>
            <p:cNvPr id="62" name="Subtitle 2">
              <a:extLst>
                <a:ext uri="{FF2B5EF4-FFF2-40B4-BE49-F238E27FC236}">
                  <a16:creationId xmlns:a16="http://schemas.microsoft.com/office/drawing/2014/main" xmlns="" id="{DB8CB567-BEF3-DD4D-B48E-53E1AD3E38B0}"/>
                </a:ext>
              </a:extLst>
            </p:cNvPr>
            <p:cNvSpPr txBox="1">
              <a:spLocks/>
            </p:cNvSpPr>
            <p:nvPr/>
          </p:nvSpPr>
          <p:spPr>
            <a:xfrm>
              <a:off x="3910360" y="6570757"/>
              <a:ext cx="4033266" cy="1873858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299"/>
                </a:lnSpc>
              </a:pPr>
              <a:r>
                <a:rPr lang="en-US" sz="2800" dirty="0"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Write something here. You can adjust the colored circles.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xmlns="" id="{E85CA77E-6B8E-A041-9F23-ABE4C3E8E42B}"/>
                </a:ext>
              </a:extLst>
            </p:cNvPr>
            <p:cNvSpPr/>
            <p:nvPr/>
          </p:nvSpPr>
          <p:spPr>
            <a:xfrm>
              <a:off x="4039973" y="6077368"/>
              <a:ext cx="51826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Light" panose="020F0502020204030203" pitchFamily="34" charset="0"/>
                </a:rPr>
                <a:t>Title One</a:t>
              </a:r>
            </a:p>
          </p:txBody>
        </p:sp>
        <p:sp>
          <p:nvSpPr>
            <p:cNvPr id="66" name="Subtitle 2">
              <a:extLst>
                <a:ext uri="{FF2B5EF4-FFF2-40B4-BE49-F238E27FC236}">
                  <a16:creationId xmlns:a16="http://schemas.microsoft.com/office/drawing/2014/main" xmlns="" id="{AB8F451F-0422-F242-8F5F-CDD6B2E0DA64}"/>
                </a:ext>
              </a:extLst>
            </p:cNvPr>
            <p:cNvSpPr txBox="1">
              <a:spLocks/>
            </p:cNvSpPr>
            <p:nvPr/>
          </p:nvSpPr>
          <p:spPr>
            <a:xfrm>
              <a:off x="3910360" y="10398503"/>
              <a:ext cx="4033266" cy="721685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299"/>
                </a:lnSpc>
              </a:pPr>
              <a:r>
                <a:rPr lang="en-US" sz="2800" dirty="0"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Write something here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xmlns="" id="{08BBA95E-A076-FE41-BB0C-9A254EB62ED1}"/>
                </a:ext>
              </a:extLst>
            </p:cNvPr>
            <p:cNvSpPr/>
            <p:nvPr/>
          </p:nvSpPr>
          <p:spPr>
            <a:xfrm>
              <a:off x="4039973" y="9905114"/>
              <a:ext cx="51826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Light" panose="020F0502020204030203" pitchFamily="34" charset="0"/>
                </a:rPr>
                <a:t>Title Two</a:t>
              </a:r>
            </a:p>
          </p:txBody>
        </p:sp>
        <p:sp>
          <p:nvSpPr>
            <p:cNvPr id="71" name="Subtitle 2">
              <a:extLst>
                <a:ext uri="{FF2B5EF4-FFF2-40B4-BE49-F238E27FC236}">
                  <a16:creationId xmlns:a16="http://schemas.microsoft.com/office/drawing/2014/main" xmlns="" id="{23DEE968-C4BC-B142-90CE-CD69D0019D3F}"/>
                </a:ext>
              </a:extLst>
            </p:cNvPr>
            <p:cNvSpPr txBox="1">
              <a:spLocks/>
            </p:cNvSpPr>
            <p:nvPr/>
          </p:nvSpPr>
          <p:spPr>
            <a:xfrm>
              <a:off x="16852051" y="6435097"/>
              <a:ext cx="3883268" cy="721685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ts val="4299"/>
                </a:lnSpc>
              </a:pPr>
              <a:r>
                <a:rPr lang="en-US" sz="2800" dirty="0"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Write something here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xmlns="" id="{EA83A9E7-9707-F94F-B6D0-366E735BCEEA}"/>
                </a:ext>
              </a:extLst>
            </p:cNvPr>
            <p:cNvSpPr/>
            <p:nvPr/>
          </p:nvSpPr>
          <p:spPr>
            <a:xfrm>
              <a:off x="16851662" y="5941708"/>
              <a:ext cx="374515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Light" panose="020F0502020204030203" pitchFamily="34" charset="0"/>
                </a:rPr>
                <a:t>Title Three</a:t>
              </a:r>
            </a:p>
          </p:txBody>
        </p:sp>
        <p:sp>
          <p:nvSpPr>
            <p:cNvPr id="77" name="Subtitle 2">
              <a:extLst>
                <a:ext uri="{FF2B5EF4-FFF2-40B4-BE49-F238E27FC236}">
                  <a16:creationId xmlns:a16="http://schemas.microsoft.com/office/drawing/2014/main" xmlns="" id="{FDEF94F1-3965-A540-A4F3-A8362424FA96}"/>
                </a:ext>
              </a:extLst>
            </p:cNvPr>
            <p:cNvSpPr txBox="1">
              <a:spLocks/>
            </p:cNvSpPr>
            <p:nvPr/>
          </p:nvSpPr>
          <p:spPr>
            <a:xfrm>
              <a:off x="16852051" y="10136240"/>
              <a:ext cx="3883268" cy="721685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ts val="4299"/>
                </a:lnSpc>
              </a:pPr>
              <a:r>
                <a:rPr lang="en-US" sz="2800" dirty="0">
                  <a:latin typeface="Roboto Light" panose="02000000000000000000" pitchFamily="2" charset="0"/>
                  <a:ea typeface="Roboto Light" panose="02000000000000000000" pitchFamily="2" charset="0"/>
                  <a:cs typeface="Lato Light" panose="020F0502020204030203" pitchFamily="34" charset="0"/>
                </a:rPr>
                <a:t>Write something here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xmlns="" id="{85B98A02-4320-C14D-BC74-4373EA92F84B}"/>
                </a:ext>
              </a:extLst>
            </p:cNvPr>
            <p:cNvSpPr/>
            <p:nvPr/>
          </p:nvSpPr>
          <p:spPr>
            <a:xfrm>
              <a:off x="16851662" y="9642851"/>
              <a:ext cx="374515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Light" panose="020F0502020204030203" pitchFamily="34" charset="0"/>
                </a:rPr>
                <a:t>Title Three</a:t>
              </a:r>
            </a:p>
          </p:txBody>
        </p:sp>
      </p:grpSp>
      <p:pic>
        <p:nvPicPr>
          <p:cNvPr id="44" name="Afbeelding 43">
            <a:extLst>
              <a:ext uri="{FF2B5EF4-FFF2-40B4-BE49-F238E27FC236}">
                <a16:creationId xmlns:a16="http://schemas.microsoft.com/office/drawing/2014/main" xmlns="" id="{1691304C-ABC9-0248-9519-0150832394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0778439" y="680941"/>
            <a:ext cx="2917794" cy="154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060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tangle 124">
            <a:extLst>
              <a:ext uri="{FF2B5EF4-FFF2-40B4-BE49-F238E27FC236}">
                <a16:creationId xmlns:a16="http://schemas.microsoft.com/office/drawing/2014/main" xmlns="" id="{9256FF68-9801-B84E-AED2-47801F0C2FB6}"/>
              </a:ext>
            </a:extLst>
          </p:cNvPr>
          <p:cNvSpPr/>
          <p:nvPr/>
        </p:nvSpPr>
        <p:spPr>
          <a:xfrm rot="10800000" flipV="1">
            <a:off x="-109175" y="2180184"/>
            <a:ext cx="24377652" cy="114490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7" name="Subtitle 2">
            <a:extLst>
              <a:ext uri="{FF2B5EF4-FFF2-40B4-BE49-F238E27FC236}">
                <a16:creationId xmlns:a16="http://schemas.microsoft.com/office/drawing/2014/main" xmlns="" id="{9EC6BB8D-57A1-5746-8FCE-CB84776F71D3}"/>
              </a:ext>
            </a:extLst>
          </p:cNvPr>
          <p:cNvSpPr txBox="1">
            <a:spLocks/>
          </p:cNvSpPr>
          <p:nvPr/>
        </p:nvSpPr>
        <p:spPr>
          <a:xfrm>
            <a:off x="343738" y="12756703"/>
            <a:ext cx="15558113" cy="770992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299"/>
              </a:lnSpc>
            </a:pPr>
            <a:r>
              <a:rPr lang="en-US" sz="20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Lato Light" panose="020F0502020204030203" pitchFamily="34" charset="0"/>
              </a:rPr>
              <a:t>You can add more or remove the circles and titles. It is also possible to highlight different countries. Remove this text.</a:t>
            </a:r>
          </a:p>
        </p:txBody>
      </p:sp>
      <p:grpSp>
        <p:nvGrpSpPr>
          <p:cNvPr id="5" name="Groep 4"/>
          <p:cNvGrpSpPr/>
          <p:nvPr/>
        </p:nvGrpSpPr>
        <p:grpSpPr>
          <a:xfrm>
            <a:off x="2773185" y="2835344"/>
            <a:ext cx="18831276" cy="9778623"/>
            <a:chOff x="2773185" y="2435294"/>
            <a:chExt cx="18831276" cy="9778623"/>
          </a:xfrm>
        </p:grpSpPr>
        <p:grpSp>
          <p:nvGrpSpPr>
            <p:cNvPr id="3" name="Groep 2"/>
            <p:cNvGrpSpPr/>
            <p:nvPr/>
          </p:nvGrpSpPr>
          <p:grpSpPr>
            <a:xfrm>
              <a:off x="2773185" y="2435294"/>
              <a:ext cx="18831276" cy="9778623"/>
              <a:chOff x="2773185" y="2168594"/>
              <a:chExt cx="18831276" cy="9778623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xmlns="" id="{99B75920-E937-1748-B276-BE8AD24A6FCA}"/>
                  </a:ext>
                </a:extLst>
              </p:cNvPr>
              <p:cNvGrpSpPr/>
              <p:nvPr/>
            </p:nvGrpSpPr>
            <p:grpSpPr>
              <a:xfrm>
                <a:off x="2773185" y="3001231"/>
                <a:ext cx="18831276" cy="8945986"/>
                <a:chOff x="3209292" y="3691995"/>
                <a:chExt cx="18831276" cy="8945986"/>
              </a:xfrm>
            </p:grpSpPr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xmlns="" id="{53976A36-F0C8-B44F-97B2-B44FB55F5C23}"/>
                    </a:ext>
                  </a:extLst>
                </p:cNvPr>
                <p:cNvGrpSpPr/>
                <p:nvPr/>
              </p:nvGrpSpPr>
              <p:grpSpPr>
                <a:xfrm>
                  <a:off x="3209292" y="3753014"/>
                  <a:ext cx="17943828" cy="8876496"/>
                  <a:chOff x="3843499" y="3719582"/>
                  <a:chExt cx="16665619" cy="8244192"/>
                </a:xfrm>
                <a:solidFill>
                  <a:schemeClr val="bg1"/>
                </a:solidFill>
              </p:grpSpPr>
              <p:sp>
                <p:nvSpPr>
                  <p:cNvPr id="127" name="Freeform 781">
                    <a:extLst>
                      <a:ext uri="{FF2B5EF4-FFF2-40B4-BE49-F238E27FC236}">
                        <a16:creationId xmlns:a16="http://schemas.microsoft.com/office/drawing/2014/main" xmlns="" id="{D8C38CD4-0F3C-424B-B322-AD6B8A5C2B2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818027" y="3757809"/>
                    <a:ext cx="85988" cy="38227"/>
                  </a:xfrm>
                  <a:custGeom>
                    <a:avLst/>
                    <a:gdLst>
                      <a:gd name="T0" fmla="*/ 4 w 9"/>
                      <a:gd name="T1" fmla="*/ 3 h 4"/>
                      <a:gd name="T2" fmla="*/ 1 w 9"/>
                      <a:gd name="T3" fmla="*/ 2 h 4"/>
                      <a:gd name="T4" fmla="*/ 5 w 9"/>
                      <a:gd name="T5" fmla="*/ 2 h 4"/>
                      <a:gd name="T6" fmla="*/ 0 w 9"/>
                      <a:gd name="T7" fmla="*/ 0 h 4"/>
                      <a:gd name="T8" fmla="*/ 9 w 9"/>
                      <a:gd name="T9" fmla="*/ 2 h 4"/>
                      <a:gd name="T10" fmla="*/ 5 w 9"/>
                      <a:gd name="T11" fmla="*/ 2 h 4"/>
                      <a:gd name="T12" fmla="*/ 4 w 9"/>
                      <a:gd name="T13" fmla="*/ 3 h 4"/>
                      <a:gd name="T14" fmla="*/ 4 w 9"/>
                      <a:gd name="T15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" h="4">
                        <a:moveTo>
                          <a:pt x="4" y="3"/>
                        </a:moveTo>
                        <a:cubicBezTo>
                          <a:pt x="4" y="3"/>
                          <a:pt x="1" y="2"/>
                          <a:pt x="1" y="2"/>
                        </a:cubicBezTo>
                        <a:cubicBezTo>
                          <a:pt x="1" y="2"/>
                          <a:pt x="4" y="2"/>
                          <a:pt x="5" y="2"/>
                        </a:cubicBezTo>
                        <a:cubicBezTo>
                          <a:pt x="3" y="1"/>
                          <a:pt x="1" y="2"/>
                          <a:pt x="0" y="0"/>
                        </a:cubicBezTo>
                        <a:cubicBezTo>
                          <a:pt x="1" y="1"/>
                          <a:pt x="8" y="0"/>
                          <a:pt x="9" y="2"/>
                        </a:cubicBezTo>
                        <a:cubicBezTo>
                          <a:pt x="9" y="2"/>
                          <a:pt x="6" y="2"/>
                          <a:pt x="5" y="2"/>
                        </a:cubicBezTo>
                        <a:cubicBezTo>
                          <a:pt x="5" y="2"/>
                          <a:pt x="7" y="4"/>
                          <a:pt x="4" y="3"/>
                        </a:cubicBezTo>
                        <a:cubicBezTo>
                          <a:pt x="3" y="3"/>
                          <a:pt x="6" y="4"/>
                          <a:pt x="4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28" name="Freeform 403">
                    <a:extLst>
                      <a:ext uri="{FF2B5EF4-FFF2-40B4-BE49-F238E27FC236}">
                        <a16:creationId xmlns:a16="http://schemas.microsoft.com/office/drawing/2014/main" xmlns="" id="{6E7D15CA-4343-3642-B9BC-724FE18A0A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859435" y="9558687"/>
                    <a:ext cx="1904460" cy="1423937"/>
                  </a:xfrm>
                  <a:custGeom>
                    <a:avLst/>
                    <a:gdLst>
                      <a:gd name="T0" fmla="*/ 96 w 204"/>
                      <a:gd name="T1" fmla="*/ 3 h 152"/>
                      <a:gd name="T2" fmla="*/ 97 w 204"/>
                      <a:gd name="T3" fmla="*/ 7 h 152"/>
                      <a:gd name="T4" fmla="*/ 86 w 204"/>
                      <a:gd name="T5" fmla="*/ 13 h 152"/>
                      <a:gd name="T6" fmla="*/ 76 w 204"/>
                      <a:gd name="T7" fmla="*/ 24 h 152"/>
                      <a:gd name="T8" fmla="*/ 71 w 204"/>
                      <a:gd name="T9" fmla="*/ 15 h 152"/>
                      <a:gd name="T10" fmla="*/ 65 w 204"/>
                      <a:gd name="T11" fmla="*/ 19 h 152"/>
                      <a:gd name="T12" fmla="*/ 62 w 204"/>
                      <a:gd name="T13" fmla="*/ 22 h 152"/>
                      <a:gd name="T14" fmla="*/ 59 w 204"/>
                      <a:gd name="T15" fmla="*/ 26 h 152"/>
                      <a:gd name="T16" fmla="*/ 55 w 204"/>
                      <a:gd name="T17" fmla="*/ 33 h 152"/>
                      <a:gd name="T18" fmla="*/ 51 w 204"/>
                      <a:gd name="T19" fmla="*/ 30 h 152"/>
                      <a:gd name="T20" fmla="*/ 47 w 204"/>
                      <a:gd name="T21" fmla="*/ 38 h 152"/>
                      <a:gd name="T22" fmla="*/ 24 w 204"/>
                      <a:gd name="T23" fmla="*/ 50 h 152"/>
                      <a:gd name="T24" fmla="*/ 7 w 204"/>
                      <a:gd name="T25" fmla="*/ 60 h 152"/>
                      <a:gd name="T26" fmla="*/ 3 w 204"/>
                      <a:gd name="T27" fmla="*/ 68 h 152"/>
                      <a:gd name="T28" fmla="*/ 4 w 204"/>
                      <a:gd name="T29" fmla="*/ 82 h 152"/>
                      <a:gd name="T30" fmla="*/ 7 w 204"/>
                      <a:gd name="T31" fmla="*/ 91 h 152"/>
                      <a:gd name="T32" fmla="*/ 13 w 204"/>
                      <a:gd name="T33" fmla="*/ 106 h 152"/>
                      <a:gd name="T34" fmla="*/ 11 w 204"/>
                      <a:gd name="T35" fmla="*/ 121 h 152"/>
                      <a:gd name="T36" fmla="*/ 30 w 204"/>
                      <a:gd name="T37" fmla="*/ 125 h 152"/>
                      <a:gd name="T38" fmla="*/ 54 w 204"/>
                      <a:gd name="T39" fmla="*/ 121 h 152"/>
                      <a:gd name="T40" fmla="*/ 73 w 204"/>
                      <a:gd name="T41" fmla="*/ 112 h 152"/>
                      <a:gd name="T42" fmla="*/ 96 w 204"/>
                      <a:gd name="T43" fmla="*/ 111 h 152"/>
                      <a:gd name="T44" fmla="*/ 111 w 204"/>
                      <a:gd name="T45" fmla="*/ 121 h 152"/>
                      <a:gd name="T46" fmla="*/ 116 w 204"/>
                      <a:gd name="T47" fmla="*/ 125 h 152"/>
                      <a:gd name="T48" fmla="*/ 125 w 204"/>
                      <a:gd name="T49" fmla="*/ 120 h 152"/>
                      <a:gd name="T50" fmla="*/ 122 w 204"/>
                      <a:gd name="T51" fmla="*/ 129 h 152"/>
                      <a:gd name="T52" fmla="*/ 131 w 204"/>
                      <a:gd name="T53" fmla="*/ 132 h 152"/>
                      <a:gd name="T54" fmla="*/ 145 w 204"/>
                      <a:gd name="T55" fmla="*/ 147 h 152"/>
                      <a:gd name="T56" fmla="*/ 161 w 204"/>
                      <a:gd name="T57" fmla="*/ 145 h 152"/>
                      <a:gd name="T58" fmla="*/ 165 w 204"/>
                      <a:gd name="T59" fmla="*/ 149 h 152"/>
                      <a:gd name="T60" fmla="*/ 174 w 204"/>
                      <a:gd name="T61" fmla="*/ 145 h 152"/>
                      <a:gd name="T62" fmla="*/ 194 w 204"/>
                      <a:gd name="T63" fmla="*/ 118 h 152"/>
                      <a:gd name="T64" fmla="*/ 200 w 204"/>
                      <a:gd name="T65" fmla="*/ 108 h 152"/>
                      <a:gd name="T66" fmla="*/ 202 w 204"/>
                      <a:gd name="T67" fmla="*/ 96 h 152"/>
                      <a:gd name="T68" fmla="*/ 201 w 204"/>
                      <a:gd name="T69" fmla="*/ 83 h 152"/>
                      <a:gd name="T70" fmla="*/ 196 w 204"/>
                      <a:gd name="T71" fmla="*/ 70 h 152"/>
                      <a:gd name="T72" fmla="*/ 184 w 204"/>
                      <a:gd name="T73" fmla="*/ 59 h 152"/>
                      <a:gd name="T74" fmla="*/ 180 w 204"/>
                      <a:gd name="T75" fmla="*/ 50 h 152"/>
                      <a:gd name="T76" fmla="*/ 166 w 204"/>
                      <a:gd name="T77" fmla="*/ 36 h 152"/>
                      <a:gd name="T78" fmla="*/ 161 w 204"/>
                      <a:gd name="T79" fmla="*/ 20 h 152"/>
                      <a:gd name="T80" fmla="*/ 152 w 204"/>
                      <a:gd name="T81" fmla="*/ 8 h 152"/>
                      <a:gd name="T82" fmla="*/ 145 w 204"/>
                      <a:gd name="T83" fmla="*/ 6 h 152"/>
                      <a:gd name="T84" fmla="*/ 143 w 204"/>
                      <a:gd name="T85" fmla="*/ 16 h 152"/>
                      <a:gd name="T86" fmla="*/ 130 w 204"/>
                      <a:gd name="T87" fmla="*/ 31 h 152"/>
                      <a:gd name="T88" fmla="*/ 115 w 204"/>
                      <a:gd name="T89" fmla="*/ 17 h 152"/>
                      <a:gd name="T90" fmla="*/ 118 w 204"/>
                      <a:gd name="T91" fmla="*/ 11 h 152"/>
                      <a:gd name="T92" fmla="*/ 117 w 204"/>
                      <a:gd name="T93" fmla="*/ 8 h 152"/>
                      <a:gd name="T94" fmla="*/ 109 w 204"/>
                      <a:gd name="T95" fmla="*/ 7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204" h="152">
                        <a:moveTo>
                          <a:pt x="101" y="4"/>
                        </a:moveTo>
                        <a:cubicBezTo>
                          <a:pt x="99" y="4"/>
                          <a:pt x="98" y="2"/>
                          <a:pt x="96" y="2"/>
                        </a:cubicBezTo>
                        <a:cubicBezTo>
                          <a:pt x="95" y="1"/>
                          <a:pt x="95" y="2"/>
                          <a:pt x="96" y="3"/>
                        </a:cubicBezTo>
                        <a:cubicBezTo>
                          <a:pt x="96" y="4"/>
                          <a:pt x="98" y="3"/>
                          <a:pt x="98" y="3"/>
                        </a:cubicBezTo>
                        <a:cubicBezTo>
                          <a:pt x="99" y="4"/>
                          <a:pt x="98" y="6"/>
                          <a:pt x="99" y="6"/>
                        </a:cubicBezTo>
                        <a:cubicBezTo>
                          <a:pt x="99" y="7"/>
                          <a:pt x="98" y="7"/>
                          <a:pt x="97" y="7"/>
                        </a:cubicBezTo>
                        <a:cubicBezTo>
                          <a:pt x="96" y="8"/>
                          <a:pt x="95" y="8"/>
                          <a:pt x="94" y="8"/>
                        </a:cubicBezTo>
                        <a:cubicBezTo>
                          <a:pt x="92" y="7"/>
                          <a:pt x="92" y="8"/>
                          <a:pt x="90" y="8"/>
                        </a:cubicBezTo>
                        <a:cubicBezTo>
                          <a:pt x="87" y="9"/>
                          <a:pt x="88" y="12"/>
                          <a:pt x="86" y="13"/>
                        </a:cubicBezTo>
                        <a:cubicBezTo>
                          <a:pt x="84" y="15"/>
                          <a:pt x="83" y="18"/>
                          <a:pt x="84" y="20"/>
                        </a:cubicBezTo>
                        <a:cubicBezTo>
                          <a:pt x="86" y="23"/>
                          <a:pt x="81" y="21"/>
                          <a:pt x="80" y="21"/>
                        </a:cubicBezTo>
                        <a:cubicBezTo>
                          <a:pt x="79" y="21"/>
                          <a:pt x="76" y="24"/>
                          <a:pt x="76" y="24"/>
                        </a:cubicBezTo>
                        <a:cubicBezTo>
                          <a:pt x="76" y="24"/>
                          <a:pt x="75" y="19"/>
                          <a:pt x="74" y="18"/>
                        </a:cubicBezTo>
                        <a:cubicBezTo>
                          <a:pt x="74" y="17"/>
                          <a:pt x="73" y="17"/>
                          <a:pt x="72" y="17"/>
                        </a:cubicBezTo>
                        <a:cubicBezTo>
                          <a:pt x="71" y="16"/>
                          <a:pt x="71" y="16"/>
                          <a:pt x="71" y="15"/>
                        </a:cubicBezTo>
                        <a:cubicBezTo>
                          <a:pt x="70" y="14"/>
                          <a:pt x="70" y="16"/>
                          <a:pt x="70" y="17"/>
                        </a:cubicBezTo>
                        <a:cubicBezTo>
                          <a:pt x="69" y="17"/>
                          <a:pt x="68" y="17"/>
                          <a:pt x="68" y="16"/>
                        </a:cubicBezTo>
                        <a:cubicBezTo>
                          <a:pt x="66" y="16"/>
                          <a:pt x="67" y="20"/>
                          <a:pt x="65" y="19"/>
                        </a:cubicBezTo>
                        <a:cubicBezTo>
                          <a:pt x="65" y="19"/>
                          <a:pt x="64" y="18"/>
                          <a:pt x="64" y="18"/>
                        </a:cubicBezTo>
                        <a:cubicBezTo>
                          <a:pt x="63" y="19"/>
                          <a:pt x="63" y="19"/>
                          <a:pt x="63" y="19"/>
                        </a:cubicBezTo>
                        <a:cubicBezTo>
                          <a:pt x="60" y="18"/>
                          <a:pt x="62" y="22"/>
                          <a:pt x="62" y="22"/>
                        </a:cubicBezTo>
                        <a:cubicBezTo>
                          <a:pt x="62" y="22"/>
                          <a:pt x="60" y="22"/>
                          <a:pt x="60" y="22"/>
                        </a:cubicBezTo>
                        <a:cubicBezTo>
                          <a:pt x="60" y="23"/>
                          <a:pt x="61" y="23"/>
                          <a:pt x="61" y="23"/>
                        </a:cubicBezTo>
                        <a:cubicBezTo>
                          <a:pt x="60" y="25"/>
                          <a:pt x="59" y="23"/>
                          <a:pt x="59" y="26"/>
                        </a:cubicBezTo>
                        <a:cubicBezTo>
                          <a:pt x="59" y="27"/>
                          <a:pt x="60" y="27"/>
                          <a:pt x="60" y="28"/>
                        </a:cubicBezTo>
                        <a:cubicBezTo>
                          <a:pt x="60" y="30"/>
                          <a:pt x="53" y="26"/>
                          <a:pt x="53" y="29"/>
                        </a:cubicBezTo>
                        <a:cubicBezTo>
                          <a:pt x="53" y="30"/>
                          <a:pt x="57" y="32"/>
                          <a:pt x="55" y="33"/>
                        </a:cubicBezTo>
                        <a:cubicBezTo>
                          <a:pt x="54" y="33"/>
                          <a:pt x="54" y="32"/>
                          <a:pt x="54" y="33"/>
                        </a:cubicBezTo>
                        <a:cubicBezTo>
                          <a:pt x="53" y="34"/>
                          <a:pt x="53" y="34"/>
                          <a:pt x="52" y="33"/>
                        </a:cubicBezTo>
                        <a:cubicBezTo>
                          <a:pt x="51" y="33"/>
                          <a:pt x="52" y="31"/>
                          <a:pt x="51" y="30"/>
                        </a:cubicBezTo>
                        <a:cubicBezTo>
                          <a:pt x="50" y="28"/>
                          <a:pt x="48" y="32"/>
                          <a:pt x="47" y="33"/>
                        </a:cubicBezTo>
                        <a:cubicBezTo>
                          <a:pt x="47" y="34"/>
                          <a:pt x="46" y="35"/>
                          <a:pt x="46" y="36"/>
                        </a:cubicBezTo>
                        <a:cubicBezTo>
                          <a:pt x="46" y="36"/>
                          <a:pt x="47" y="37"/>
                          <a:pt x="47" y="38"/>
                        </a:cubicBezTo>
                        <a:cubicBezTo>
                          <a:pt x="47" y="38"/>
                          <a:pt x="45" y="40"/>
                          <a:pt x="44" y="41"/>
                        </a:cubicBezTo>
                        <a:cubicBezTo>
                          <a:pt x="41" y="44"/>
                          <a:pt x="38" y="46"/>
                          <a:pt x="34" y="47"/>
                        </a:cubicBezTo>
                        <a:cubicBezTo>
                          <a:pt x="31" y="47"/>
                          <a:pt x="28" y="49"/>
                          <a:pt x="24" y="50"/>
                        </a:cubicBezTo>
                        <a:cubicBezTo>
                          <a:pt x="21" y="51"/>
                          <a:pt x="18" y="51"/>
                          <a:pt x="15" y="53"/>
                        </a:cubicBezTo>
                        <a:cubicBezTo>
                          <a:pt x="13" y="55"/>
                          <a:pt x="12" y="55"/>
                          <a:pt x="10" y="56"/>
                        </a:cubicBezTo>
                        <a:cubicBezTo>
                          <a:pt x="9" y="57"/>
                          <a:pt x="7" y="60"/>
                          <a:pt x="7" y="60"/>
                        </a:cubicBezTo>
                        <a:cubicBezTo>
                          <a:pt x="6" y="60"/>
                          <a:pt x="7" y="57"/>
                          <a:pt x="7" y="56"/>
                        </a:cubicBezTo>
                        <a:cubicBezTo>
                          <a:pt x="5" y="56"/>
                          <a:pt x="4" y="61"/>
                          <a:pt x="4" y="61"/>
                        </a:cubicBezTo>
                        <a:cubicBezTo>
                          <a:pt x="5" y="64"/>
                          <a:pt x="3" y="65"/>
                          <a:pt x="3" y="68"/>
                        </a:cubicBezTo>
                        <a:cubicBezTo>
                          <a:pt x="3" y="69"/>
                          <a:pt x="8" y="80"/>
                          <a:pt x="6" y="81"/>
                        </a:cubicBezTo>
                        <a:cubicBezTo>
                          <a:pt x="6" y="81"/>
                          <a:pt x="3" y="77"/>
                          <a:pt x="3" y="77"/>
                        </a:cubicBezTo>
                        <a:cubicBezTo>
                          <a:pt x="3" y="78"/>
                          <a:pt x="6" y="81"/>
                          <a:pt x="4" y="82"/>
                        </a:cubicBezTo>
                        <a:cubicBezTo>
                          <a:pt x="2" y="82"/>
                          <a:pt x="2" y="77"/>
                          <a:pt x="0" y="77"/>
                        </a:cubicBezTo>
                        <a:cubicBezTo>
                          <a:pt x="0" y="77"/>
                          <a:pt x="6" y="85"/>
                          <a:pt x="6" y="86"/>
                        </a:cubicBezTo>
                        <a:cubicBezTo>
                          <a:pt x="7" y="87"/>
                          <a:pt x="6" y="89"/>
                          <a:pt x="7" y="91"/>
                        </a:cubicBezTo>
                        <a:cubicBezTo>
                          <a:pt x="8" y="93"/>
                          <a:pt x="9" y="94"/>
                          <a:pt x="10" y="96"/>
                        </a:cubicBezTo>
                        <a:cubicBezTo>
                          <a:pt x="11" y="97"/>
                          <a:pt x="11" y="100"/>
                          <a:pt x="11" y="101"/>
                        </a:cubicBezTo>
                        <a:cubicBezTo>
                          <a:pt x="11" y="103"/>
                          <a:pt x="12" y="105"/>
                          <a:pt x="13" y="106"/>
                        </a:cubicBezTo>
                        <a:cubicBezTo>
                          <a:pt x="14" y="109"/>
                          <a:pt x="14" y="110"/>
                          <a:pt x="14" y="113"/>
                        </a:cubicBezTo>
                        <a:cubicBezTo>
                          <a:pt x="14" y="114"/>
                          <a:pt x="14" y="119"/>
                          <a:pt x="14" y="119"/>
                        </a:cubicBezTo>
                        <a:cubicBezTo>
                          <a:pt x="13" y="120"/>
                          <a:pt x="12" y="120"/>
                          <a:pt x="11" y="121"/>
                        </a:cubicBezTo>
                        <a:cubicBezTo>
                          <a:pt x="10" y="124"/>
                          <a:pt x="12" y="124"/>
                          <a:pt x="13" y="125"/>
                        </a:cubicBezTo>
                        <a:cubicBezTo>
                          <a:pt x="17" y="127"/>
                          <a:pt x="20" y="129"/>
                          <a:pt x="25" y="128"/>
                        </a:cubicBezTo>
                        <a:cubicBezTo>
                          <a:pt x="27" y="127"/>
                          <a:pt x="29" y="126"/>
                          <a:pt x="30" y="125"/>
                        </a:cubicBezTo>
                        <a:cubicBezTo>
                          <a:pt x="33" y="124"/>
                          <a:pt x="32" y="125"/>
                          <a:pt x="33" y="123"/>
                        </a:cubicBezTo>
                        <a:cubicBezTo>
                          <a:pt x="35" y="121"/>
                          <a:pt x="42" y="121"/>
                          <a:pt x="44" y="122"/>
                        </a:cubicBezTo>
                        <a:cubicBezTo>
                          <a:pt x="47" y="122"/>
                          <a:pt x="52" y="124"/>
                          <a:pt x="54" y="121"/>
                        </a:cubicBezTo>
                        <a:cubicBezTo>
                          <a:pt x="55" y="120"/>
                          <a:pt x="55" y="118"/>
                          <a:pt x="57" y="117"/>
                        </a:cubicBezTo>
                        <a:cubicBezTo>
                          <a:pt x="59" y="116"/>
                          <a:pt x="61" y="115"/>
                          <a:pt x="63" y="114"/>
                        </a:cubicBezTo>
                        <a:cubicBezTo>
                          <a:pt x="66" y="112"/>
                          <a:pt x="70" y="114"/>
                          <a:pt x="73" y="112"/>
                        </a:cubicBezTo>
                        <a:cubicBezTo>
                          <a:pt x="78" y="110"/>
                          <a:pt x="82" y="110"/>
                          <a:pt x="88" y="109"/>
                        </a:cubicBezTo>
                        <a:cubicBezTo>
                          <a:pt x="89" y="109"/>
                          <a:pt x="90" y="108"/>
                          <a:pt x="92" y="108"/>
                        </a:cubicBezTo>
                        <a:cubicBezTo>
                          <a:pt x="93" y="109"/>
                          <a:pt x="95" y="110"/>
                          <a:pt x="96" y="111"/>
                        </a:cubicBezTo>
                        <a:cubicBezTo>
                          <a:pt x="97" y="111"/>
                          <a:pt x="107" y="113"/>
                          <a:pt x="107" y="114"/>
                        </a:cubicBezTo>
                        <a:cubicBezTo>
                          <a:pt x="106" y="115"/>
                          <a:pt x="105" y="118"/>
                          <a:pt x="107" y="117"/>
                        </a:cubicBezTo>
                        <a:cubicBezTo>
                          <a:pt x="108" y="117"/>
                          <a:pt x="110" y="120"/>
                          <a:pt x="111" y="121"/>
                        </a:cubicBezTo>
                        <a:cubicBezTo>
                          <a:pt x="112" y="122"/>
                          <a:pt x="112" y="123"/>
                          <a:pt x="112" y="125"/>
                        </a:cubicBezTo>
                        <a:cubicBezTo>
                          <a:pt x="113" y="126"/>
                          <a:pt x="115" y="128"/>
                          <a:pt x="115" y="128"/>
                        </a:cubicBezTo>
                        <a:cubicBezTo>
                          <a:pt x="115" y="127"/>
                          <a:pt x="114" y="126"/>
                          <a:pt x="116" y="125"/>
                        </a:cubicBezTo>
                        <a:cubicBezTo>
                          <a:pt x="117" y="124"/>
                          <a:pt x="118" y="123"/>
                          <a:pt x="120" y="122"/>
                        </a:cubicBezTo>
                        <a:cubicBezTo>
                          <a:pt x="121" y="121"/>
                          <a:pt x="126" y="116"/>
                          <a:pt x="125" y="115"/>
                        </a:cubicBezTo>
                        <a:cubicBezTo>
                          <a:pt x="126" y="117"/>
                          <a:pt x="125" y="118"/>
                          <a:pt x="125" y="120"/>
                        </a:cubicBezTo>
                        <a:cubicBezTo>
                          <a:pt x="126" y="121"/>
                          <a:pt x="124" y="122"/>
                          <a:pt x="124" y="122"/>
                        </a:cubicBezTo>
                        <a:cubicBezTo>
                          <a:pt x="123" y="124"/>
                          <a:pt x="123" y="125"/>
                          <a:pt x="123" y="126"/>
                        </a:cubicBezTo>
                        <a:cubicBezTo>
                          <a:pt x="123" y="128"/>
                          <a:pt x="119" y="129"/>
                          <a:pt x="122" y="129"/>
                        </a:cubicBezTo>
                        <a:cubicBezTo>
                          <a:pt x="126" y="129"/>
                          <a:pt x="124" y="125"/>
                          <a:pt x="125" y="123"/>
                        </a:cubicBezTo>
                        <a:cubicBezTo>
                          <a:pt x="125" y="123"/>
                          <a:pt x="129" y="127"/>
                          <a:pt x="128" y="129"/>
                        </a:cubicBezTo>
                        <a:cubicBezTo>
                          <a:pt x="125" y="133"/>
                          <a:pt x="129" y="130"/>
                          <a:pt x="131" y="132"/>
                        </a:cubicBezTo>
                        <a:cubicBezTo>
                          <a:pt x="134" y="135"/>
                          <a:pt x="134" y="136"/>
                          <a:pt x="134" y="139"/>
                        </a:cubicBezTo>
                        <a:cubicBezTo>
                          <a:pt x="133" y="142"/>
                          <a:pt x="137" y="145"/>
                          <a:pt x="139" y="145"/>
                        </a:cubicBezTo>
                        <a:cubicBezTo>
                          <a:pt x="141" y="146"/>
                          <a:pt x="143" y="147"/>
                          <a:pt x="145" y="147"/>
                        </a:cubicBezTo>
                        <a:cubicBezTo>
                          <a:pt x="147" y="147"/>
                          <a:pt x="151" y="152"/>
                          <a:pt x="153" y="151"/>
                        </a:cubicBezTo>
                        <a:cubicBezTo>
                          <a:pt x="155" y="150"/>
                          <a:pt x="157" y="149"/>
                          <a:pt x="158" y="147"/>
                        </a:cubicBezTo>
                        <a:cubicBezTo>
                          <a:pt x="158" y="147"/>
                          <a:pt x="160" y="144"/>
                          <a:pt x="161" y="145"/>
                        </a:cubicBezTo>
                        <a:cubicBezTo>
                          <a:pt x="161" y="146"/>
                          <a:pt x="159" y="147"/>
                          <a:pt x="160" y="148"/>
                        </a:cubicBezTo>
                        <a:cubicBezTo>
                          <a:pt x="161" y="149"/>
                          <a:pt x="161" y="146"/>
                          <a:pt x="162" y="146"/>
                        </a:cubicBezTo>
                        <a:cubicBezTo>
                          <a:pt x="162" y="146"/>
                          <a:pt x="164" y="149"/>
                          <a:pt x="165" y="149"/>
                        </a:cubicBezTo>
                        <a:cubicBezTo>
                          <a:pt x="165" y="150"/>
                          <a:pt x="167" y="152"/>
                          <a:pt x="168" y="152"/>
                        </a:cubicBezTo>
                        <a:cubicBezTo>
                          <a:pt x="167" y="152"/>
                          <a:pt x="170" y="149"/>
                          <a:pt x="170" y="149"/>
                        </a:cubicBezTo>
                        <a:cubicBezTo>
                          <a:pt x="172" y="148"/>
                          <a:pt x="173" y="146"/>
                          <a:pt x="174" y="145"/>
                        </a:cubicBezTo>
                        <a:cubicBezTo>
                          <a:pt x="177" y="144"/>
                          <a:pt x="185" y="146"/>
                          <a:pt x="185" y="142"/>
                        </a:cubicBezTo>
                        <a:cubicBezTo>
                          <a:pt x="186" y="137"/>
                          <a:pt x="187" y="134"/>
                          <a:pt x="188" y="130"/>
                        </a:cubicBezTo>
                        <a:cubicBezTo>
                          <a:pt x="190" y="126"/>
                          <a:pt x="191" y="122"/>
                          <a:pt x="194" y="118"/>
                        </a:cubicBezTo>
                        <a:cubicBezTo>
                          <a:pt x="195" y="117"/>
                          <a:pt x="197" y="116"/>
                          <a:pt x="198" y="114"/>
                        </a:cubicBezTo>
                        <a:cubicBezTo>
                          <a:pt x="198" y="113"/>
                          <a:pt x="198" y="113"/>
                          <a:pt x="198" y="112"/>
                        </a:cubicBezTo>
                        <a:cubicBezTo>
                          <a:pt x="199" y="111"/>
                          <a:pt x="200" y="110"/>
                          <a:pt x="200" y="108"/>
                        </a:cubicBezTo>
                        <a:cubicBezTo>
                          <a:pt x="201" y="106"/>
                          <a:pt x="200" y="104"/>
                          <a:pt x="201" y="102"/>
                        </a:cubicBezTo>
                        <a:cubicBezTo>
                          <a:pt x="201" y="101"/>
                          <a:pt x="202" y="100"/>
                          <a:pt x="202" y="99"/>
                        </a:cubicBezTo>
                        <a:cubicBezTo>
                          <a:pt x="203" y="98"/>
                          <a:pt x="201" y="97"/>
                          <a:pt x="202" y="96"/>
                        </a:cubicBezTo>
                        <a:cubicBezTo>
                          <a:pt x="203" y="95"/>
                          <a:pt x="204" y="92"/>
                          <a:pt x="203" y="91"/>
                        </a:cubicBezTo>
                        <a:cubicBezTo>
                          <a:pt x="203" y="89"/>
                          <a:pt x="202" y="88"/>
                          <a:pt x="202" y="87"/>
                        </a:cubicBezTo>
                        <a:cubicBezTo>
                          <a:pt x="201" y="86"/>
                          <a:pt x="201" y="84"/>
                          <a:pt x="201" y="83"/>
                        </a:cubicBezTo>
                        <a:cubicBezTo>
                          <a:pt x="200" y="79"/>
                          <a:pt x="203" y="77"/>
                          <a:pt x="202" y="73"/>
                        </a:cubicBezTo>
                        <a:cubicBezTo>
                          <a:pt x="202" y="74"/>
                          <a:pt x="201" y="76"/>
                          <a:pt x="200" y="76"/>
                        </a:cubicBezTo>
                        <a:cubicBezTo>
                          <a:pt x="198" y="76"/>
                          <a:pt x="197" y="72"/>
                          <a:pt x="196" y="70"/>
                        </a:cubicBezTo>
                        <a:cubicBezTo>
                          <a:pt x="194" y="67"/>
                          <a:pt x="190" y="67"/>
                          <a:pt x="190" y="62"/>
                        </a:cubicBezTo>
                        <a:cubicBezTo>
                          <a:pt x="189" y="60"/>
                          <a:pt x="188" y="60"/>
                          <a:pt x="187" y="59"/>
                        </a:cubicBezTo>
                        <a:cubicBezTo>
                          <a:pt x="185" y="58"/>
                          <a:pt x="185" y="61"/>
                          <a:pt x="184" y="59"/>
                        </a:cubicBezTo>
                        <a:cubicBezTo>
                          <a:pt x="184" y="56"/>
                          <a:pt x="183" y="55"/>
                          <a:pt x="181" y="53"/>
                        </a:cubicBezTo>
                        <a:cubicBezTo>
                          <a:pt x="181" y="53"/>
                          <a:pt x="180" y="52"/>
                          <a:pt x="180" y="51"/>
                        </a:cubicBezTo>
                        <a:cubicBezTo>
                          <a:pt x="179" y="51"/>
                          <a:pt x="180" y="49"/>
                          <a:pt x="180" y="50"/>
                        </a:cubicBezTo>
                        <a:cubicBezTo>
                          <a:pt x="178" y="48"/>
                          <a:pt x="176" y="47"/>
                          <a:pt x="174" y="46"/>
                        </a:cubicBezTo>
                        <a:cubicBezTo>
                          <a:pt x="172" y="44"/>
                          <a:pt x="169" y="45"/>
                          <a:pt x="168" y="43"/>
                        </a:cubicBezTo>
                        <a:cubicBezTo>
                          <a:pt x="166" y="41"/>
                          <a:pt x="167" y="37"/>
                          <a:pt x="166" y="36"/>
                        </a:cubicBezTo>
                        <a:cubicBezTo>
                          <a:pt x="166" y="34"/>
                          <a:pt x="166" y="32"/>
                          <a:pt x="165" y="31"/>
                        </a:cubicBezTo>
                        <a:cubicBezTo>
                          <a:pt x="164" y="30"/>
                          <a:pt x="163" y="30"/>
                          <a:pt x="163" y="28"/>
                        </a:cubicBezTo>
                        <a:cubicBezTo>
                          <a:pt x="163" y="26"/>
                          <a:pt x="163" y="23"/>
                          <a:pt x="161" y="20"/>
                        </a:cubicBezTo>
                        <a:cubicBezTo>
                          <a:pt x="160" y="20"/>
                          <a:pt x="158" y="17"/>
                          <a:pt x="158" y="18"/>
                        </a:cubicBezTo>
                        <a:cubicBezTo>
                          <a:pt x="156" y="18"/>
                          <a:pt x="156" y="19"/>
                          <a:pt x="155" y="17"/>
                        </a:cubicBezTo>
                        <a:cubicBezTo>
                          <a:pt x="153" y="15"/>
                          <a:pt x="154" y="11"/>
                          <a:pt x="152" y="8"/>
                        </a:cubicBezTo>
                        <a:cubicBezTo>
                          <a:pt x="152" y="7"/>
                          <a:pt x="148" y="0"/>
                          <a:pt x="148" y="0"/>
                        </a:cubicBezTo>
                        <a:cubicBezTo>
                          <a:pt x="147" y="0"/>
                          <a:pt x="147" y="2"/>
                          <a:pt x="147" y="3"/>
                        </a:cubicBezTo>
                        <a:cubicBezTo>
                          <a:pt x="147" y="4"/>
                          <a:pt x="146" y="5"/>
                          <a:pt x="145" y="6"/>
                        </a:cubicBezTo>
                        <a:cubicBezTo>
                          <a:pt x="145" y="6"/>
                          <a:pt x="143" y="8"/>
                          <a:pt x="144" y="9"/>
                        </a:cubicBezTo>
                        <a:cubicBezTo>
                          <a:pt x="144" y="9"/>
                          <a:pt x="146" y="9"/>
                          <a:pt x="145" y="10"/>
                        </a:cubicBezTo>
                        <a:cubicBezTo>
                          <a:pt x="144" y="10"/>
                          <a:pt x="143" y="15"/>
                          <a:pt x="143" y="16"/>
                        </a:cubicBezTo>
                        <a:cubicBezTo>
                          <a:pt x="144" y="18"/>
                          <a:pt x="144" y="20"/>
                          <a:pt x="144" y="22"/>
                        </a:cubicBezTo>
                        <a:cubicBezTo>
                          <a:pt x="143" y="26"/>
                          <a:pt x="143" y="36"/>
                          <a:pt x="137" y="36"/>
                        </a:cubicBezTo>
                        <a:cubicBezTo>
                          <a:pt x="133" y="36"/>
                          <a:pt x="133" y="32"/>
                          <a:pt x="130" y="31"/>
                        </a:cubicBezTo>
                        <a:cubicBezTo>
                          <a:pt x="128" y="30"/>
                          <a:pt x="126" y="30"/>
                          <a:pt x="124" y="28"/>
                        </a:cubicBezTo>
                        <a:cubicBezTo>
                          <a:pt x="123" y="27"/>
                          <a:pt x="112" y="21"/>
                          <a:pt x="113" y="20"/>
                        </a:cubicBezTo>
                        <a:cubicBezTo>
                          <a:pt x="113" y="19"/>
                          <a:pt x="114" y="18"/>
                          <a:pt x="115" y="17"/>
                        </a:cubicBezTo>
                        <a:cubicBezTo>
                          <a:pt x="115" y="16"/>
                          <a:pt x="117" y="16"/>
                          <a:pt x="117" y="15"/>
                        </a:cubicBezTo>
                        <a:cubicBezTo>
                          <a:pt x="117" y="15"/>
                          <a:pt x="116" y="14"/>
                          <a:pt x="116" y="13"/>
                        </a:cubicBezTo>
                        <a:cubicBezTo>
                          <a:pt x="117" y="12"/>
                          <a:pt x="117" y="12"/>
                          <a:pt x="118" y="11"/>
                        </a:cubicBezTo>
                        <a:cubicBezTo>
                          <a:pt x="118" y="10"/>
                          <a:pt x="120" y="9"/>
                          <a:pt x="121" y="8"/>
                        </a:cubicBezTo>
                        <a:cubicBezTo>
                          <a:pt x="121" y="7"/>
                          <a:pt x="119" y="5"/>
                          <a:pt x="118" y="6"/>
                        </a:cubicBezTo>
                        <a:cubicBezTo>
                          <a:pt x="118" y="6"/>
                          <a:pt x="117" y="8"/>
                          <a:pt x="117" y="8"/>
                        </a:cubicBezTo>
                        <a:cubicBezTo>
                          <a:pt x="116" y="7"/>
                          <a:pt x="116" y="7"/>
                          <a:pt x="115" y="6"/>
                        </a:cubicBezTo>
                        <a:cubicBezTo>
                          <a:pt x="115" y="5"/>
                          <a:pt x="113" y="7"/>
                          <a:pt x="112" y="7"/>
                        </a:cubicBezTo>
                        <a:cubicBezTo>
                          <a:pt x="111" y="8"/>
                          <a:pt x="110" y="7"/>
                          <a:pt x="109" y="7"/>
                        </a:cubicBezTo>
                        <a:cubicBezTo>
                          <a:pt x="107" y="6"/>
                          <a:pt x="104" y="5"/>
                          <a:pt x="101" y="4"/>
                        </a:cubicBezTo>
                        <a:cubicBezTo>
                          <a:pt x="99" y="4"/>
                          <a:pt x="103" y="5"/>
                          <a:pt x="101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29" name="Freeform 404">
                    <a:extLst>
                      <a:ext uri="{FF2B5EF4-FFF2-40B4-BE49-F238E27FC236}">
                        <a16:creationId xmlns:a16="http://schemas.microsoft.com/office/drawing/2014/main" xmlns="" id="{B39C3362-D10E-A449-8EBA-5A903C80F39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416754" y="5927165"/>
                    <a:ext cx="372610" cy="563840"/>
                  </a:xfrm>
                  <a:custGeom>
                    <a:avLst/>
                    <a:gdLst>
                      <a:gd name="T0" fmla="*/ 7 w 40"/>
                      <a:gd name="T1" fmla="*/ 0 h 60"/>
                      <a:gd name="T2" fmla="*/ 4 w 40"/>
                      <a:gd name="T3" fmla="*/ 3 h 60"/>
                      <a:gd name="T4" fmla="*/ 2 w 40"/>
                      <a:gd name="T5" fmla="*/ 8 h 60"/>
                      <a:gd name="T6" fmla="*/ 5 w 40"/>
                      <a:gd name="T7" fmla="*/ 14 h 60"/>
                      <a:gd name="T8" fmla="*/ 3 w 40"/>
                      <a:gd name="T9" fmla="*/ 18 h 60"/>
                      <a:gd name="T10" fmla="*/ 3 w 40"/>
                      <a:gd name="T11" fmla="*/ 19 h 60"/>
                      <a:gd name="T12" fmla="*/ 2 w 40"/>
                      <a:gd name="T13" fmla="*/ 23 h 60"/>
                      <a:gd name="T14" fmla="*/ 5 w 40"/>
                      <a:gd name="T15" fmla="*/ 23 h 60"/>
                      <a:gd name="T16" fmla="*/ 7 w 40"/>
                      <a:gd name="T17" fmla="*/ 19 h 60"/>
                      <a:gd name="T18" fmla="*/ 7 w 40"/>
                      <a:gd name="T19" fmla="*/ 23 h 60"/>
                      <a:gd name="T20" fmla="*/ 11 w 40"/>
                      <a:gd name="T21" fmla="*/ 27 h 60"/>
                      <a:gd name="T22" fmla="*/ 14 w 40"/>
                      <a:gd name="T23" fmla="*/ 30 h 60"/>
                      <a:gd name="T24" fmla="*/ 16 w 40"/>
                      <a:gd name="T25" fmla="*/ 36 h 60"/>
                      <a:gd name="T26" fmla="*/ 8 w 40"/>
                      <a:gd name="T27" fmla="*/ 39 h 60"/>
                      <a:gd name="T28" fmla="*/ 9 w 40"/>
                      <a:gd name="T29" fmla="*/ 42 h 60"/>
                      <a:gd name="T30" fmla="*/ 5 w 40"/>
                      <a:gd name="T31" fmla="*/ 47 h 60"/>
                      <a:gd name="T32" fmla="*/ 9 w 40"/>
                      <a:gd name="T33" fmla="*/ 48 h 60"/>
                      <a:gd name="T34" fmla="*/ 18 w 40"/>
                      <a:gd name="T35" fmla="*/ 48 h 60"/>
                      <a:gd name="T36" fmla="*/ 10 w 40"/>
                      <a:gd name="T37" fmla="*/ 52 h 60"/>
                      <a:gd name="T38" fmla="*/ 7 w 40"/>
                      <a:gd name="T39" fmla="*/ 55 h 60"/>
                      <a:gd name="T40" fmla="*/ 3 w 40"/>
                      <a:gd name="T41" fmla="*/ 59 h 60"/>
                      <a:gd name="T42" fmla="*/ 5 w 40"/>
                      <a:gd name="T43" fmla="*/ 60 h 60"/>
                      <a:gd name="T44" fmla="*/ 12 w 40"/>
                      <a:gd name="T45" fmla="*/ 57 h 60"/>
                      <a:gd name="T46" fmla="*/ 19 w 40"/>
                      <a:gd name="T47" fmla="*/ 55 h 60"/>
                      <a:gd name="T48" fmla="*/ 27 w 40"/>
                      <a:gd name="T49" fmla="*/ 54 h 60"/>
                      <a:gd name="T50" fmla="*/ 38 w 40"/>
                      <a:gd name="T51" fmla="*/ 51 h 60"/>
                      <a:gd name="T52" fmla="*/ 38 w 40"/>
                      <a:gd name="T53" fmla="*/ 46 h 60"/>
                      <a:gd name="T54" fmla="*/ 32 w 40"/>
                      <a:gd name="T55" fmla="*/ 41 h 60"/>
                      <a:gd name="T56" fmla="*/ 31 w 40"/>
                      <a:gd name="T57" fmla="*/ 36 h 60"/>
                      <a:gd name="T58" fmla="*/ 30 w 40"/>
                      <a:gd name="T59" fmla="*/ 34 h 60"/>
                      <a:gd name="T60" fmla="*/ 23 w 40"/>
                      <a:gd name="T61" fmla="*/ 25 h 60"/>
                      <a:gd name="T62" fmla="*/ 12 w 40"/>
                      <a:gd name="T63" fmla="*/ 18 h 60"/>
                      <a:gd name="T64" fmla="*/ 14 w 40"/>
                      <a:gd name="T65" fmla="*/ 16 h 60"/>
                      <a:gd name="T66" fmla="*/ 21 w 40"/>
                      <a:gd name="T67" fmla="*/ 8 h 60"/>
                      <a:gd name="T68" fmla="*/ 9 w 40"/>
                      <a:gd name="T69" fmla="*/ 7 h 60"/>
                      <a:gd name="T70" fmla="*/ 9 w 40"/>
                      <a:gd name="T71" fmla="*/ 6 h 60"/>
                      <a:gd name="T72" fmla="*/ 15 w 40"/>
                      <a:gd name="T73" fmla="*/ 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40" h="60">
                        <a:moveTo>
                          <a:pt x="15" y="0"/>
                        </a:moveTo>
                        <a:cubicBezTo>
                          <a:pt x="12" y="0"/>
                          <a:pt x="10" y="1"/>
                          <a:pt x="7" y="0"/>
                        </a:cubicBezTo>
                        <a:cubicBezTo>
                          <a:pt x="6" y="0"/>
                          <a:pt x="5" y="0"/>
                          <a:pt x="5" y="1"/>
                        </a:cubicBezTo>
                        <a:cubicBezTo>
                          <a:pt x="6" y="3"/>
                          <a:pt x="5" y="2"/>
                          <a:pt x="4" y="3"/>
                        </a:cubicBezTo>
                        <a:cubicBezTo>
                          <a:pt x="5" y="2"/>
                          <a:pt x="5" y="4"/>
                          <a:pt x="5" y="4"/>
                        </a:cubicBezTo>
                        <a:cubicBezTo>
                          <a:pt x="4" y="6"/>
                          <a:pt x="1" y="5"/>
                          <a:pt x="2" y="8"/>
                        </a:cubicBezTo>
                        <a:cubicBezTo>
                          <a:pt x="4" y="10"/>
                          <a:pt x="3" y="11"/>
                          <a:pt x="2" y="13"/>
                        </a:cubicBezTo>
                        <a:cubicBezTo>
                          <a:pt x="2" y="15"/>
                          <a:pt x="4" y="15"/>
                          <a:pt x="5" y="14"/>
                        </a:cubicBezTo>
                        <a:cubicBezTo>
                          <a:pt x="4" y="15"/>
                          <a:pt x="5" y="15"/>
                          <a:pt x="5" y="16"/>
                        </a:cubicBezTo>
                        <a:cubicBezTo>
                          <a:pt x="5" y="15"/>
                          <a:pt x="3" y="18"/>
                          <a:pt x="3" y="18"/>
                        </a:cubicBezTo>
                        <a:cubicBezTo>
                          <a:pt x="2" y="18"/>
                          <a:pt x="0" y="18"/>
                          <a:pt x="0" y="20"/>
                        </a:cubicBezTo>
                        <a:cubicBezTo>
                          <a:pt x="1" y="20"/>
                          <a:pt x="2" y="18"/>
                          <a:pt x="3" y="19"/>
                        </a:cubicBezTo>
                        <a:cubicBezTo>
                          <a:pt x="3" y="20"/>
                          <a:pt x="3" y="21"/>
                          <a:pt x="3" y="21"/>
                        </a:cubicBezTo>
                        <a:cubicBezTo>
                          <a:pt x="2" y="22"/>
                          <a:pt x="2" y="23"/>
                          <a:pt x="2" y="23"/>
                        </a:cubicBezTo>
                        <a:cubicBezTo>
                          <a:pt x="2" y="24"/>
                          <a:pt x="3" y="22"/>
                          <a:pt x="4" y="22"/>
                        </a:cubicBezTo>
                        <a:cubicBezTo>
                          <a:pt x="4" y="21"/>
                          <a:pt x="5" y="23"/>
                          <a:pt x="5" y="23"/>
                        </a:cubicBezTo>
                        <a:cubicBezTo>
                          <a:pt x="6" y="23"/>
                          <a:pt x="5" y="19"/>
                          <a:pt x="4" y="19"/>
                        </a:cubicBezTo>
                        <a:cubicBezTo>
                          <a:pt x="5" y="19"/>
                          <a:pt x="7" y="20"/>
                          <a:pt x="7" y="19"/>
                        </a:cubicBezTo>
                        <a:cubicBezTo>
                          <a:pt x="7" y="19"/>
                          <a:pt x="6" y="20"/>
                          <a:pt x="6" y="20"/>
                        </a:cubicBezTo>
                        <a:cubicBezTo>
                          <a:pt x="6" y="21"/>
                          <a:pt x="7" y="22"/>
                          <a:pt x="7" y="23"/>
                        </a:cubicBezTo>
                        <a:cubicBezTo>
                          <a:pt x="7" y="24"/>
                          <a:pt x="4" y="27"/>
                          <a:pt x="7" y="27"/>
                        </a:cubicBezTo>
                        <a:cubicBezTo>
                          <a:pt x="7" y="27"/>
                          <a:pt x="10" y="27"/>
                          <a:pt x="11" y="27"/>
                        </a:cubicBezTo>
                        <a:cubicBezTo>
                          <a:pt x="12" y="26"/>
                          <a:pt x="15" y="26"/>
                          <a:pt x="15" y="26"/>
                        </a:cubicBezTo>
                        <a:cubicBezTo>
                          <a:pt x="14" y="28"/>
                          <a:pt x="13" y="28"/>
                          <a:pt x="14" y="30"/>
                        </a:cubicBezTo>
                        <a:cubicBezTo>
                          <a:pt x="15" y="33"/>
                          <a:pt x="15" y="31"/>
                          <a:pt x="16" y="32"/>
                        </a:cubicBezTo>
                        <a:cubicBezTo>
                          <a:pt x="16" y="33"/>
                          <a:pt x="15" y="35"/>
                          <a:pt x="16" y="36"/>
                        </a:cubicBezTo>
                        <a:cubicBezTo>
                          <a:pt x="17" y="38"/>
                          <a:pt x="14" y="38"/>
                          <a:pt x="13" y="38"/>
                        </a:cubicBezTo>
                        <a:cubicBezTo>
                          <a:pt x="11" y="39"/>
                          <a:pt x="10" y="37"/>
                          <a:pt x="8" y="39"/>
                        </a:cubicBezTo>
                        <a:cubicBezTo>
                          <a:pt x="7" y="41"/>
                          <a:pt x="12" y="40"/>
                          <a:pt x="11" y="41"/>
                        </a:cubicBezTo>
                        <a:cubicBezTo>
                          <a:pt x="11" y="41"/>
                          <a:pt x="9" y="42"/>
                          <a:pt x="9" y="42"/>
                        </a:cubicBezTo>
                        <a:cubicBezTo>
                          <a:pt x="9" y="43"/>
                          <a:pt x="10" y="43"/>
                          <a:pt x="9" y="44"/>
                        </a:cubicBezTo>
                        <a:cubicBezTo>
                          <a:pt x="8" y="45"/>
                          <a:pt x="7" y="46"/>
                          <a:pt x="5" y="47"/>
                        </a:cubicBezTo>
                        <a:cubicBezTo>
                          <a:pt x="4" y="48"/>
                          <a:pt x="6" y="49"/>
                          <a:pt x="6" y="49"/>
                        </a:cubicBezTo>
                        <a:cubicBezTo>
                          <a:pt x="7" y="49"/>
                          <a:pt x="9" y="48"/>
                          <a:pt x="9" y="48"/>
                        </a:cubicBezTo>
                        <a:cubicBezTo>
                          <a:pt x="9" y="49"/>
                          <a:pt x="12" y="49"/>
                          <a:pt x="13" y="50"/>
                        </a:cubicBezTo>
                        <a:cubicBezTo>
                          <a:pt x="15" y="50"/>
                          <a:pt x="17" y="48"/>
                          <a:pt x="18" y="48"/>
                        </a:cubicBezTo>
                        <a:cubicBezTo>
                          <a:pt x="18" y="48"/>
                          <a:pt x="16" y="53"/>
                          <a:pt x="13" y="52"/>
                        </a:cubicBezTo>
                        <a:cubicBezTo>
                          <a:pt x="12" y="51"/>
                          <a:pt x="11" y="52"/>
                          <a:pt x="10" y="52"/>
                        </a:cubicBezTo>
                        <a:cubicBezTo>
                          <a:pt x="8" y="52"/>
                          <a:pt x="9" y="51"/>
                          <a:pt x="8" y="51"/>
                        </a:cubicBezTo>
                        <a:cubicBezTo>
                          <a:pt x="8" y="51"/>
                          <a:pt x="8" y="54"/>
                          <a:pt x="7" y="55"/>
                        </a:cubicBezTo>
                        <a:cubicBezTo>
                          <a:pt x="7" y="55"/>
                          <a:pt x="6" y="56"/>
                          <a:pt x="5" y="57"/>
                        </a:cubicBezTo>
                        <a:cubicBezTo>
                          <a:pt x="5" y="57"/>
                          <a:pt x="3" y="58"/>
                          <a:pt x="3" y="59"/>
                        </a:cubicBezTo>
                        <a:cubicBezTo>
                          <a:pt x="3" y="59"/>
                          <a:pt x="5" y="59"/>
                          <a:pt x="5" y="59"/>
                        </a:cubicBezTo>
                        <a:cubicBezTo>
                          <a:pt x="5" y="59"/>
                          <a:pt x="4" y="59"/>
                          <a:pt x="5" y="60"/>
                        </a:cubicBezTo>
                        <a:cubicBezTo>
                          <a:pt x="5" y="60"/>
                          <a:pt x="7" y="57"/>
                          <a:pt x="8" y="57"/>
                        </a:cubicBezTo>
                        <a:cubicBezTo>
                          <a:pt x="9" y="57"/>
                          <a:pt x="11" y="58"/>
                          <a:pt x="12" y="57"/>
                        </a:cubicBezTo>
                        <a:cubicBezTo>
                          <a:pt x="14" y="57"/>
                          <a:pt x="13" y="55"/>
                          <a:pt x="15" y="55"/>
                        </a:cubicBezTo>
                        <a:cubicBezTo>
                          <a:pt x="16" y="54"/>
                          <a:pt x="17" y="55"/>
                          <a:pt x="19" y="55"/>
                        </a:cubicBezTo>
                        <a:cubicBezTo>
                          <a:pt x="20" y="56"/>
                          <a:pt x="21" y="54"/>
                          <a:pt x="23" y="55"/>
                        </a:cubicBezTo>
                        <a:cubicBezTo>
                          <a:pt x="24" y="56"/>
                          <a:pt x="26" y="55"/>
                          <a:pt x="27" y="54"/>
                        </a:cubicBezTo>
                        <a:cubicBezTo>
                          <a:pt x="29" y="54"/>
                          <a:pt x="32" y="54"/>
                          <a:pt x="34" y="54"/>
                        </a:cubicBezTo>
                        <a:cubicBezTo>
                          <a:pt x="34" y="54"/>
                          <a:pt x="38" y="51"/>
                          <a:pt x="38" y="51"/>
                        </a:cubicBezTo>
                        <a:cubicBezTo>
                          <a:pt x="37" y="50"/>
                          <a:pt x="33" y="51"/>
                          <a:pt x="33" y="50"/>
                        </a:cubicBezTo>
                        <a:cubicBezTo>
                          <a:pt x="33" y="49"/>
                          <a:pt x="37" y="46"/>
                          <a:pt x="38" y="46"/>
                        </a:cubicBezTo>
                        <a:cubicBezTo>
                          <a:pt x="39" y="44"/>
                          <a:pt x="40" y="40"/>
                          <a:pt x="36" y="40"/>
                        </a:cubicBezTo>
                        <a:cubicBezTo>
                          <a:pt x="35" y="40"/>
                          <a:pt x="33" y="41"/>
                          <a:pt x="32" y="41"/>
                        </a:cubicBezTo>
                        <a:cubicBezTo>
                          <a:pt x="30" y="40"/>
                          <a:pt x="32" y="40"/>
                          <a:pt x="32" y="39"/>
                        </a:cubicBezTo>
                        <a:cubicBezTo>
                          <a:pt x="32" y="38"/>
                          <a:pt x="32" y="37"/>
                          <a:pt x="31" y="36"/>
                        </a:cubicBezTo>
                        <a:cubicBezTo>
                          <a:pt x="31" y="36"/>
                          <a:pt x="27" y="35"/>
                          <a:pt x="28" y="34"/>
                        </a:cubicBezTo>
                        <a:cubicBezTo>
                          <a:pt x="28" y="34"/>
                          <a:pt x="30" y="35"/>
                          <a:pt x="30" y="34"/>
                        </a:cubicBezTo>
                        <a:cubicBezTo>
                          <a:pt x="31" y="33"/>
                          <a:pt x="30" y="32"/>
                          <a:pt x="29" y="31"/>
                        </a:cubicBezTo>
                        <a:cubicBezTo>
                          <a:pt x="26" y="29"/>
                          <a:pt x="25" y="29"/>
                          <a:pt x="23" y="25"/>
                        </a:cubicBezTo>
                        <a:cubicBezTo>
                          <a:pt x="22" y="23"/>
                          <a:pt x="21" y="21"/>
                          <a:pt x="18" y="19"/>
                        </a:cubicBezTo>
                        <a:cubicBezTo>
                          <a:pt x="17" y="18"/>
                          <a:pt x="13" y="20"/>
                          <a:pt x="12" y="18"/>
                        </a:cubicBezTo>
                        <a:cubicBezTo>
                          <a:pt x="12" y="18"/>
                          <a:pt x="18" y="17"/>
                          <a:pt x="17" y="16"/>
                        </a:cubicBezTo>
                        <a:cubicBezTo>
                          <a:pt x="17" y="16"/>
                          <a:pt x="15" y="17"/>
                          <a:pt x="14" y="16"/>
                        </a:cubicBezTo>
                        <a:cubicBezTo>
                          <a:pt x="14" y="16"/>
                          <a:pt x="18" y="15"/>
                          <a:pt x="18" y="15"/>
                        </a:cubicBezTo>
                        <a:cubicBezTo>
                          <a:pt x="19" y="14"/>
                          <a:pt x="22" y="9"/>
                          <a:pt x="21" y="8"/>
                        </a:cubicBezTo>
                        <a:cubicBezTo>
                          <a:pt x="20" y="6"/>
                          <a:pt x="17" y="6"/>
                          <a:pt x="15" y="6"/>
                        </a:cubicBezTo>
                        <a:cubicBezTo>
                          <a:pt x="14" y="7"/>
                          <a:pt x="9" y="7"/>
                          <a:pt x="9" y="7"/>
                        </a:cubicBezTo>
                        <a:cubicBezTo>
                          <a:pt x="9" y="7"/>
                          <a:pt x="11" y="6"/>
                          <a:pt x="11" y="6"/>
                        </a:cubicBezTo>
                        <a:cubicBezTo>
                          <a:pt x="11" y="6"/>
                          <a:pt x="9" y="5"/>
                          <a:pt x="9" y="6"/>
                        </a:cubicBezTo>
                        <a:cubicBezTo>
                          <a:pt x="9" y="5"/>
                          <a:pt x="18" y="1"/>
                          <a:pt x="15" y="0"/>
                        </a:cubicBezTo>
                        <a:cubicBezTo>
                          <a:pt x="14" y="0"/>
                          <a:pt x="17" y="1"/>
                          <a:pt x="15" y="0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30" name="Freeform 405">
                    <a:extLst>
                      <a:ext uri="{FF2B5EF4-FFF2-40B4-BE49-F238E27FC236}">
                        <a16:creationId xmlns:a16="http://schemas.microsoft.com/office/drawing/2014/main" xmlns="" id="{57C3D42E-4CBD-7841-889C-56E9BF209E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566434" y="5337841"/>
                    <a:ext cx="503186" cy="245289"/>
                  </a:xfrm>
                  <a:custGeom>
                    <a:avLst/>
                    <a:gdLst>
                      <a:gd name="T0" fmla="*/ 53 w 54"/>
                      <a:gd name="T1" fmla="*/ 10 h 26"/>
                      <a:gd name="T2" fmla="*/ 49 w 54"/>
                      <a:gd name="T3" fmla="*/ 9 h 26"/>
                      <a:gd name="T4" fmla="*/ 50 w 54"/>
                      <a:gd name="T5" fmla="*/ 8 h 26"/>
                      <a:gd name="T6" fmla="*/ 48 w 54"/>
                      <a:gd name="T7" fmla="*/ 7 h 26"/>
                      <a:gd name="T8" fmla="*/ 49 w 54"/>
                      <a:gd name="T9" fmla="*/ 6 h 26"/>
                      <a:gd name="T10" fmla="*/ 46 w 54"/>
                      <a:gd name="T11" fmla="*/ 5 h 26"/>
                      <a:gd name="T12" fmla="*/ 48 w 54"/>
                      <a:gd name="T13" fmla="*/ 3 h 26"/>
                      <a:gd name="T14" fmla="*/ 43 w 54"/>
                      <a:gd name="T15" fmla="*/ 3 h 26"/>
                      <a:gd name="T16" fmla="*/ 39 w 54"/>
                      <a:gd name="T17" fmla="*/ 1 h 26"/>
                      <a:gd name="T18" fmla="*/ 39 w 54"/>
                      <a:gd name="T19" fmla="*/ 4 h 26"/>
                      <a:gd name="T20" fmla="*/ 36 w 54"/>
                      <a:gd name="T21" fmla="*/ 5 h 26"/>
                      <a:gd name="T22" fmla="*/ 32 w 54"/>
                      <a:gd name="T23" fmla="*/ 5 h 26"/>
                      <a:gd name="T24" fmla="*/ 32 w 54"/>
                      <a:gd name="T25" fmla="*/ 9 h 26"/>
                      <a:gd name="T26" fmla="*/ 26 w 54"/>
                      <a:gd name="T27" fmla="*/ 5 h 26"/>
                      <a:gd name="T28" fmla="*/ 25 w 54"/>
                      <a:gd name="T29" fmla="*/ 8 h 26"/>
                      <a:gd name="T30" fmla="*/ 21 w 54"/>
                      <a:gd name="T31" fmla="*/ 5 h 26"/>
                      <a:gd name="T32" fmla="*/ 21 w 54"/>
                      <a:gd name="T33" fmla="*/ 9 h 26"/>
                      <a:gd name="T34" fmla="*/ 19 w 54"/>
                      <a:gd name="T35" fmla="*/ 9 h 26"/>
                      <a:gd name="T36" fmla="*/ 17 w 54"/>
                      <a:gd name="T37" fmla="*/ 12 h 26"/>
                      <a:gd name="T38" fmla="*/ 14 w 54"/>
                      <a:gd name="T39" fmla="*/ 8 h 26"/>
                      <a:gd name="T40" fmla="*/ 16 w 54"/>
                      <a:gd name="T41" fmla="*/ 8 h 26"/>
                      <a:gd name="T42" fmla="*/ 14 w 54"/>
                      <a:gd name="T43" fmla="*/ 5 h 26"/>
                      <a:gd name="T44" fmla="*/ 7 w 54"/>
                      <a:gd name="T45" fmla="*/ 2 h 26"/>
                      <a:gd name="T46" fmla="*/ 9 w 54"/>
                      <a:gd name="T47" fmla="*/ 4 h 26"/>
                      <a:gd name="T48" fmla="*/ 8 w 54"/>
                      <a:gd name="T49" fmla="*/ 4 h 26"/>
                      <a:gd name="T50" fmla="*/ 10 w 54"/>
                      <a:gd name="T51" fmla="*/ 8 h 26"/>
                      <a:gd name="T52" fmla="*/ 5 w 54"/>
                      <a:gd name="T53" fmla="*/ 6 h 26"/>
                      <a:gd name="T54" fmla="*/ 3 w 54"/>
                      <a:gd name="T55" fmla="*/ 6 h 26"/>
                      <a:gd name="T56" fmla="*/ 5 w 54"/>
                      <a:gd name="T57" fmla="*/ 7 h 26"/>
                      <a:gd name="T58" fmla="*/ 5 w 54"/>
                      <a:gd name="T59" fmla="*/ 8 h 26"/>
                      <a:gd name="T60" fmla="*/ 2 w 54"/>
                      <a:gd name="T61" fmla="*/ 7 h 26"/>
                      <a:gd name="T62" fmla="*/ 1 w 54"/>
                      <a:gd name="T63" fmla="*/ 9 h 26"/>
                      <a:gd name="T64" fmla="*/ 8 w 54"/>
                      <a:gd name="T65" fmla="*/ 10 h 26"/>
                      <a:gd name="T66" fmla="*/ 13 w 54"/>
                      <a:gd name="T67" fmla="*/ 11 h 26"/>
                      <a:gd name="T68" fmla="*/ 11 w 54"/>
                      <a:gd name="T69" fmla="*/ 12 h 26"/>
                      <a:gd name="T70" fmla="*/ 12 w 54"/>
                      <a:gd name="T71" fmla="*/ 13 h 26"/>
                      <a:gd name="T72" fmla="*/ 8 w 54"/>
                      <a:gd name="T73" fmla="*/ 14 h 26"/>
                      <a:gd name="T74" fmla="*/ 3 w 54"/>
                      <a:gd name="T75" fmla="*/ 15 h 26"/>
                      <a:gd name="T76" fmla="*/ 10 w 54"/>
                      <a:gd name="T77" fmla="*/ 16 h 26"/>
                      <a:gd name="T78" fmla="*/ 12 w 54"/>
                      <a:gd name="T79" fmla="*/ 18 h 26"/>
                      <a:gd name="T80" fmla="*/ 15 w 54"/>
                      <a:gd name="T81" fmla="*/ 17 h 26"/>
                      <a:gd name="T82" fmla="*/ 13 w 54"/>
                      <a:gd name="T83" fmla="*/ 18 h 26"/>
                      <a:gd name="T84" fmla="*/ 15 w 54"/>
                      <a:gd name="T85" fmla="*/ 18 h 26"/>
                      <a:gd name="T86" fmla="*/ 10 w 54"/>
                      <a:gd name="T87" fmla="*/ 23 h 26"/>
                      <a:gd name="T88" fmla="*/ 15 w 54"/>
                      <a:gd name="T89" fmla="*/ 23 h 26"/>
                      <a:gd name="T90" fmla="*/ 21 w 54"/>
                      <a:gd name="T91" fmla="*/ 24 h 26"/>
                      <a:gd name="T92" fmla="*/ 20 w 54"/>
                      <a:gd name="T93" fmla="*/ 24 h 26"/>
                      <a:gd name="T94" fmla="*/ 22 w 54"/>
                      <a:gd name="T95" fmla="*/ 25 h 26"/>
                      <a:gd name="T96" fmla="*/ 29 w 54"/>
                      <a:gd name="T97" fmla="*/ 26 h 26"/>
                      <a:gd name="T98" fmla="*/ 33 w 54"/>
                      <a:gd name="T99" fmla="*/ 25 h 26"/>
                      <a:gd name="T100" fmla="*/ 39 w 54"/>
                      <a:gd name="T101" fmla="*/ 23 h 26"/>
                      <a:gd name="T102" fmla="*/ 46 w 54"/>
                      <a:gd name="T103" fmla="*/ 19 h 26"/>
                      <a:gd name="T104" fmla="*/ 52 w 54"/>
                      <a:gd name="T105" fmla="*/ 16 h 26"/>
                      <a:gd name="T106" fmla="*/ 52 w 54"/>
                      <a:gd name="T107" fmla="*/ 14 h 26"/>
                      <a:gd name="T108" fmla="*/ 54 w 54"/>
                      <a:gd name="T109" fmla="*/ 13 h 26"/>
                      <a:gd name="T110" fmla="*/ 52 w 54"/>
                      <a:gd name="T111" fmla="*/ 12 h 26"/>
                      <a:gd name="T112" fmla="*/ 53 w 54"/>
                      <a:gd name="T113" fmla="*/ 10 h 26"/>
                      <a:gd name="T114" fmla="*/ 53 w 54"/>
                      <a:gd name="T115" fmla="*/ 10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54" h="26">
                        <a:moveTo>
                          <a:pt x="53" y="10"/>
                        </a:moveTo>
                        <a:cubicBezTo>
                          <a:pt x="53" y="10"/>
                          <a:pt x="49" y="9"/>
                          <a:pt x="49" y="9"/>
                        </a:cubicBezTo>
                        <a:cubicBezTo>
                          <a:pt x="49" y="9"/>
                          <a:pt x="50" y="8"/>
                          <a:pt x="50" y="8"/>
                        </a:cubicBezTo>
                        <a:cubicBezTo>
                          <a:pt x="49" y="8"/>
                          <a:pt x="47" y="8"/>
                          <a:pt x="48" y="7"/>
                        </a:cubicBezTo>
                        <a:cubicBezTo>
                          <a:pt x="48" y="7"/>
                          <a:pt x="49" y="6"/>
                          <a:pt x="49" y="6"/>
                        </a:cubicBezTo>
                        <a:cubicBezTo>
                          <a:pt x="48" y="5"/>
                          <a:pt x="46" y="5"/>
                          <a:pt x="46" y="5"/>
                        </a:cubicBezTo>
                        <a:cubicBezTo>
                          <a:pt x="46" y="4"/>
                          <a:pt x="48" y="3"/>
                          <a:pt x="48" y="3"/>
                        </a:cubicBezTo>
                        <a:cubicBezTo>
                          <a:pt x="48" y="3"/>
                          <a:pt x="44" y="4"/>
                          <a:pt x="43" y="3"/>
                        </a:cubicBezTo>
                        <a:cubicBezTo>
                          <a:pt x="42" y="2"/>
                          <a:pt x="41" y="1"/>
                          <a:pt x="39" y="1"/>
                        </a:cubicBezTo>
                        <a:cubicBezTo>
                          <a:pt x="38" y="1"/>
                          <a:pt x="40" y="3"/>
                          <a:pt x="39" y="4"/>
                        </a:cubicBezTo>
                        <a:cubicBezTo>
                          <a:pt x="38" y="5"/>
                          <a:pt x="37" y="4"/>
                          <a:pt x="36" y="5"/>
                        </a:cubicBezTo>
                        <a:cubicBezTo>
                          <a:pt x="35" y="6"/>
                          <a:pt x="34" y="5"/>
                          <a:pt x="32" y="5"/>
                        </a:cubicBezTo>
                        <a:cubicBezTo>
                          <a:pt x="30" y="4"/>
                          <a:pt x="33" y="8"/>
                          <a:pt x="32" y="9"/>
                        </a:cubicBezTo>
                        <a:cubicBezTo>
                          <a:pt x="32" y="9"/>
                          <a:pt x="28" y="2"/>
                          <a:pt x="26" y="5"/>
                        </a:cubicBezTo>
                        <a:cubicBezTo>
                          <a:pt x="25" y="5"/>
                          <a:pt x="26" y="7"/>
                          <a:pt x="25" y="8"/>
                        </a:cubicBezTo>
                        <a:cubicBezTo>
                          <a:pt x="25" y="9"/>
                          <a:pt x="22" y="5"/>
                          <a:pt x="21" y="5"/>
                        </a:cubicBezTo>
                        <a:cubicBezTo>
                          <a:pt x="20" y="5"/>
                          <a:pt x="23" y="9"/>
                          <a:pt x="21" y="9"/>
                        </a:cubicBezTo>
                        <a:cubicBezTo>
                          <a:pt x="20" y="9"/>
                          <a:pt x="20" y="9"/>
                          <a:pt x="19" y="9"/>
                        </a:cubicBezTo>
                        <a:cubicBezTo>
                          <a:pt x="18" y="9"/>
                          <a:pt x="17" y="11"/>
                          <a:pt x="17" y="12"/>
                        </a:cubicBezTo>
                        <a:cubicBezTo>
                          <a:pt x="17" y="11"/>
                          <a:pt x="14" y="9"/>
                          <a:pt x="14" y="8"/>
                        </a:cubicBezTo>
                        <a:cubicBezTo>
                          <a:pt x="14" y="8"/>
                          <a:pt x="16" y="8"/>
                          <a:pt x="16" y="8"/>
                        </a:cubicBezTo>
                        <a:cubicBezTo>
                          <a:pt x="16" y="7"/>
                          <a:pt x="14" y="5"/>
                          <a:pt x="14" y="5"/>
                        </a:cubicBezTo>
                        <a:cubicBezTo>
                          <a:pt x="13" y="5"/>
                          <a:pt x="8" y="0"/>
                          <a:pt x="7" y="2"/>
                        </a:cubicBezTo>
                        <a:cubicBezTo>
                          <a:pt x="7" y="3"/>
                          <a:pt x="10" y="3"/>
                          <a:pt x="9" y="4"/>
                        </a:cubicBezTo>
                        <a:cubicBezTo>
                          <a:pt x="9" y="4"/>
                          <a:pt x="9" y="4"/>
                          <a:pt x="8" y="4"/>
                        </a:cubicBezTo>
                        <a:cubicBezTo>
                          <a:pt x="10" y="3"/>
                          <a:pt x="11" y="7"/>
                          <a:pt x="10" y="8"/>
                        </a:cubicBezTo>
                        <a:cubicBezTo>
                          <a:pt x="10" y="8"/>
                          <a:pt x="2" y="1"/>
                          <a:pt x="5" y="6"/>
                        </a:cubicBezTo>
                        <a:cubicBezTo>
                          <a:pt x="5" y="6"/>
                          <a:pt x="3" y="6"/>
                          <a:pt x="3" y="6"/>
                        </a:cubicBezTo>
                        <a:cubicBezTo>
                          <a:pt x="3" y="7"/>
                          <a:pt x="5" y="7"/>
                          <a:pt x="5" y="7"/>
                        </a:cubicBezTo>
                        <a:cubicBezTo>
                          <a:pt x="5" y="6"/>
                          <a:pt x="5" y="8"/>
                          <a:pt x="5" y="8"/>
                        </a:cubicBezTo>
                        <a:cubicBezTo>
                          <a:pt x="5" y="8"/>
                          <a:pt x="3" y="7"/>
                          <a:pt x="2" y="7"/>
                        </a:cubicBezTo>
                        <a:cubicBezTo>
                          <a:pt x="3" y="7"/>
                          <a:pt x="0" y="10"/>
                          <a:pt x="1" y="9"/>
                        </a:cubicBezTo>
                        <a:cubicBezTo>
                          <a:pt x="0" y="11"/>
                          <a:pt x="8" y="10"/>
                          <a:pt x="8" y="10"/>
                        </a:cubicBezTo>
                        <a:cubicBezTo>
                          <a:pt x="9" y="10"/>
                          <a:pt x="13" y="11"/>
                          <a:pt x="13" y="11"/>
                        </a:cubicBezTo>
                        <a:cubicBezTo>
                          <a:pt x="12" y="11"/>
                          <a:pt x="11" y="11"/>
                          <a:pt x="11" y="12"/>
                        </a:cubicBezTo>
                        <a:cubicBezTo>
                          <a:pt x="11" y="12"/>
                          <a:pt x="12" y="13"/>
                          <a:pt x="12" y="13"/>
                        </a:cubicBezTo>
                        <a:cubicBezTo>
                          <a:pt x="11" y="14"/>
                          <a:pt x="9" y="14"/>
                          <a:pt x="8" y="14"/>
                        </a:cubicBezTo>
                        <a:cubicBezTo>
                          <a:pt x="8" y="14"/>
                          <a:pt x="2" y="15"/>
                          <a:pt x="3" y="15"/>
                        </a:cubicBezTo>
                        <a:cubicBezTo>
                          <a:pt x="5" y="16"/>
                          <a:pt x="8" y="15"/>
                          <a:pt x="10" y="16"/>
                        </a:cubicBezTo>
                        <a:cubicBezTo>
                          <a:pt x="11" y="17"/>
                          <a:pt x="11" y="18"/>
                          <a:pt x="12" y="18"/>
                        </a:cubicBezTo>
                        <a:cubicBezTo>
                          <a:pt x="12" y="18"/>
                          <a:pt x="14" y="17"/>
                          <a:pt x="15" y="17"/>
                        </a:cubicBezTo>
                        <a:cubicBezTo>
                          <a:pt x="14" y="17"/>
                          <a:pt x="13" y="18"/>
                          <a:pt x="13" y="18"/>
                        </a:cubicBezTo>
                        <a:cubicBezTo>
                          <a:pt x="13" y="19"/>
                          <a:pt x="15" y="18"/>
                          <a:pt x="15" y="18"/>
                        </a:cubicBezTo>
                        <a:cubicBezTo>
                          <a:pt x="16" y="19"/>
                          <a:pt x="8" y="23"/>
                          <a:pt x="10" y="23"/>
                        </a:cubicBezTo>
                        <a:cubicBezTo>
                          <a:pt x="12" y="24"/>
                          <a:pt x="14" y="23"/>
                          <a:pt x="15" y="23"/>
                        </a:cubicBezTo>
                        <a:cubicBezTo>
                          <a:pt x="17" y="23"/>
                          <a:pt x="19" y="23"/>
                          <a:pt x="21" y="24"/>
                        </a:cubicBezTo>
                        <a:cubicBezTo>
                          <a:pt x="20" y="23"/>
                          <a:pt x="20" y="24"/>
                          <a:pt x="20" y="24"/>
                        </a:cubicBezTo>
                        <a:cubicBezTo>
                          <a:pt x="21" y="25"/>
                          <a:pt x="22" y="25"/>
                          <a:pt x="22" y="25"/>
                        </a:cubicBezTo>
                        <a:cubicBezTo>
                          <a:pt x="24" y="26"/>
                          <a:pt x="27" y="26"/>
                          <a:pt x="29" y="26"/>
                        </a:cubicBezTo>
                        <a:cubicBezTo>
                          <a:pt x="31" y="26"/>
                          <a:pt x="31" y="25"/>
                          <a:pt x="33" y="25"/>
                        </a:cubicBezTo>
                        <a:cubicBezTo>
                          <a:pt x="35" y="24"/>
                          <a:pt x="37" y="24"/>
                          <a:pt x="39" y="23"/>
                        </a:cubicBezTo>
                        <a:cubicBezTo>
                          <a:pt x="42" y="21"/>
                          <a:pt x="43" y="20"/>
                          <a:pt x="46" y="19"/>
                        </a:cubicBezTo>
                        <a:cubicBezTo>
                          <a:pt x="48" y="19"/>
                          <a:pt x="49" y="16"/>
                          <a:pt x="52" y="16"/>
                        </a:cubicBezTo>
                        <a:cubicBezTo>
                          <a:pt x="52" y="15"/>
                          <a:pt x="53" y="15"/>
                          <a:pt x="52" y="14"/>
                        </a:cubicBezTo>
                        <a:cubicBezTo>
                          <a:pt x="51" y="13"/>
                          <a:pt x="53" y="13"/>
                          <a:pt x="54" y="13"/>
                        </a:cubicBezTo>
                        <a:cubicBezTo>
                          <a:pt x="54" y="13"/>
                          <a:pt x="52" y="12"/>
                          <a:pt x="52" y="12"/>
                        </a:cubicBezTo>
                        <a:cubicBezTo>
                          <a:pt x="52" y="11"/>
                          <a:pt x="54" y="10"/>
                          <a:pt x="53" y="10"/>
                        </a:cubicBezTo>
                        <a:cubicBezTo>
                          <a:pt x="51" y="9"/>
                          <a:pt x="54" y="10"/>
                          <a:pt x="53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31" name="Freeform 406">
                    <a:extLst>
                      <a:ext uri="{FF2B5EF4-FFF2-40B4-BE49-F238E27FC236}">
                        <a16:creationId xmlns:a16="http://schemas.microsoft.com/office/drawing/2014/main" xmlns="" id="{3C2DAA39-840D-174C-BC2A-4D3AA29AEE0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085545" y="4439516"/>
                    <a:ext cx="840765" cy="579771"/>
                  </a:xfrm>
                  <a:custGeom>
                    <a:avLst/>
                    <a:gdLst>
                      <a:gd name="T0" fmla="*/ 77 w 90"/>
                      <a:gd name="T1" fmla="*/ 2 h 62"/>
                      <a:gd name="T2" fmla="*/ 66 w 90"/>
                      <a:gd name="T3" fmla="*/ 6 h 62"/>
                      <a:gd name="T4" fmla="*/ 51 w 90"/>
                      <a:gd name="T5" fmla="*/ 8 h 62"/>
                      <a:gd name="T6" fmla="*/ 48 w 90"/>
                      <a:gd name="T7" fmla="*/ 9 h 62"/>
                      <a:gd name="T8" fmla="*/ 39 w 90"/>
                      <a:gd name="T9" fmla="*/ 11 h 62"/>
                      <a:gd name="T10" fmla="*/ 32 w 90"/>
                      <a:gd name="T11" fmla="*/ 14 h 62"/>
                      <a:gd name="T12" fmla="*/ 26 w 90"/>
                      <a:gd name="T13" fmla="*/ 19 h 62"/>
                      <a:gd name="T14" fmla="*/ 26 w 90"/>
                      <a:gd name="T15" fmla="*/ 21 h 62"/>
                      <a:gd name="T16" fmla="*/ 27 w 90"/>
                      <a:gd name="T17" fmla="*/ 23 h 62"/>
                      <a:gd name="T18" fmla="*/ 23 w 90"/>
                      <a:gd name="T19" fmla="*/ 25 h 62"/>
                      <a:gd name="T20" fmla="*/ 21 w 90"/>
                      <a:gd name="T21" fmla="*/ 28 h 62"/>
                      <a:gd name="T22" fmla="*/ 21 w 90"/>
                      <a:gd name="T23" fmla="*/ 29 h 62"/>
                      <a:gd name="T24" fmla="*/ 14 w 90"/>
                      <a:gd name="T25" fmla="*/ 31 h 62"/>
                      <a:gd name="T26" fmla="*/ 19 w 90"/>
                      <a:gd name="T27" fmla="*/ 34 h 62"/>
                      <a:gd name="T28" fmla="*/ 9 w 90"/>
                      <a:gd name="T29" fmla="*/ 38 h 62"/>
                      <a:gd name="T30" fmla="*/ 6 w 90"/>
                      <a:gd name="T31" fmla="*/ 41 h 62"/>
                      <a:gd name="T32" fmla="*/ 5 w 90"/>
                      <a:gd name="T33" fmla="*/ 47 h 62"/>
                      <a:gd name="T34" fmla="*/ 4 w 90"/>
                      <a:gd name="T35" fmla="*/ 53 h 62"/>
                      <a:gd name="T36" fmla="*/ 12 w 90"/>
                      <a:gd name="T37" fmla="*/ 55 h 62"/>
                      <a:gd name="T38" fmla="*/ 12 w 90"/>
                      <a:gd name="T39" fmla="*/ 56 h 62"/>
                      <a:gd name="T40" fmla="*/ 16 w 90"/>
                      <a:gd name="T41" fmla="*/ 62 h 62"/>
                      <a:gd name="T42" fmla="*/ 26 w 90"/>
                      <a:gd name="T43" fmla="*/ 61 h 62"/>
                      <a:gd name="T44" fmla="*/ 26 w 90"/>
                      <a:gd name="T45" fmla="*/ 59 h 62"/>
                      <a:gd name="T46" fmla="*/ 20 w 90"/>
                      <a:gd name="T47" fmla="*/ 48 h 62"/>
                      <a:gd name="T48" fmla="*/ 20 w 90"/>
                      <a:gd name="T49" fmla="*/ 42 h 62"/>
                      <a:gd name="T50" fmla="*/ 22 w 90"/>
                      <a:gd name="T51" fmla="*/ 40 h 62"/>
                      <a:gd name="T52" fmla="*/ 21 w 90"/>
                      <a:gd name="T53" fmla="*/ 36 h 62"/>
                      <a:gd name="T54" fmla="*/ 27 w 90"/>
                      <a:gd name="T55" fmla="*/ 34 h 62"/>
                      <a:gd name="T56" fmla="*/ 27 w 90"/>
                      <a:gd name="T57" fmla="*/ 32 h 62"/>
                      <a:gd name="T58" fmla="*/ 32 w 90"/>
                      <a:gd name="T59" fmla="*/ 31 h 62"/>
                      <a:gd name="T60" fmla="*/ 35 w 90"/>
                      <a:gd name="T61" fmla="*/ 29 h 62"/>
                      <a:gd name="T62" fmla="*/ 35 w 90"/>
                      <a:gd name="T63" fmla="*/ 26 h 62"/>
                      <a:gd name="T64" fmla="*/ 42 w 90"/>
                      <a:gd name="T65" fmla="*/ 24 h 62"/>
                      <a:gd name="T66" fmla="*/ 45 w 90"/>
                      <a:gd name="T67" fmla="*/ 22 h 62"/>
                      <a:gd name="T68" fmla="*/ 58 w 90"/>
                      <a:gd name="T69" fmla="*/ 15 h 62"/>
                      <a:gd name="T70" fmla="*/ 81 w 90"/>
                      <a:gd name="T71" fmla="*/ 8 h 62"/>
                      <a:gd name="T72" fmla="*/ 84 w 90"/>
                      <a:gd name="T73" fmla="*/ 1 h 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90" h="62">
                        <a:moveTo>
                          <a:pt x="84" y="1"/>
                        </a:moveTo>
                        <a:cubicBezTo>
                          <a:pt x="81" y="1"/>
                          <a:pt x="80" y="0"/>
                          <a:pt x="77" y="2"/>
                        </a:cubicBezTo>
                        <a:cubicBezTo>
                          <a:pt x="76" y="2"/>
                          <a:pt x="72" y="3"/>
                          <a:pt x="73" y="4"/>
                        </a:cubicBezTo>
                        <a:cubicBezTo>
                          <a:pt x="72" y="4"/>
                          <a:pt x="68" y="6"/>
                          <a:pt x="66" y="6"/>
                        </a:cubicBezTo>
                        <a:cubicBezTo>
                          <a:pt x="64" y="6"/>
                          <a:pt x="61" y="7"/>
                          <a:pt x="59" y="8"/>
                        </a:cubicBezTo>
                        <a:cubicBezTo>
                          <a:pt x="56" y="8"/>
                          <a:pt x="54" y="8"/>
                          <a:pt x="51" y="8"/>
                        </a:cubicBezTo>
                        <a:cubicBezTo>
                          <a:pt x="51" y="8"/>
                          <a:pt x="45" y="8"/>
                          <a:pt x="46" y="9"/>
                        </a:cubicBezTo>
                        <a:cubicBezTo>
                          <a:pt x="46" y="9"/>
                          <a:pt x="48" y="9"/>
                          <a:pt x="48" y="9"/>
                        </a:cubicBezTo>
                        <a:cubicBezTo>
                          <a:pt x="47" y="10"/>
                          <a:pt x="45" y="10"/>
                          <a:pt x="44" y="11"/>
                        </a:cubicBezTo>
                        <a:cubicBezTo>
                          <a:pt x="43" y="11"/>
                          <a:pt x="41" y="11"/>
                          <a:pt x="39" y="11"/>
                        </a:cubicBezTo>
                        <a:cubicBezTo>
                          <a:pt x="38" y="11"/>
                          <a:pt x="38" y="11"/>
                          <a:pt x="36" y="12"/>
                        </a:cubicBezTo>
                        <a:cubicBezTo>
                          <a:pt x="35" y="15"/>
                          <a:pt x="34" y="14"/>
                          <a:pt x="32" y="14"/>
                        </a:cubicBezTo>
                        <a:cubicBezTo>
                          <a:pt x="30" y="15"/>
                          <a:pt x="31" y="17"/>
                          <a:pt x="28" y="17"/>
                        </a:cubicBezTo>
                        <a:cubicBezTo>
                          <a:pt x="26" y="17"/>
                          <a:pt x="27" y="19"/>
                          <a:pt x="26" y="19"/>
                        </a:cubicBezTo>
                        <a:cubicBezTo>
                          <a:pt x="25" y="20"/>
                          <a:pt x="22" y="18"/>
                          <a:pt x="23" y="19"/>
                        </a:cubicBezTo>
                        <a:cubicBezTo>
                          <a:pt x="23" y="20"/>
                          <a:pt x="26" y="21"/>
                          <a:pt x="26" y="21"/>
                        </a:cubicBezTo>
                        <a:cubicBezTo>
                          <a:pt x="26" y="21"/>
                          <a:pt x="22" y="22"/>
                          <a:pt x="22" y="22"/>
                        </a:cubicBezTo>
                        <a:cubicBezTo>
                          <a:pt x="22" y="23"/>
                          <a:pt x="27" y="23"/>
                          <a:pt x="27" y="23"/>
                        </a:cubicBezTo>
                        <a:cubicBezTo>
                          <a:pt x="27" y="24"/>
                          <a:pt x="20" y="24"/>
                          <a:pt x="21" y="25"/>
                        </a:cubicBezTo>
                        <a:cubicBezTo>
                          <a:pt x="21" y="24"/>
                          <a:pt x="23" y="25"/>
                          <a:pt x="23" y="25"/>
                        </a:cubicBezTo>
                        <a:cubicBezTo>
                          <a:pt x="21" y="26"/>
                          <a:pt x="20" y="25"/>
                          <a:pt x="20" y="26"/>
                        </a:cubicBezTo>
                        <a:cubicBezTo>
                          <a:pt x="19" y="27"/>
                          <a:pt x="21" y="28"/>
                          <a:pt x="21" y="28"/>
                        </a:cubicBezTo>
                        <a:cubicBezTo>
                          <a:pt x="20" y="28"/>
                          <a:pt x="19" y="28"/>
                          <a:pt x="18" y="28"/>
                        </a:cubicBezTo>
                        <a:cubicBezTo>
                          <a:pt x="18" y="28"/>
                          <a:pt x="20" y="29"/>
                          <a:pt x="21" y="29"/>
                        </a:cubicBezTo>
                        <a:cubicBezTo>
                          <a:pt x="19" y="29"/>
                          <a:pt x="18" y="29"/>
                          <a:pt x="17" y="30"/>
                        </a:cubicBezTo>
                        <a:cubicBezTo>
                          <a:pt x="16" y="31"/>
                          <a:pt x="15" y="31"/>
                          <a:pt x="14" y="31"/>
                        </a:cubicBezTo>
                        <a:cubicBezTo>
                          <a:pt x="12" y="32"/>
                          <a:pt x="12" y="33"/>
                          <a:pt x="14" y="33"/>
                        </a:cubicBezTo>
                        <a:cubicBezTo>
                          <a:pt x="15" y="33"/>
                          <a:pt x="18" y="34"/>
                          <a:pt x="19" y="34"/>
                        </a:cubicBezTo>
                        <a:cubicBezTo>
                          <a:pt x="17" y="35"/>
                          <a:pt x="15" y="33"/>
                          <a:pt x="15" y="36"/>
                        </a:cubicBezTo>
                        <a:cubicBezTo>
                          <a:pt x="15" y="37"/>
                          <a:pt x="10" y="37"/>
                          <a:pt x="9" y="38"/>
                        </a:cubicBezTo>
                        <a:cubicBezTo>
                          <a:pt x="8" y="39"/>
                          <a:pt x="9" y="39"/>
                          <a:pt x="9" y="40"/>
                        </a:cubicBezTo>
                        <a:cubicBezTo>
                          <a:pt x="9" y="40"/>
                          <a:pt x="6" y="41"/>
                          <a:pt x="6" y="41"/>
                        </a:cubicBezTo>
                        <a:cubicBezTo>
                          <a:pt x="2" y="42"/>
                          <a:pt x="7" y="42"/>
                          <a:pt x="7" y="43"/>
                        </a:cubicBezTo>
                        <a:cubicBezTo>
                          <a:pt x="8" y="44"/>
                          <a:pt x="5" y="47"/>
                          <a:pt x="5" y="47"/>
                        </a:cubicBezTo>
                        <a:cubicBezTo>
                          <a:pt x="3" y="49"/>
                          <a:pt x="0" y="47"/>
                          <a:pt x="0" y="51"/>
                        </a:cubicBezTo>
                        <a:cubicBezTo>
                          <a:pt x="0" y="55"/>
                          <a:pt x="2" y="53"/>
                          <a:pt x="4" y="53"/>
                        </a:cubicBezTo>
                        <a:cubicBezTo>
                          <a:pt x="6" y="54"/>
                          <a:pt x="7" y="55"/>
                          <a:pt x="9" y="54"/>
                        </a:cubicBezTo>
                        <a:cubicBezTo>
                          <a:pt x="9" y="54"/>
                          <a:pt x="11" y="56"/>
                          <a:pt x="12" y="55"/>
                        </a:cubicBezTo>
                        <a:cubicBezTo>
                          <a:pt x="12" y="55"/>
                          <a:pt x="10" y="55"/>
                          <a:pt x="10" y="56"/>
                        </a:cubicBezTo>
                        <a:cubicBezTo>
                          <a:pt x="11" y="56"/>
                          <a:pt x="12" y="56"/>
                          <a:pt x="12" y="56"/>
                        </a:cubicBezTo>
                        <a:cubicBezTo>
                          <a:pt x="12" y="56"/>
                          <a:pt x="10" y="60"/>
                          <a:pt x="10" y="60"/>
                        </a:cubicBezTo>
                        <a:cubicBezTo>
                          <a:pt x="12" y="61"/>
                          <a:pt x="14" y="61"/>
                          <a:pt x="16" y="62"/>
                        </a:cubicBezTo>
                        <a:cubicBezTo>
                          <a:pt x="19" y="62"/>
                          <a:pt x="20" y="62"/>
                          <a:pt x="23" y="62"/>
                        </a:cubicBezTo>
                        <a:cubicBezTo>
                          <a:pt x="24" y="61"/>
                          <a:pt x="25" y="61"/>
                          <a:pt x="26" y="61"/>
                        </a:cubicBezTo>
                        <a:cubicBezTo>
                          <a:pt x="27" y="62"/>
                          <a:pt x="28" y="62"/>
                          <a:pt x="30" y="62"/>
                        </a:cubicBezTo>
                        <a:cubicBezTo>
                          <a:pt x="31" y="62"/>
                          <a:pt x="27" y="59"/>
                          <a:pt x="26" y="59"/>
                        </a:cubicBezTo>
                        <a:cubicBezTo>
                          <a:pt x="24" y="57"/>
                          <a:pt x="23" y="55"/>
                          <a:pt x="22" y="53"/>
                        </a:cubicBezTo>
                        <a:cubicBezTo>
                          <a:pt x="20" y="51"/>
                          <a:pt x="21" y="50"/>
                          <a:pt x="20" y="48"/>
                        </a:cubicBezTo>
                        <a:cubicBezTo>
                          <a:pt x="19" y="45"/>
                          <a:pt x="18" y="45"/>
                          <a:pt x="20" y="43"/>
                        </a:cubicBezTo>
                        <a:cubicBezTo>
                          <a:pt x="21" y="43"/>
                          <a:pt x="20" y="43"/>
                          <a:pt x="20" y="42"/>
                        </a:cubicBezTo>
                        <a:cubicBezTo>
                          <a:pt x="21" y="41"/>
                          <a:pt x="24" y="42"/>
                          <a:pt x="24" y="41"/>
                        </a:cubicBezTo>
                        <a:cubicBezTo>
                          <a:pt x="24" y="41"/>
                          <a:pt x="22" y="40"/>
                          <a:pt x="22" y="40"/>
                        </a:cubicBezTo>
                        <a:cubicBezTo>
                          <a:pt x="23" y="39"/>
                          <a:pt x="26" y="40"/>
                          <a:pt x="26" y="39"/>
                        </a:cubicBezTo>
                        <a:cubicBezTo>
                          <a:pt x="26" y="38"/>
                          <a:pt x="21" y="37"/>
                          <a:pt x="21" y="36"/>
                        </a:cubicBezTo>
                        <a:cubicBezTo>
                          <a:pt x="21" y="36"/>
                          <a:pt x="29" y="37"/>
                          <a:pt x="29" y="37"/>
                        </a:cubicBezTo>
                        <a:cubicBezTo>
                          <a:pt x="29" y="36"/>
                          <a:pt x="27" y="35"/>
                          <a:pt x="27" y="34"/>
                        </a:cubicBezTo>
                        <a:cubicBezTo>
                          <a:pt x="27" y="33"/>
                          <a:pt x="30" y="35"/>
                          <a:pt x="31" y="34"/>
                        </a:cubicBezTo>
                        <a:cubicBezTo>
                          <a:pt x="31" y="33"/>
                          <a:pt x="27" y="31"/>
                          <a:pt x="27" y="32"/>
                        </a:cubicBezTo>
                        <a:cubicBezTo>
                          <a:pt x="27" y="31"/>
                          <a:pt x="31" y="33"/>
                          <a:pt x="32" y="32"/>
                        </a:cubicBezTo>
                        <a:cubicBezTo>
                          <a:pt x="32" y="32"/>
                          <a:pt x="33" y="31"/>
                          <a:pt x="32" y="31"/>
                        </a:cubicBezTo>
                        <a:cubicBezTo>
                          <a:pt x="32" y="31"/>
                          <a:pt x="30" y="29"/>
                          <a:pt x="30" y="29"/>
                        </a:cubicBezTo>
                        <a:cubicBezTo>
                          <a:pt x="32" y="29"/>
                          <a:pt x="33" y="30"/>
                          <a:pt x="35" y="29"/>
                        </a:cubicBezTo>
                        <a:cubicBezTo>
                          <a:pt x="35" y="28"/>
                          <a:pt x="37" y="27"/>
                          <a:pt x="37" y="27"/>
                        </a:cubicBezTo>
                        <a:cubicBezTo>
                          <a:pt x="37" y="26"/>
                          <a:pt x="35" y="26"/>
                          <a:pt x="35" y="26"/>
                        </a:cubicBezTo>
                        <a:cubicBezTo>
                          <a:pt x="36" y="26"/>
                          <a:pt x="39" y="26"/>
                          <a:pt x="39" y="24"/>
                        </a:cubicBezTo>
                        <a:cubicBezTo>
                          <a:pt x="39" y="22"/>
                          <a:pt x="41" y="25"/>
                          <a:pt x="42" y="24"/>
                        </a:cubicBezTo>
                        <a:cubicBezTo>
                          <a:pt x="42" y="24"/>
                          <a:pt x="41" y="23"/>
                          <a:pt x="41" y="23"/>
                        </a:cubicBezTo>
                        <a:cubicBezTo>
                          <a:pt x="42" y="22"/>
                          <a:pt x="45" y="23"/>
                          <a:pt x="45" y="22"/>
                        </a:cubicBezTo>
                        <a:cubicBezTo>
                          <a:pt x="46" y="21"/>
                          <a:pt x="45" y="20"/>
                          <a:pt x="44" y="20"/>
                        </a:cubicBezTo>
                        <a:cubicBezTo>
                          <a:pt x="49" y="18"/>
                          <a:pt x="53" y="16"/>
                          <a:pt x="58" y="15"/>
                        </a:cubicBezTo>
                        <a:cubicBezTo>
                          <a:pt x="61" y="14"/>
                          <a:pt x="65" y="13"/>
                          <a:pt x="68" y="12"/>
                        </a:cubicBezTo>
                        <a:cubicBezTo>
                          <a:pt x="73" y="11"/>
                          <a:pt x="77" y="10"/>
                          <a:pt x="81" y="8"/>
                        </a:cubicBezTo>
                        <a:cubicBezTo>
                          <a:pt x="83" y="8"/>
                          <a:pt x="86" y="6"/>
                          <a:pt x="88" y="4"/>
                        </a:cubicBezTo>
                        <a:cubicBezTo>
                          <a:pt x="90" y="2"/>
                          <a:pt x="86" y="1"/>
                          <a:pt x="84" y="1"/>
                        </a:cubicBezTo>
                        <a:cubicBezTo>
                          <a:pt x="82" y="1"/>
                          <a:pt x="86" y="1"/>
                          <a:pt x="84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32" name="Freeform 407">
                    <a:extLst>
                      <a:ext uri="{FF2B5EF4-FFF2-40B4-BE49-F238E27FC236}">
                        <a16:creationId xmlns:a16="http://schemas.microsoft.com/office/drawing/2014/main" xmlns="" id="{1A09AC03-21DD-EB4D-81BF-68898A3D5FD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241600" y="4197415"/>
                    <a:ext cx="299364" cy="149721"/>
                  </a:xfrm>
                  <a:custGeom>
                    <a:avLst/>
                    <a:gdLst>
                      <a:gd name="T0" fmla="*/ 16 w 32"/>
                      <a:gd name="T1" fmla="*/ 6 h 16"/>
                      <a:gd name="T2" fmla="*/ 19 w 32"/>
                      <a:gd name="T3" fmla="*/ 1 h 16"/>
                      <a:gd name="T4" fmla="*/ 16 w 32"/>
                      <a:gd name="T5" fmla="*/ 0 h 16"/>
                      <a:gd name="T6" fmla="*/ 15 w 32"/>
                      <a:gd name="T7" fmla="*/ 2 h 16"/>
                      <a:gd name="T8" fmla="*/ 10 w 32"/>
                      <a:gd name="T9" fmla="*/ 2 h 16"/>
                      <a:gd name="T10" fmla="*/ 9 w 32"/>
                      <a:gd name="T11" fmla="*/ 4 h 16"/>
                      <a:gd name="T12" fmla="*/ 12 w 32"/>
                      <a:gd name="T13" fmla="*/ 4 h 16"/>
                      <a:gd name="T14" fmla="*/ 10 w 32"/>
                      <a:gd name="T15" fmla="*/ 8 h 16"/>
                      <a:gd name="T16" fmla="*/ 5 w 32"/>
                      <a:gd name="T17" fmla="*/ 10 h 16"/>
                      <a:gd name="T18" fmla="*/ 1 w 32"/>
                      <a:gd name="T19" fmla="*/ 15 h 16"/>
                      <a:gd name="T20" fmla="*/ 8 w 32"/>
                      <a:gd name="T21" fmla="*/ 15 h 16"/>
                      <a:gd name="T22" fmla="*/ 17 w 32"/>
                      <a:gd name="T23" fmla="*/ 14 h 16"/>
                      <a:gd name="T24" fmla="*/ 28 w 32"/>
                      <a:gd name="T25" fmla="*/ 12 h 16"/>
                      <a:gd name="T26" fmla="*/ 29 w 32"/>
                      <a:gd name="T27" fmla="*/ 7 h 16"/>
                      <a:gd name="T28" fmla="*/ 22 w 32"/>
                      <a:gd name="T29" fmla="*/ 3 h 16"/>
                      <a:gd name="T30" fmla="*/ 16 w 32"/>
                      <a:gd name="T31" fmla="*/ 6 h 16"/>
                      <a:gd name="T32" fmla="*/ 16 w 32"/>
                      <a:gd name="T33" fmla="*/ 6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2" h="16">
                        <a:moveTo>
                          <a:pt x="16" y="6"/>
                        </a:moveTo>
                        <a:cubicBezTo>
                          <a:pt x="16" y="6"/>
                          <a:pt x="19" y="2"/>
                          <a:pt x="19" y="1"/>
                        </a:cubicBezTo>
                        <a:cubicBezTo>
                          <a:pt x="18" y="0"/>
                          <a:pt x="17" y="0"/>
                          <a:pt x="16" y="0"/>
                        </a:cubicBezTo>
                        <a:cubicBezTo>
                          <a:pt x="15" y="0"/>
                          <a:pt x="15" y="2"/>
                          <a:pt x="15" y="2"/>
                        </a:cubicBezTo>
                        <a:cubicBezTo>
                          <a:pt x="13" y="2"/>
                          <a:pt x="12" y="0"/>
                          <a:pt x="10" y="2"/>
                        </a:cubicBezTo>
                        <a:cubicBezTo>
                          <a:pt x="10" y="2"/>
                          <a:pt x="8" y="3"/>
                          <a:pt x="9" y="4"/>
                        </a:cubicBezTo>
                        <a:cubicBezTo>
                          <a:pt x="10" y="4"/>
                          <a:pt x="11" y="5"/>
                          <a:pt x="12" y="4"/>
                        </a:cubicBezTo>
                        <a:cubicBezTo>
                          <a:pt x="10" y="5"/>
                          <a:pt x="5" y="6"/>
                          <a:pt x="10" y="8"/>
                        </a:cubicBezTo>
                        <a:cubicBezTo>
                          <a:pt x="7" y="7"/>
                          <a:pt x="6" y="8"/>
                          <a:pt x="5" y="10"/>
                        </a:cubicBezTo>
                        <a:cubicBezTo>
                          <a:pt x="4" y="11"/>
                          <a:pt x="0" y="15"/>
                          <a:pt x="1" y="15"/>
                        </a:cubicBezTo>
                        <a:cubicBezTo>
                          <a:pt x="3" y="16"/>
                          <a:pt x="6" y="16"/>
                          <a:pt x="8" y="15"/>
                        </a:cubicBezTo>
                        <a:cubicBezTo>
                          <a:pt x="11" y="13"/>
                          <a:pt x="14" y="13"/>
                          <a:pt x="17" y="14"/>
                        </a:cubicBezTo>
                        <a:cubicBezTo>
                          <a:pt x="21" y="14"/>
                          <a:pt x="24" y="13"/>
                          <a:pt x="28" y="12"/>
                        </a:cubicBezTo>
                        <a:cubicBezTo>
                          <a:pt x="30" y="11"/>
                          <a:pt x="32" y="8"/>
                          <a:pt x="29" y="7"/>
                        </a:cubicBezTo>
                        <a:cubicBezTo>
                          <a:pt x="27" y="6"/>
                          <a:pt x="24" y="2"/>
                          <a:pt x="22" y="3"/>
                        </a:cubicBezTo>
                        <a:cubicBezTo>
                          <a:pt x="20" y="3"/>
                          <a:pt x="18" y="6"/>
                          <a:pt x="16" y="6"/>
                        </a:cubicBezTo>
                        <a:cubicBezTo>
                          <a:pt x="15" y="6"/>
                          <a:pt x="17" y="6"/>
                          <a:pt x="16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33" name="Freeform 408">
                    <a:extLst>
                      <a:ext uri="{FF2B5EF4-FFF2-40B4-BE49-F238E27FC236}">
                        <a16:creationId xmlns:a16="http://schemas.microsoft.com/office/drawing/2014/main" xmlns="" id="{5AEB5DBB-690D-A945-AA09-669F1109FE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999561" y="4111405"/>
                    <a:ext cx="280256" cy="149721"/>
                  </a:xfrm>
                  <a:custGeom>
                    <a:avLst/>
                    <a:gdLst>
                      <a:gd name="T0" fmla="*/ 26 w 30"/>
                      <a:gd name="T1" fmla="*/ 10 h 16"/>
                      <a:gd name="T2" fmla="*/ 28 w 30"/>
                      <a:gd name="T3" fmla="*/ 7 h 16"/>
                      <a:gd name="T4" fmla="*/ 29 w 30"/>
                      <a:gd name="T5" fmla="*/ 5 h 16"/>
                      <a:gd name="T6" fmla="*/ 26 w 30"/>
                      <a:gd name="T7" fmla="*/ 3 h 16"/>
                      <a:gd name="T8" fmla="*/ 22 w 30"/>
                      <a:gd name="T9" fmla="*/ 3 h 16"/>
                      <a:gd name="T10" fmla="*/ 17 w 30"/>
                      <a:gd name="T11" fmla="*/ 4 h 16"/>
                      <a:gd name="T12" fmla="*/ 18 w 30"/>
                      <a:gd name="T13" fmla="*/ 1 h 16"/>
                      <a:gd name="T14" fmla="*/ 12 w 30"/>
                      <a:gd name="T15" fmla="*/ 1 h 16"/>
                      <a:gd name="T16" fmla="*/ 5 w 30"/>
                      <a:gd name="T17" fmla="*/ 4 h 16"/>
                      <a:gd name="T18" fmla="*/ 7 w 30"/>
                      <a:gd name="T19" fmla="*/ 4 h 16"/>
                      <a:gd name="T20" fmla="*/ 0 w 30"/>
                      <a:gd name="T21" fmla="*/ 8 h 16"/>
                      <a:gd name="T22" fmla="*/ 4 w 30"/>
                      <a:gd name="T23" fmla="*/ 9 h 16"/>
                      <a:gd name="T24" fmla="*/ 7 w 30"/>
                      <a:gd name="T25" fmla="*/ 12 h 16"/>
                      <a:gd name="T26" fmla="*/ 12 w 30"/>
                      <a:gd name="T27" fmla="*/ 13 h 16"/>
                      <a:gd name="T28" fmla="*/ 19 w 30"/>
                      <a:gd name="T29" fmla="*/ 16 h 16"/>
                      <a:gd name="T30" fmla="*/ 28 w 30"/>
                      <a:gd name="T31" fmla="*/ 15 h 16"/>
                      <a:gd name="T32" fmla="*/ 26 w 30"/>
                      <a:gd name="T33" fmla="*/ 10 h 16"/>
                      <a:gd name="T34" fmla="*/ 26 w 30"/>
                      <a:gd name="T35" fmla="*/ 10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30" h="16">
                        <a:moveTo>
                          <a:pt x="26" y="10"/>
                        </a:moveTo>
                        <a:cubicBezTo>
                          <a:pt x="29" y="11"/>
                          <a:pt x="27" y="9"/>
                          <a:pt x="28" y="7"/>
                        </a:cubicBezTo>
                        <a:cubicBezTo>
                          <a:pt x="28" y="6"/>
                          <a:pt x="29" y="6"/>
                          <a:pt x="29" y="5"/>
                        </a:cubicBezTo>
                        <a:cubicBezTo>
                          <a:pt x="29" y="4"/>
                          <a:pt x="27" y="3"/>
                          <a:pt x="26" y="3"/>
                        </a:cubicBezTo>
                        <a:cubicBezTo>
                          <a:pt x="25" y="2"/>
                          <a:pt x="23" y="2"/>
                          <a:pt x="22" y="3"/>
                        </a:cubicBezTo>
                        <a:cubicBezTo>
                          <a:pt x="22" y="3"/>
                          <a:pt x="17" y="4"/>
                          <a:pt x="17" y="4"/>
                        </a:cubicBezTo>
                        <a:cubicBezTo>
                          <a:pt x="17" y="4"/>
                          <a:pt x="21" y="2"/>
                          <a:pt x="18" y="1"/>
                        </a:cubicBezTo>
                        <a:cubicBezTo>
                          <a:pt x="16" y="0"/>
                          <a:pt x="14" y="1"/>
                          <a:pt x="12" y="1"/>
                        </a:cubicBezTo>
                        <a:cubicBezTo>
                          <a:pt x="11" y="1"/>
                          <a:pt x="6" y="2"/>
                          <a:pt x="5" y="4"/>
                        </a:cubicBezTo>
                        <a:cubicBezTo>
                          <a:pt x="5" y="4"/>
                          <a:pt x="7" y="4"/>
                          <a:pt x="7" y="4"/>
                        </a:cubicBezTo>
                        <a:cubicBezTo>
                          <a:pt x="7" y="4"/>
                          <a:pt x="0" y="7"/>
                          <a:pt x="0" y="8"/>
                        </a:cubicBezTo>
                        <a:cubicBezTo>
                          <a:pt x="0" y="8"/>
                          <a:pt x="4" y="9"/>
                          <a:pt x="4" y="9"/>
                        </a:cubicBezTo>
                        <a:cubicBezTo>
                          <a:pt x="5" y="9"/>
                          <a:pt x="6" y="11"/>
                          <a:pt x="7" y="12"/>
                        </a:cubicBezTo>
                        <a:cubicBezTo>
                          <a:pt x="9" y="13"/>
                          <a:pt x="10" y="13"/>
                          <a:pt x="12" y="13"/>
                        </a:cubicBezTo>
                        <a:cubicBezTo>
                          <a:pt x="14" y="14"/>
                          <a:pt x="17" y="16"/>
                          <a:pt x="19" y="16"/>
                        </a:cubicBezTo>
                        <a:cubicBezTo>
                          <a:pt x="22" y="16"/>
                          <a:pt x="25" y="16"/>
                          <a:pt x="28" y="15"/>
                        </a:cubicBezTo>
                        <a:cubicBezTo>
                          <a:pt x="30" y="15"/>
                          <a:pt x="26" y="10"/>
                          <a:pt x="26" y="10"/>
                        </a:cubicBezTo>
                        <a:cubicBezTo>
                          <a:pt x="27" y="10"/>
                          <a:pt x="25" y="10"/>
                          <a:pt x="26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34" name="Freeform 409">
                    <a:extLst>
                      <a:ext uri="{FF2B5EF4-FFF2-40B4-BE49-F238E27FC236}">
                        <a16:creationId xmlns:a16="http://schemas.microsoft.com/office/drawing/2014/main" xmlns="" id="{03F16651-985C-894D-91BF-A12F30B992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916758" y="4120960"/>
                    <a:ext cx="140127" cy="47785"/>
                  </a:xfrm>
                  <a:custGeom>
                    <a:avLst/>
                    <a:gdLst>
                      <a:gd name="T0" fmla="*/ 9 w 15"/>
                      <a:gd name="T1" fmla="*/ 1 h 5"/>
                      <a:gd name="T2" fmla="*/ 4 w 15"/>
                      <a:gd name="T3" fmla="*/ 1 h 5"/>
                      <a:gd name="T4" fmla="*/ 0 w 15"/>
                      <a:gd name="T5" fmla="*/ 1 h 5"/>
                      <a:gd name="T6" fmla="*/ 1 w 15"/>
                      <a:gd name="T7" fmla="*/ 3 h 5"/>
                      <a:gd name="T8" fmla="*/ 6 w 15"/>
                      <a:gd name="T9" fmla="*/ 5 h 5"/>
                      <a:gd name="T10" fmla="*/ 9 w 15"/>
                      <a:gd name="T11" fmla="*/ 1 h 5"/>
                      <a:gd name="T12" fmla="*/ 9 w 15"/>
                      <a:gd name="T13" fmla="*/ 1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5" h="5">
                        <a:moveTo>
                          <a:pt x="9" y="1"/>
                        </a:moveTo>
                        <a:cubicBezTo>
                          <a:pt x="8" y="1"/>
                          <a:pt x="6" y="1"/>
                          <a:pt x="4" y="1"/>
                        </a:cubicBezTo>
                        <a:cubicBezTo>
                          <a:pt x="3" y="1"/>
                          <a:pt x="1" y="0"/>
                          <a:pt x="0" y="1"/>
                        </a:cubicBezTo>
                        <a:cubicBezTo>
                          <a:pt x="0" y="1"/>
                          <a:pt x="0" y="3"/>
                          <a:pt x="1" y="3"/>
                        </a:cubicBezTo>
                        <a:cubicBezTo>
                          <a:pt x="3" y="4"/>
                          <a:pt x="4" y="5"/>
                          <a:pt x="6" y="5"/>
                        </a:cubicBezTo>
                        <a:cubicBezTo>
                          <a:pt x="8" y="5"/>
                          <a:pt x="15" y="2"/>
                          <a:pt x="9" y="1"/>
                        </a:cubicBezTo>
                        <a:cubicBezTo>
                          <a:pt x="8" y="1"/>
                          <a:pt x="10" y="2"/>
                          <a:pt x="9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35" name="Freeform 410">
                    <a:extLst>
                      <a:ext uri="{FF2B5EF4-FFF2-40B4-BE49-F238E27FC236}">
                        <a16:creationId xmlns:a16="http://schemas.microsoft.com/office/drawing/2014/main" xmlns="" id="{F7715155-7372-E447-8D08-BC16023452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942235" y="3990355"/>
                    <a:ext cx="235667" cy="149721"/>
                  </a:xfrm>
                  <a:custGeom>
                    <a:avLst/>
                    <a:gdLst>
                      <a:gd name="T0" fmla="*/ 7 w 25"/>
                      <a:gd name="T1" fmla="*/ 15 h 16"/>
                      <a:gd name="T2" fmla="*/ 3 w 25"/>
                      <a:gd name="T3" fmla="*/ 13 h 16"/>
                      <a:gd name="T4" fmla="*/ 4 w 25"/>
                      <a:gd name="T5" fmla="*/ 12 h 16"/>
                      <a:gd name="T6" fmla="*/ 0 w 25"/>
                      <a:gd name="T7" fmla="*/ 12 h 16"/>
                      <a:gd name="T8" fmla="*/ 3 w 25"/>
                      <a:gd name="T9" fmla="*/ 11 h 16"/>
                      <a:gd name="T10" fmla="*/ 2 w 25"/>
                      <a:gd name="T11" fmla="*/ 10 h 16"/>
                      <a:gd name="T12" fmla="*/ 6 w 25"/>
                      <a:gd name="T13" fmla="*/ 6 h 16"/>
                      <a:gd name="T14" fmla="*/ 5 w 25"/>
                      <a:gd name="T15" fmla="*/ 6 h 16"/>
                      <a:gd name="T16" fmla="*/ 11 w 25"/>
                      <a:gd name="T17" fmla="*/ 3 h 16"/>
                      <a:gd name="T18" fmla="*/ 18 w 25"/>
                      <a:gd name="T19" fmla="*/ 0 h 16"/>
                      <a:gd name="T20" fmla="*/ 20 w 25"/>
                      <a:gd name="T21" fmla="*/ 4 h 16"/>
                      <a:gd name="T22" fmla="*/ 25 w 25"/>
                      <a:gd name="T23" fmla="*/ 7 h 16"/>
                      <a:gd name="T24" fmla="*/ 21 w 25"/>
                      <a:gd name="T25" fmla="*/ 9 h 16"/>
                      <a:gd name="T26" fmla="*/ 23 w 25"/>
                      <a:gd name="T27" fmla="*/ 12 h 16"/>
                      <a:gd name="T28" fmla="*/ 19 w 25"/>
                      <a:gd name="T29" fmla="*/ 13 h 16"/>
                      <a:gd name="T30" fmla="*/ 7 w 25"/>
                      <a:gd name="T31" fmla="*/ 15 h 16"/>
                      <a:gd name="T32" fmla="*/ 7 w 25"/>
                      <a:gd name="T33" fmla="*/ 15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25" h="16">
                        <a:moveTo>
                          <a:pt x="7" y="15"/>
                        </a:moveTo>
                        <a:cubicBezTo>
                          <a:pt x="6" y="14"/>
                          <a:pt x="4" y="14"/>
                          <a:pt x="3" y="13"/>
                        </a:cubicBezTo>
                        <a:cubicBezTo>
                          <a:pt x="2" y="12"/>
                          <a:pt x="4" y="12"/>
                          <a:pt x="4" y="12"/>
                        </a:cubicBezTo>
                        <a:cubicBezTo>
                          <a:pt x="4" y="12"/>
                          <a:pt x="0" y="13"/>
                          <a:pt x="0" y="12"/>
                        </a:cubicBezTo>
                        <a:cubicBezTo>
                          <a:pt x="0" y="10"/>
                          <a:pt x="3" y="11"/>
                          <a:pt x="3" y="11"/>
                        </a:cubicBezTo>
                        <a:cubicBezTo>
                          <a:pt x="3" y="10"/>
                          <a:pt x="2" y="10"/>
                          <a:pt x="2" y="10"/>
                        </a:cubicBezTo>
                        <a:cubicBezTo>
                          <a:pt x="2" y="10"/>
                          <a:pt x="7" y="7"/>
                          <a:pt x="6" y="6"/>
                        </a:cubicBezTo>
                        <a:cubicBezTo>
                          <a:pt x="6" y="6"/>
                          <a:pt x="5" y="6"/>
                          <a:pt x="5" y="6"/>
                        </a:cubicBezTo>
                        <a:cubicBezTo>
                          <a:pt x="6" y="4"/>
                          <a:pt x="9" y="4"/>
                          <a:pt x="11" y="3"/>
                        </a:cubicBezTo>
                        <a:cubicBezTo>
                          <a:pt x="13" y="2"/>
                          <a:pt x="16" y="1"/>
                          <a:pt x="18" y="0"/>
                        </a:cubicBezTo>
                        <a:cubicBezTo>
                          <a:pt x="18" y="0"/>
                          <a:pt x="19" y="3"/>
                          <a:pt x="20" y="4"/>
                        </a:cubicBezTo>
                        <a:cubicBezTo>
                          <a:pt x="20" y="4"/>
                          <a:pt x="25" y="6"/>
                          <a:pt x="25" y="7"/>
                        </a:cubicBezTo>
                        <a:cubicBezTo>
                          <a:pt x="25" y="8"/>
                          <a:pt x="20" y="7"/>
                          <a:pt x="21" y="9"/>
                        </a:cubicBezTo>
                        <a:cubicBezTo>
                          <a:pt x="21" y="9"/>
                          <a:pt x="23" y="10"/>
                          <a:pt x="23" y="12"/>
                        </a:cubicBezTo>
                        <a:cubicBezTo>
                          <a:pt x="22" y="12"/>
                          <a:pt x="20" y="12"/>
                          <a:pt x="19" y="13"/>
                        </a:cubicBezTo>
                        <a:cubicBezTo>
                          <a:pt x="16" y="14"/>
                          <a:pt x="10" y="16"/>
                          <a:pt x="7" y="15"/>
                        </a:cubicBezTo>
                        <a:cubicBezTo>
                          <a:pt x="6" y="14"/>
                          <a:pt x="9" y="16"/>
                          <a:pt x="7" y="1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36" name="Freeform 411">
                    <a:extLst>
                      <a:ext uri="{FF2B5EF4-FFF2-40B4-BE49-F238E27FC236}">
                        <a16:creationId xmlns:a16="http://schemas.microsoft.com/office/drawing/2014/main" xmlns="" id="{3E45C619-102C-3147-AD8E-10B47ED6A6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426316" y="4579679"/>
                    <a:ext cx="235667" cy="76452"/>
                  </a:xfrm>
                  <a:custGeom>
                    <a:avLst/>
                    <a:gdLst>
                      <a:gd name="T0" fmla="*/ 5 w 25"/>
                      <a:gd name="T1" fmla="*/ 3 h 8"/>
                      <a:gd name="T2" fmla="*/ 3 w 25"/>
                      <a:gd name="T3" fmla="*/ 1 h 8"/>
                      <a:gd name="T4" fmla="*/ 1 w 25"/>
                      <a:gd name="T5" fmla="*/ 2 h 8"/>
                      <a:gd name="T6" fmla="*/ 2 w 25"/>
                      <a:gd name="T7" fmla="*/ 4 h 8"/>
                      <a:gd name="T8" fmla="*/ 5 w 25"/>
                      <a:gd name="T9" fmla="*/ 6 h 8"/>
                      <a:gd name="T10" fmla="*/ 16 w 25"/>
                      <a:gd name="T11" fmla="*/ 8 h 8"/>
                      <a:gd name="T12" fmla="*/ 24 w 25"/>
                      <a:gd name="T13" fmla="*/ 5 h 8"/>
                      <a:gd name="T14" fmla="*/ 23 w 25"/>
                      <a:gd name="T15" fmla="*/ 6 h 8"/>
                      <a:gd name="T16" fmla="*/ 20 w 25"/>
                      <a:gd name="T17" fmla="*/ 4 h 8"/>
                      <a:gd name="T18" fmla="*/ 15 w 25"/>
                      <a:gd name="T19" fmla="*/ 4 h 8"/>
                      <a:gd name="T20" fmla="*/ 10 w 25"/>
                      <a:gd name="T21" fmla="*/ 2 h 8"/>
                      <a:gd name="T22" fmla="*/ 5 w 25"/>
                      <a:gd name="T23" fmla="*/ 3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5" h="8">
                        <a:moveTo>
                          <a:pt x="5" y="3"/>
                        </a:moveTo>
                        <a:cubicBezTo>
                          <a:pt x="4" y="3"/>
                          <a:pt x="4" y="1"/>
                          <a:pt x="3" y="1"/>
                        </a:cubicBezTo>
                        <a:cubicBezTo>
                          <a:pt x="3" y="0"/>
                          <a:pt x="1" y="2"/>
                          <a:pt x="1" y="2"/>
                        </a:cubicBezTo>
                        <a:cubicBezTo>
                          <a:pt x="0" y="4"/>
                          <a:pt x="1" y="4"/>
                          <a:pt x="2" y="4"/>
                        </a:cubicBezTo>
                        <a:cubicBezTo>
                          <a:pt x="3" y="4"/>
                          <a:pt x="4" y="6"/>
                          <a:pt x="5" y="6"/>
                        </a:cubicBezTo>
                        <a:cubicBezTo>
                          <a:pt x="9" y="7"/>
                          <a:pt x="12" y="8"/>
                          <a:pt x="16" y="8"/>
                        </a:cubicBezTo>
                        <a:cubicBezTo>
                          <a:pt x="17" y="8"/>
                          <a:pt x="25" y="7"/>
                          <a:pt x="24" y="5"/>
                        </a:cubicBezTo>
                        <a:cubicBezTo>
                          <a:pt x="23" y="5"/>
                          <a:pt x="23" y="6"/>
                          <a:pt x="23" y="6"/>
                        </a:cubicBezTo>
                        <a:cubicBezTo>
                          <a:pt x="22" y="6"/>
                          <a:pt x="21" y="5"/>
                          <a:pt x="20" y="4"/>
                        </a:cubicBezTo>
                        <a:cubicBezTo>
                          <a:pt x="19" y="4"/>
                          <a:pt x="17" y="3"/>
                          <a:pt x="15" y="4"/>
                        </a:cubicBezTo>
                        <a:cubicBezTo>
                          <a:pt x="14" y="4"/>
                          <a:pt x="12" y="2"/>
                          <a:pt x="10" y="2"/>
                        </a:cubicBezTo>
                        <a:cubicBezTo>
                          <a:pt x="8" y="2"/>
                          <a:pt x="7" y="3"/>
                          <a:pt x="5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37" name="Freeform 412">
                    <a:extLst>
                      <a:ext uri="{FF2B5EF4-FFF2-40B4-BE49-F238E27FC236}">
                        <a16:creationId xmlns:a16="http://schemas.microsoft.com/office/drawing/2014/main" xmlns="" id="{4F13D974-4A54-5143-A74B-F9F9B355DF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126952" y="4729398"/>
                    <a:ext cx="197453" cy="76452"/>
                  </a:xfrm>
                  <a:custGeom>
                    <a:avLst/>
                    <a:gdLst>
                      <a:gd name="T0" fmla="*/ 2 w 21"/>
                      <a:gd name="T1" fmla="*/ 6 h 8"/>
                      <a:gd name="T2" fmla="*/ 8 w 21"/>
                      <a:gd name="T3" fmla="*/ 6 h 8"/>
                      <a:gd name="T4" fmla="*/ 14 w 21"/>
                      <a:gd name="T5" fmla="*/ 8 h 8"/>
                      <a:gd name="T6" fmla="*/ 19 w 21"/>
                      <a:gd name="T7" fmla="*/ 7 h 8"/>
                      <a:gd name="T8" fmla="*/ 17 w 21"/>
                      <a:gd name="T9" fmla="*/ 4 h 8"/>
                      <a:gd name="T10" fmla="*/ 7 w 21"/>
                      <a:gd name="T11" fmla="*/ 2 h 8"/>
                      <a:gd name="T12" fmla="*/ 4 w 21"/>
                      <a:gd name="T13" fmla="*/ 5 h 8"/>
                      <a:gd name="T14" fmla="*/ 2 w 21"/>
                      <a:gd name="T15" fmla="*/ 6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1" h="8">
                        <a:moveTo>
                          <a:pt x="2" y="6"/>
                        </a:moveTo>
                        <a:cubicBezTo>
                          <a:pt x="5" y="6"/>
                          <a:pt x="6" y="6"/>
                          <a:pt x="8" y="6"/>
                        </a:cubicBezTo>
                        <a:cubicBezTo>
                          <a:pt x="10" y="7"/>
                          <a:pt x="12" y="7"/>
                          <a:pt x="14" y="8"/>
                        </a:cubicBezTo>
                        <a:cubicBezTo>
                          <a:pt x="16" y="8"/>
                          <a:pt x="18" y="8"/>
                          <a:pt x="19" y="7"/>
                        </a:cubicBezTo>
                        <a:cubicBezTo>
                          <a:pt x="21" y="6"/>
                          <a:pt x="18" y="5"/>
                          <a:pt x="17" y="4"/>
                        </a:cubicBezTo>
                        <a:cubicBezTo>
                          <a:pt x="14" y="2"/>
                          <a:pt x="11" y="0"/>
                          <a:pt x="7" y="2"/>
                        </a:cubicBezTo>
                        <a:cubicBezTo>
                          <a:pt x="5" y="3"/>
                          <a:pt x="5" y="4"/>
                          <a:pt x="4" y="5"/>
                        </a:cubicBezTo>
                        <a:cubicBezTo>
                          <a:pt x="3" y="5"/>
                          <a:pt x="0" y="6"/>
                          <a:pt x="2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38" name="Freeform 413">
                    <a:extLst>
                      <a:ext uri="{FF2B5EF4-FFF2-40B4-BE49-F238E27FC236}">
                        <a16:creationId xmlns:a16="http://schemas.microsoft.com/office/drawing/2014/main" xmlns="" id="{608D3050-49A5-1844-87A5-E89F1C71975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136507" y="4694361"/>
                    <a:ext cx="76432" cy="44598"/>
                  </a:xfrm>
                  <a:custGeom>
                    <a:avLst/>
                    <a:gdLst>
                      <a:gd name="T0" fmla="*/ 3 w 8"/>
                      <a:gd name="T1" fmla="*/ 5 h 5"/>
                      <a:gd name="T2" fmla="*/ 4 w 8"/>
                      <a:gd name="T3" fmla="*/ 1 h 5"/>
                      <a:gd name="T4" fmla="*/ 3 w 8"/>
                      <a:gd name="T5" fmla="*/ 5 h 5"/>
                      <a:gd name="T6" fmla="*/ 3 w 8"/>
                      <a:gd name="T7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8" h="5">
                        <a:moveTo>
                          <a:pt x="3" y="5"/>
                        </a:moveTo>
                        <a:cubicBezTo>
                          <a:pt x="0" y="5"/>
                          <a:pt x="1" y="0"/>
                          <a:pt x="4" y="1"/>
                        </a:cubicBezTo>
                        <a:cubicBezTo>
                          <a:pt x="8" y="2"/>
                          <a:pt x="6" y="4"/>
                          <a:pt x="3" y="5"/>
                        </a:cubicBezTo>
                        <a:cubicBezTo>
                          <a:pt x="1" y="5"/>
                          <a:pt x="5" y="5"/>
                          <a:pt x="3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39" name="Freeform 414">
                    <a:extLst>
                      <a:ext uri="{FF2B5EF4-FFF2-40B4-BE49-F238E27FC236}">
                        <a16:creationId xmlns:a16="http://schemas.microsoft.com/office/drawing/2014/main" xmlns="" id="{A13887C7-5EB9-7948-B381-7698C620E6D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932683" y="4560566"/>
                    <a:ext cx="28662" cy="47785"/>
                  </a:xfrm>
                  <a:custGeom>
                    <a:avLst/>
                    <a:gdLst>
                      <a:gd name="T0" fmla="*/ 1 w 3"/>
                      <a:gd name="T1" fmla="*/ 3 h 5"/>
                      <a:gd name="T2" fmla="*/ 3 w 3"/>
                      <a:gd name="T3" fmla="*/ 1 h 5"/>
                      <a:gd name="T4" fmla="*/ 1 w 3"/>
                      <a:gd name="T5" fmla="*/ 5 h 5"/>
                      <a:gd name="T6" fmla="*/ 1 w 3"/>
                      <a:gd name="T7" fmla="*/ 3 h 5"/>
                      <a:gd name="T8" fmla="*/ 1 w 3"/>
                      <a:gd name="T9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" h="5">
                        <a:moveTo>
                          <a:pt x="1" y="3"/>
                        </a:moveTo>
                        <a:cubicBezTo>
                          <a:pt x="0" y="2"/>
                          <a:pt x="2" y="0"/>
                          <a:pt x="3" y="1"/>
                        </a:cubicBezTo>
                        <a:cubicBezTo>
                          <a:pt x="3" y="2"/>
                          <a:pt x="2" y="5"/>
                          <a:pt x="1" y="5"/>
                        </a:cubicBezTo>
                        <a:cubicBezTo>
                          <a:pt x="1" y="5"/>
                          <a:pt x="1" y="3"/>
                          <a:pt x="1" y="3"/>
                        </a:cubicBezTo>
                        <a:cubicBezTo>
                          <a:pt x="0" y="2"/>
                          <a:pt x="1" y="3"/>
                          <a:pt x="1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40" name="Freeform 415">
                    <a:extLst>
                      <a:ext uri="{FF2B5EF4-FFF2-40B4-BE49-F238E27FC236}">
                        <a16:creationId xmlns:a16="http://schemas.microsoft.com/office/drawing/2014/main" xmlns="" id="{C5FABA75-FBB2-F94E-A8D6-8B695C84D5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932683" y="4700729"/>
                    <a:ext cx="38217" cy="47785"/>
                  </a:xfrm>
                  <a:custGeom>
                    <a:avLst/>
                    <a:gdLst>
                      <a:gd name="T0" fmla="*/ 4 w 4"/>
                      <a:gd name="T1" fmla="*/ 4 h 5"/>
                      <a:gd name="T2" fmla="*/ 0 w 4"/>
                      <a:gd name="T3" fmla="*/ 1 h 5"/>
                      <a:gd name="T4" fmla="*/ 4 w 4"/>
                      <a:gd name="T5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5">
                        <a:moveTo>
                          <a:pt x="4" y="4"/>
                        </a:moveTo>
                        <a:cubicBezTo>
                          <a:pt x="4" y="3"/>
                          <a:pt x="1" y="0"/>
                          <a:pt x="0" y="1"/>
                        </a:cubicBezTo>
                        <a:cubicBezTo>
                          <a:pt x="0" y="1"/>
                          <a:pt x="3" y="5"/>
                          <a:pt x="4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41" name="Freeform 416">
                    <a:extLst>
                      <a:ext uri="{FF2B5EF4-FFF2-40B4-BE49-F238E27FC236}">
                        <a16:creationId xmlns:a16="http://schemas.microsoft.com/office/drawing/2014/main" xmlns="" id="{B583A149-09FF-3042-9A2B-8461805213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996378" y="4525526"/>
                    <a:ext cx="394905" cy="149721"/>
                  </a:xfrm>
                  <a:custGeom>
                    <a:avLst/>
                    <a:gdLst>
                      <a:gd name="T0" fmla="*/ 34 w 42"/>
                      <a:gd name="T1" fmla="*/ 4 h 16"/>
                      <a:gd name="T2" fmla="*/ 29 w 42"/>
                      <a:gd name="T3" fmla="*/ 3 h 16"/>
                      <a:gd name="T4" fmla="*/ 23 w 42"/>
                      <a:gd name="T5" fmla="*/ 0 h 16"/>
                      <a:gd name="T6" fmla="*/ 22 w 42"/>
                      <a:gd name="T7" fmla="*/ 2 h 16"/>
                      <a:gd name="T8" fmla="*/ 20 w 42"/>
                      <a:gd name="T9" fmla="*/ 6 h 16"/>
                      <a:gd name="T10" fmla="*/ 11 w 42"/>
                      <a:gd name="T11" fmla="*/ 1 h 16"/>
                      <a:gd name="T12" fmla="*/ 4 w 42"/>
                      <a:gd name="T13" fmla="*/ 3 h 16"/>
                      <a:gd name="T14" fmla="*/ 2 w 42"/>
                      <a:gd name="T15" fmla="*/ 6 h 16"/>
                      <a:gd name="T16" fmla="*/ 1 w 42"/>
                      <a:gd name="T17" fmla="*/ 10 h 16"/>
                      <a:gd name="T18" fmla="*/ 9 w 42"/>
                      <a:gd name="T19" fmla="*/ 14 h 16"/>
                      <a:gd name="T20" fmla="*/ 13 w 42"/>
                      <a:gd name="T21" fmla="*/ 15 h 16"/>
                      <a:gd name="T22" fmla="*/ 15 w 42"/>
                      <a:gd name="T23" fmla="*/ 13 h 16"/>
                      <a:gd name="T24" fmla="*/ 16 w 42"/>
                      <a:gd name="T25" fmla="*/ 14 h 16"/>
                      <a:gd name="T26" fmla="*/ 18 w 42"/>
                      <a:gd name="T27" fmla="*/ 14 h 16"/>
                      <a:gd name="T28" fmla="*/ 25 w 42"/>
                      <a:gd name="T29" fmla="*/ 12 h 16"/>
                      <a:gd name="T30" fmla="*/ 28 w 42"/>
                      <a:gd name="T31" fmla="*/ 14 h 16"/>
                      <a:gd name="T32" fmla="*/ 34 w 42"/>
                      <a:gd name="T33" fmla="*/ 13 h 16"/>
                      <a:gd name="T34" fmla="*/ 33 w 42"/>
                      <a:gd name="T35" fmla="*/ 12 h 16"/>
                      <a:gd name="T36" fmla="*/ 37 w 42"/>
                      <a:gd name="T37" fmla="*/ 12 h 16"/>
                      <a:gd name="T38" fmla="*/ 39 w 42"/>
                      <a:gd name="T39" fmla="*/ 11 h 16"/>
                      <a:gd name="T40" fmla="*/ 40 w 42"/>
                      <a:gd name="T41" fmla="*/ 9 h 16"/>
                      <a:gd name="T42" fmla="*/ 39 w 42"/>
                      <a:gd name="T43" fmla="*/ 9 h 16"/>
                      <a:gd name="T44" fmla="*/ 42 w 42"/>
                      <a:gd name="T45" fmla="*/ 6 h 16"/>
                      <a:gd name="T46" fmla="*/ 34 w 42"/>
                      <a:gd name="T47" fmla="*/ 4 h 16"/>
                      <a:gd name="T48" fmla="*/ 34 w 42"/>
                      <a:gd name="T49" fmla="*/ 4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42" h="16">
                        <a:moveTo>
                          <a:pt x="34" y="4"/>
                        </a:moveTo>
                        <a:cubicBezTo>
                          <a:pt x="32" y="3"/>
                          <a:pt x="31" y="4"/>
                          <a:pt x="29" y="3"/>
                        </a:cubicBezTo>
                        <a:cubicBezTo>
                          <a:pt x="29" y="3"/>
                          <a:pt x="24" y="0"/>
                          <a:pt x="23" y="0"/>
                        </a:cubicBezTo>
                        <a:cubicBezTo>
                          <a:pt x="23" y="0"/>
                          <a:pt x="24" y="1"/>
                          <a:pt x="22" y="2"/>
                        </a:cubicBezTo>
                        <a:cubicBezTo>
                          <a:pt x="20" y="2"/>
                          <a:pt x="22" y="5"/>
                          <a:pt x="20" y="6"/>
                        </a:cubicBezTo>
                        <a:cubicBezTo>
                          <a:pt x="19" y="6"/>
                          <a:pt x="12" y="1"/>
                          <a:pt x="11" y="1"/>
                        </a:cubicBezTo>
                        <a:cubicBezTo>
                          <a:pt x="9" y="0"/>
                          <a:pt x="4" y="1"/>
                          <a:pt x="4" y="3"/>
                        </a:cubicBezTo>
                        <a:cubicBezTo>
                          <a:pt x="4" y="5"/>
                          <a:pt x="0" y="4"/>
                          <a:pt x="2" y="6"/>
                        </a:cubicBezTo>
                        <a:cubicBezTo>
                          <a:pt x="3" y="7"/>
                          <a:pt x="0" y="9"/>
                          <a:pt x="1" y="10"/>
                        </a:cubicBezTo>
                        <a:cubicBezTo>
                          <a:pt x="3" y="12"/>
                          <a:pt x="6" y="13"/>
                          <a:pt x="9" y="14"/>
                        </a:cubicBezTo>
                        <a:cubicBezTo>
                          <a:pt x="10" y="15"/>
                          <a:pt x="12" y="16"/>
                          <a:pt x="13" y="15"/>
                        </a:cubicBezTo>
                        <a:cubicBezTo>
                          <a:pt x="14" y="15"/>
                          <a:pt x="14" y="12"/>
                          <a:pt x="15" y="13"/>
                        </a:cubicBezTo>
                        <a:cubicBezTo>
                          <a:pt x="15" y="13"/>
                          <a:pt x="15" y="14"/>
                          <a:pt x="16" y="14"/>
                        </a:cubicBezTo>
                        <a:cubicBezTo>
                          <a:pt x="17" y="14"/>
                          <a:pt x="18" y="14"/>
                          <a:pt x="18" y="14"/>
                        </a:cubicBezTo>
                        <a:cubicBezTo>
                          <a:pt x="20" y="13"/>
                          <a:pt x="22" y="13"/>
                          <a:pt x="25" y="12"/>
                        </a:cubicBezTo>
                        <a:cubicBezTo>
                          <a:pt x="27" y="12"/>
                          <a:pt x="27" y="14"/>
                          <a:pt x="28" y="14"/>
                        </a:cubicBezTo>
                        <a:cubicBezTo>
                          <a:pt x="29" y="14"/>
                          <a:pt x="34" y="13"/>
                          <a:pt x="34" y="13"/>
                        </a:cubicBezTo>
                        <a:cubicBezTo>
                          <a:pt x="34" y="13"/>
                          <a:pt x="33" y="12"/>
                          <a:pt x="33" y="12"/>
                        </a:cubicBezTo>
                        <a:cubicBezTo>
                          <a:pt x="33" y="11"/>
                          <a:pt x="36" y="12"/>
                          <a:pt x="37" y="12"/>
                        </a:cubicBezTo>
                        <a:cubicBezTo>
                          <a:pt x="37" y="12"/>
                          <a:pt x="39" y="12"/>
                          <a:pt x="39" y="11"/>
                        </a:cubicBezTo>
                        <a:cubicBezTo>
                          <a:pt x="39" y="10"/>
                          <a:pt x="40" y="9"/>
                          <a:pt x="40" y="9"/>
                        </a:cubicBezTo>
                        <a:cubicBezTo>
                          <a:pt x="40" y="9"/>
                          <a:pt x="40" y="9"/>
                          <a:pt x="39" y="9"/>
                        </a:cubicBezTo>
                        <a:cubicBezTo>
                          <a:pt x="39" y="8"/>
                          <a:pt x="42" y="7"/>
                          <a:pt x="42" y="6"/>
                        </a:cubicBezTo>
                        <a:cubicBezTo>
                          <a:pt x="41" y="5"/>
                          <a:pt x="36" y="4"/>
                          <a:pt x="34" y="4"/>
                        </a:cubicBezTo>
                        <a:cubicBezTo>
                          <a:pt x="32" y="3"/>
                          <a:pt x="36" y="4"/>
                          <a:pt x="34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42" name="Freeform 417">
                    <a:extLst>
                      <a:ext uri="{FF2B5EF4-FFF2-40B4-BE49-F238E27FC236}">
                        <a16:creationId xmlns:a16="http://schemas.microsoft.com/office/drawing/2014/main" xmlns="" id="{0D4138FC-2434-4C46-B5DF-7B2110D968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222495" y="4570124"/>
                    <a:ext cx="73248" cy="76452"/>
                  </a:xfrm>
                  <a:custGeom>
                    <a:avLst/>
                    <a:gdLst>
                      <a:gd name="T0" fmla="*/ 7 w 8"/>
                      <a:gd name="T1" fmla="*/ 6 h 8"/>
                      <a:gd name="T2" fmla="*/ 4 w 8"/>
                      <a:gd name="T3" fmla="*/ 0 h 8"/>
                      <a:gd name="T4" fmla="*/ 6 w 8"/>
                      <a:gd name="T5" fmla="*/ 2 h 8"/>
                      <a:gd name="T6" fmla="*/ 7 w 8"/>
                      <a:gd name="T7" fmla="*/ 6 h 8"/>
                      <a:gd name="T8" fmla="*/ 7 w 8"/>
                      <a:gd name="T9" fmla="*/ 6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8">
                        <a:moveTo>
                          <a:pt x="7" y="6"/>
                        </a:moveTo>
                        <a:cubicBezTo>
                          <a:pt x="6" y="7"/>
                          <a:pt x="0" y="1"/>
                          <a:pt x="4" y="0"/>
                        </a:cubicBezTo>
                        <a:cubicBezTo>
                          <a:pt x="5" y="0"/>
                          <a:pt x="8" y="0"/>
                          <a:pt x="6" y="2"/>
                        </a:cubicBezTo>
                        <a:cubicBezTo>
                          <a:pt x="3" y="4"/>
                          <a:pt x="7" y="4"/>
                          <a:pt x="7" y="6"/>
                        </a:cubicBezTo>
                        <a:cubicBezTo>
                          <a:pt x="6" y="8"/>
                          <a:pt x="7" y="5"/>
                          <a:pt x="7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43" name="Freeform 418">
                    <a:extLst>
                      <a:ext uri="{FF2B5EF4-FFF2-40B4-BE49-F238E27FC236}">
                        <a16:creationId xmlns:a16="http://schemas.microsoft.com/office/drawing/2014/main" xmlns="" id="{55D8CF99-F4B7-4B4C-9C06-AF1F6FA6F14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445425" y="5076623"/>
                    <a:ext cx="101909" cy="57338"/>
                  </a:xfrm>
                  <a:custGeom>
                    <a:avLst/>
                    <a:gdLst>
                      <a:gd name="T0" fmla="*/ 3 w 11"/>
                      <a:gd name="T1" fmla="*/ 4 h 6"/>
                      <a:gd name="T2" fmla="*/ 1 w 11"/>
                      <a:gd name="T3" fmla="*/ 1 h 6"/>
                      <a:gd name="T4" fmla="*/ 6 w 11"/>
                      <a:gd name="T5" fmla="*/ 1 h 6"/>
                      <a:gd name="T6" fmla="*/ 3 w 11"/>
                      <a:gd name="T7" fmla="*/ 4 h 6"/>
                      <a:gd name="T8" fmla="*/ 3 w 11"/>
                      <a:gd name="T9" fmla="*/ 4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" h="6">
                        <a:moveTo>
                          <a:pt x="3" y="4"/>
                        </a:moveTo>
                        <a:cubicBezTo>
                          <a:pt x="1" y="3"/>
                          <a:pt x="0" y="3"/>
                          <a:pt x="1" y="1"/>
                        </a:cubicBezTo>
                        <a:cubicBezTo>
                          <a:pt x="2" y="0"/>
                          <a:pt x="4" y="1"/>
                          <a:pt x="6" y="1"/>
                        </a:cubicBezTo>
                        <a:cubicBezTo>
                          <a:pt x="11" y="2"/>
                          <a:pt x="6" y="6"/>
                          <a:pt x="3" y="4"/>
                        </a:cubicBezTo>
                        <a:cubicBezTo>
                          <a:pt x="2" y="3"/>
                          <a:pt x="4" y="5"/>
                          <a:pt x="3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44" name="Freeform 419">
                    <a:extLst>
                      <a:ext uri="{FF2B5EF4-FFF2-40B4-BE49-F238E27FC236}">
                        <a16:creationId xmlns:a16="http://schemas.microsoft.com/office/drawing/2014/main" xmlns="" id="{BFA28A00-0643-4442-891B-5256D86CB2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247970" y="5898496"/>
                    <a:ext cx="57323" cy="47785"/>
                  </a:xfrm>
                  <a:custGeom>
                    <a:avLst/>
                    <a:gdLst>
                      <a:gd name="T0" fmla="*/ 5 w 6"/>
                      <a:gd name="T1" fmla="*/ 2 h 5"/>
                      <a:gd name="T2" fmla="*/ 5 w 6"/>
                      <a:gd name="T3" fmla="*/ 1 h 5"/>
                      <a:gd name="T4" fmla="*/ 2 w 6"/>
                      <a:gd name="T5" fmla="*/ 1 h 5"/>
                      <a:gd name="T6" fmla="*/ 1 w 6"/>
                      <a:gd name="T7" fmla="*/ 3 h 5"/>
                      <a:gd name="T8" fmla="*/ 0 w 6"/>
                      <a:gd name="T9" fmla="*/ 4 h 5"/>
                      <a:gd name="T10" fmla="*/ 5 w 6"/>
                      <a:gd name="T11" fmla="*/ 2 h 5"/>
                      <a:gd name="T12" fmla="*/ 5 w 6"/>
                      <a:gd name="T13" fmla="*/ 2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" h="5">
                        <a:moveTo>
                          <a:pt x="5" y="2"/>
                        </a:moveTo>
                        <a:cubicBezTo>
                          <a:pt x="6" y="2"/>
                          <a:pt x="5" y="1"/>
                          <a:pt x="5" y="1"/>
                        </a:cubicBezTo>
                        <a:cubicBezTo>
                          <a:pt x="4" y="0"/>
                          <a:pt x="3" y="1"/>
                          <a:pt x="2" y="1"/>
                        </a:cubicBezTo>
                        <a:cubicBezTo>
                          <a:pt x="1" y="1"/>
                          <a:pt x="0" y="2"/>
                          <a:pt x="1" y="3"/>
                        </a:cubicBezTo>
                        <a:cubicBezTo>
                          <a:pt x="1" y="3"/>
                          <a:pt x="0" y="5"/>
                          <a:pt x="0" y="4"/>
                        </a:cubicBezTo>
                        <a:cubicBezTo>
                          <a:pt x="0" y="4"/>
                          <a:pt x="5" y="2"/>
                          <a:pt x="5" y="2"/>
                        </a:cubicBezTo>
                        <a:cubicBezTo>
                          <a:pt x="6" y="2"/>
                          <a:pt x="3" y="3"/>
                          <a:pt x="5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45" name="Freeform 420">
                    <a:extLst>
                      <a:ext uri="{FF2B5EF4-FFF2-40B4-BE49-F238E27FC236}">
                        <a16:creationId xmlns:a16="http://schemas.microsoft.com/office/drawing/2014/main" xmlns="" id="{871F37BE-A72F-054E-AD0C-DD433D3CB21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005931" y="6172454"/>
                    <a:ext cx="47770" cy="25484"/>
                  </a:xfrm>
                  <a:custGeom>
                    <a:avLst/>
                    <a:gdLst>
                      <a:gd name="T0" fmla="*/ 3 w 5"/>
                      <a:gd name="T1" fmla="*/ 3 h 3"/>
                      <a:gd name="T2" fmla="*/ 3 w 5"/>
                      <a:gd name="T3" fmla="*/ 0 h 3"/>
                      <a:gd name="T4" fmla="*/ 3 w 5"/>
                      <a:gd name="T5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3">
                        <a:moveTo>
                          <a:pt x="3" y="3"/>
                        </a:moveTo>
                        <a:cubicBezTo>
                          <a:pt x="1" y="3"/>
                          <a:pt x="0" y="1"/>
                          <a:pt x="3" y="0"/>
                        </a:cubicBezTo>
                        <a:cubicBezTo>
                          <a:pt x="5" y="0"/>
                          <a:pt x="4" y="3"/>
                          <a:pt x="3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46" name="Freeform 421">
                    <a:extLst>
                      <a:ext uri="{FF2B5EF4-FFF2-40B4-BE49-F238E27FC236}">
                        <a16:creationId xmlns:a16="http://schemas.microsoft.com/office/drawing/2014/main" xmlns="" id="{2D77AB3F-6C90-0144-98C1-85CCCD57264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846696" y="6452780"/>
                    <a:ext cx="47770" cy="44598"/>
                  </a:xfrm>
                  <a:custGeom>
                    <a:avLst/>
                    <a:gdLst>
                      <a:gd name="T0" fmla="*/ 5 w 5"/>
                      <a:gd name="T1" fmla="*/ 1 h 5"/>
                      <a:gd name="T2" fmla="*/ 1 w 5"/>
                      <a:gd name="T3" fmla="*/ 5 h 5"/>
                      <a:gd name="T4" fmla="*/ 4 w 5"/>
                      <a:gd name="T5" fmla="*/ 3 h 5"/>
                      <a:gd name="T6" fmla="*/ 5 w 5"/>
                      <a:gd name="T7" fmla="*/ 1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" h="5">
                        <a:moveTo>
                          <a:pt x="5" y="1"/>
                        </a:moveTo>
                        <a:cubicBezTo>
                          <a:pt x="5" y="1"/>
                          <a:pt x="0" y="5"/>
                          <a:pt x="1" y="5"/>
                        </a:cubicBezTo>
                        <a:cubicBezTo>
                          <a:pt x="2" y="5"/>
                          <a:pt x="4" y="3"/>
                          <a:pt x="4" y="3"/>
                        </a:cubicBezTo>
                        <a:cubicBezTo>
                          <a:pt x="5" y="2"/>
                          <a:pt x="5" y="0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47" name="Freeform 422">
                    <a:extLst>
                      <a:ext uri="{FF2B5EF4-FFF2-40B4-BE49-F238E27FC236}">
                        <a16:creationId xmlns:a16="http://schemas.microsoft.com/office/drawing/2014/main" xmlns="" id="{EB07E2EF-8093-C14E-963C-22A83E6443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818035" y="6526047"/>
                    <a:ext cx="19109" cy="9556"/>
                  </a:xfrm>
                  <a:custGeom>
                    <a:avLst/>
                    <a:gdLst>
                      <a:gd name="T0" fmla="*/ 1 w 2"/>
                      <a:gd name="T1" fmla="*/ 0 h 1"/>
                      <a:gd name="T2" fmla="*/ 1 w 2"/>
                      <a:gd name="T3" fmla="*/ 1 h 1"/>
                      <a:gd name="T4" fmla="*/ 1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1" y="0"/>
                        </a:moveTo>
                        <a:cubicBezTo>
                          <a:pt x="1" y="0"/>
                          <a:pt x="0" y="1"/>
                          <a:pt x="1" y="1"/>
                        </a:cubicBezTo>
                        <a:cubicBezTo>
                          <a:pt x="1" y="1"/>
                          <a:pt x="2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48" name="Freeform 423">
                    <a:extLst>
                      <a:ext uri="{FF2B5EF4-FFF2-40B4-BE49-F238E27FC236}">
                        <a16:creationId xmlns:a16="http://schemas.microsoft.com/office/drawing/2014/main" xmlns="" id="{2C76390E-6833-0C44-927F-6226DEEF26E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687463" y="6675768"/>
                    <a:ext cx="28662" cy="9556"/>
                  </a:xfrm>
                  <a:custGeom>
                    <a:avLst/>
                    <a:gdLst>
                      <a:gd name="T0" fmla="*/ 2 w 3"/>
                      <a:gd name="T1" fmla="*/ 0 h 1"/>
                      <a:gd name="T2" fmla="*/ 1 w 3"/>
                      <a:gd name="T3" fmla="*/ 1 h 1"/>
                      <a:gd name="T4" fmla="*/ 2 w 3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1">
                        <a:moveTo>
                          <a:pt x="2" y="0"/>
                        </a:moveTo>
                        <a:cubicBezTo>
                          <a:pt x="2" y="0"/>
                          <a:pt x="0" y="1"/>
                          <a:pt x="1" y="1"/>
                        </a:cubicBezTo>
                        <a:cubicBezTo>
                          <a:pt x="1" y="1"/>
                          <a:pt x="3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49" name="Freeform 424">
                    <a:extLst>
                      <a:ext uri="{FF2B5EF4-FFF2-40B4-BE49-F238E27FC236}">
                        <a16:creationId xmlns:a16="http://schemas.microsoft.com/office/drawing/2014/main" xmlns="" id="{E971D467-9E5D-FF40-88DC-FDA0ACA04A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575996" y="6723551"/>
                    <a:ext cx="66879" cy="38227"/>
                  </a:xfrm>
                  <a:custGeom>
                    <a:avLst/>
                    <a:gdLst>
                      <a:gd name="T0" fmla="*/ 6 w 7"/>
                      <a:gd name="T1" fmla="*/ 0 h 4"/>
                      <a:gd name="T2" fmla="*/ 1 w 7"/>
                      <a:gd name="T3" fmla="*/ 3 h 4"/>
                      <a:gd name="T4" fmla="*/ 6 w 7"/>
                      <a:gd name="T5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" h="4">
                        <a:moveTo>
                          <a:pt x="6" y="0"/>
                        </a:moveTo>
                        <a:cubicBezTo>
                          <a:pt x="5" y="0"/>
                          <a:pt x="0" y="2"/>
                          <a:pt x="1" y="3"/>
                        </a:cubicBezTo>
                        <a:cubicBezTo>
                          <a:pt x="2" y="4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50" name="Freeform 425">
                    <a:extLst>
                      <a:ext uri="{FF2B5EF4-FFF2-40B4-BE49-F238E27FC236}">
                        <a16:creationId xmlns:a16="http://schemas.microsoft.com/office/drawing/2014/main" xmlns="" id="{943F8EC6-00BF-6643-BB70-ED2E6AEE01F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502748" y="6761778"/>
                    <a:ext cx="54139" cy="35042"/>
                  </a:xfrm>
                  <a:custGeom>
                    <a:avLst/>
                    <a:gdLst>
                      <a:gd name="T0" fmla="*/ 5 w 6"/>
                      <a:gd name="T1" fmla="*/ 0 h 4"/>
                      <a:gd name="T2" fmla="*/ 1 w 6"/>
                      <a:gd name="T3" fmla="*/ 3 h 4"/>
                      <a:gd name="T4" fmla="*/ 5 w 6"/>
                      <a:gd name="T5" fmla="*/ 0 h 4"/>
                      <a:gd name="T6" fmla="*/ 5 w 6"/>
                      <a:gd name="T7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" h="4">
                        <a:moveTo>
                          <a:pt x="5" y="0"/>
                        </a:moveTo>
                        <a:cubicBezTo>
                          <a:pt x="5" y="0"/>
                          <a:pt x="0" y="2"/>
                          <a:pt x="1" y="3"/>
                        </a:cubicBezTo>
                        <a:cubicBezTo>
                          <a:pt x="2" y="4"/>
                          <a:pt x="5" y="0"/>
                          <a:pt x="5" y="0"/>
                        </a:cubicBezTo>
                        <a:cubicBezTo>
                          <a:pt x="5" y="0"/>
                          <a:pt x="6" y="0"/>
                          <a:pt x="5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51" name="Freeform 426">
                    <a:extLst>
                      <a:ext uri="{FF2B5EF4-FFF2-40B4-BE49-F238E27FC236}">
                        <a16:creationId xmlns:a16="http://schemas.microsoft.com/office/drawing/2014/main" xmlns="" id="{269D0AFA-6B97-0749-A65E-C05093900F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454978" y="6790447"/>
                    <a:ext cx="47770" cy="44598"/>
                  </a:xfrm>
                  <a:custGeom>
                    <a:avLst/>
                    <a:gdLst>
                      <a:gd name="T0" fmla="*/ 4 w 5"/>
                      <a:gd name="T1" fmla="*/ 0 h 5"/>
                      <a:gd name="T2" fmla="*/ 0 w 5"/>
                      <a:gd name="T3" fmla="*/ 4 h 5"/>
                      <a:gd name="T4" fmla="*/ 4 w 5"/>
                      <a:gd name="T5" fmla="*/ 0 h 5"/>
                      <a:gd name="T6" fmla="*/ 4 w 5"/>
                      <a:gd name="T7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" h="5">
                        <a:moveTo>
                          <a:pt x="4" y="0"/>
                        </a:moveTo>
                        <a:cubicBezTo>
                          <a:pt x="4" y="0"/>
                          <a:pt x="0" y="4"/>
                          <a:pt x="0" y="4"/>
                        </a:cubicBezTo>
                        <a:cubicBezTo>
                          <a:pt x="2" y="5"/>
                          <a:pt x="4" y="0"/>
                          <a:pt x="4" y="0"/>
                        </a:cubicBezTo>
                        <a:cubicBezTo>
                          <a:pt x="4" y="0"/>
                          <a:pt x="5" y="0"/>
                          <a:pt x="4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52" name="Freeform 427">
                    <a:extLst>
                      <a:ext uri="{FF2B5EF4-FFF2-40B4-BE49-F238E27FC236}">
                        <a16:creationId xmlns:a16="http://schemas.microsoft.com/office/drawing/2014/main" xmlns="" id="{23415B42-69C9-9740-9B61-F6601B5E22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445422" y="6854158"/>
                    <a:ext cx="9553" cy="9556"/>
                  </a:xfrm>
                  <a:custGeom>
                    <a:avLst/>
                    <a:gdLst>
                      <a:gd name="T0" fmla="*/ 1 w 1"/>
                      <a:gd name="T1" fmla="*/ 0 h 1"/>
                      <a:gd name="T2" fmla="*/ 1 w 1"/>
                      <a:gd name="T3" fmla="*/ 1 h 1"/>
                      <a:gd name="T4" fmla="*/ 1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0"/>
                        </a:moveTo>
                        <a:cubicBezTo>
                          <a:pt x="0" y="0"/>
                          <a:pt x="0" y="1"/>
                          <a:pt x="1" y="1"/>
                        </a:cubicBezTo>
                        <a:cubicBezTo>
                          <a:pt x="1" y="1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53" name="Freeform 428">
                    <a:extLst>
                      <a:ext uri="{FF2B5EF4-FFF2-40B4-BE49-F238E27FC236}">
                        <a16:creationId xmlns:a16="http://schemas.microsoft.com/office/drawing/2014/main" xmlns="" id="{B13B0DF3-0521-014D-9F03-23672582569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397652" y="6815931"/>
                    <a:ext cx="47770" cy="38227"/>
                  </a:xfrm>
                  <a:custGeom>
                    <a:avLst/>
                    <a:gdLst>
                      <a:gd name="T0" fmla="*/ 4 w 5"/>
                      <a:gd name="T1" fmla="*/ 1 h 4"/>
                      <a:gd name="T2" fmla="*/ 0 w 5"/>
                      <a:gd name="T3" fmla="*/ 4 h 4"/>
                      <a:gd name="T4" fmla="*/ 4 w 5"/>
                      <a:gd name="T5" fmla="*/ 1 h 4"/>
                      <a:gd name="T6" fmla="*/ 4 w 5"/>
                      <a:gd name="T7" fmla="*/ 1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" h="4">
                        <a:moveTo>
                          <a:pt x="4" y="1"/>
                        </a:moveTo>
                        <a:cubicBezTo>
                          <a:pt x="2" y="2"/>
                          <a:pt x="0" y="3"/>
                          <a:pt x="0" y="4"/>
                        </a:cubicBezTo>
                        <a:cubicBezTo>
                          <a:pt x="0" y="4"/>
                          <a:pt x="4" y="1"/>
                          <a:pt x="4" y="1"/>
                        </a:cubicBezTo>
                        <a:cubicBezTo>
                          <a:pt x="3" y="1"/>
                          <a:pt x="5" y="0"/>
                          <a:pt x="4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54" name="Freeform 429">
                    <a:extLst>
                      <a:ext uri="{FF2B5EF4-FFF2-40B4-BE49-F238E27FC236}">
                        <a16:creationId xmlns:a16="http://schemas.microsoft.com/office/drawing/2014/main" xmlns="" id="{A0ACAE68-9642-1447-ABD0-CB8B8AE0FD7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053701" y="7163156"/>
                    <a:ext cx="19109" cy="28669"/>
                  </a:xfrm>
                  <a:custGeom>
                    <a:avLst/>
                    <a:gdLst>
                      <a:gd name="T0" fmla="*/ 1 w 2"/>
                      <a:gd name="T1" fmla="*/ 0 h 3"/>
                      <a:gd name="T2" fmla="*/ 1 w 2"/>
                      <a:gd name="T3" fmla="*/ 3 h 3"/>
                      <a:gd name="T4" fmla="*/ 1 w 2"/>
                      <a:gd name="T5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3">
                        <a:moveTo>
                          <a:pt x="1" y="0"/>
                        </a:moveTo>
                        <a:cubicBezTo>
                          <a:pt x="1" y="0"/>
                          <a:pt x="0" y="3"/>
                          <a:pt x="1" y="3"/>
                        </a:cubicBezTo>
                        <a:cubicBezTo>
                          <a:pt x="2" y="3"/>
                          <a:pt x="2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grpSp>
                <p:nvGrpSpPr>
                  <p:cNvPr id="155" name="Group 154">
                    <a:extLst>
                      <a:ext uri="{FF2B5EF4-FFF2-40B4-BE49-F238E27FC236}">
                        <a16:creationId xmlns:a16="http://schemas.microsoft.com/office/drawing/2014/main" xmlns="" id="{91B99AC9-DC25-8546-93DE-0759D18EC775}"/>
                      </a:ext>
                    </a:extLst>
                  </p:cNvPr>
                  <p:cNvGrpSpPr/>
                  <p:nvPr/>
                </p:nvGrpSpPr>
                <p:grpSpPr>
                  <a:xfrm>
                    <a:off x="17709756" y="6761778"/>
                    <a:ext cx="697449" cy="662593"/>
                    <a:chOff x="5961121" y="2686387"/>
                    <a:chExt cx="288233" cy="273757"/>
                  </a:xfrm>
                  <a:grpFill/>
                </p:grpSpPr>
                <p:sp>
                  <p:nvSpPr>
                    <p:cNvPr id="520" name="Freeform 430">
                      <a:extLst>
                        <a:ext uri="{FF2B5EF4-FFF2-40B4-BE49-F238E27FC236}">
                          <a16:creationId xmlns:a16="http://schemas.microsoft.com/office/drawing/2014/main" xmlns="" id="{E3A7A116-7E3F-944B-A5A8-FB2D574DDD5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130902" y="2686387"/>
                      <a:ext cx="118452" cy="100026"/>
                    </a:xfrm>
                    <a:custGeom>
                      <a:avLst/>
                      <a:gdLst>
                        <a:gd name="T0" fmla="*/ 28 w 31"/>
                        <a:gd name="T1" fmla="*/ 10 h 26"/>
                        <a:gd name="T2" fmla="*/ 29 w 31"/>
                        <a:gd name="T3" fmla="*/ 7 h 26"/>
                        <a:gd name="T4" fmla="*/ 27 w 31"/>
                        <a:gd name="T5" fmla="*/ 10 h 26"/>
                        <a:gd name="T6" fmla="*/ 20 w 31"/>
                        <a:gd name="T7" fmla="*/ 8 h 26"/>
                        <a:gd name="T8" fmla="*/ 11 w 31"/>
                        <a:gd name="T9" fmla="*/ 1 h 26"/>
                        <a:gd name="T10" fmla="*/ 11 w 31"/>
                        <a:gd name="T11" fmla="*/ 5 h 26"/>
                        <a:gd name="T12" fmla="*/ 9 w 31"/>
                        <a:gd name="T13" fmla="*/ 11 h 26"/>
                        <a:gd name="T14" fmla="*/ 7 w 31"/>
                        <a:gd name="T15" fmla="*/ 14 h 26"/>
                        <a:gd name="T16" fmla="*/ 4 w 31"/>
                        <a:gd name="T17" fmla="*/ 14 h 26"/>
                        <a:gd name="T18" fmla="*/ 5 w 31"/>
                        <a:gd name="T19" fmla="*/ 16 h 26"/>
                        <a:gd name="T20" fmla="*/ 1 w 31"/>
                        <a:gd name="T21" fmla="*/ 18 h 26"/>
                        <a:gd name="T22" fmla="*/ 2 w 31"/>
                        <a:gd name="T23" fmla="*/ 23 h 26"/>
                        <a:gd name="T24" fmla="*/ 4 w 31"/>
                        <a:gd name="T25" fmla="*/ 25 h 26"/>
                        <a:gd name="T26" fmla="*/ 6 w 31"/>
                        <a:gd name="T27" fmla="*/ 23 h 26"/>
                        <a:gd name="T28" fmla="*/ 7 w 31"/>
                        <a:gd name="T29" fmla="*/ 23 h 26"/>
                        <a:gd name="T30" fmla="*/ 4 w 31"/>
                        <a:gd name="T31" fmla="*/ 20 h 26"/>
                        <a:gd name="T32" fmla="*/ 7 w 31"/>
                        <a:gd name="T33" fmla="*/ 19 h 26"/>
                        <a:gd name="T34" fmla="*/ 12 w 31"/>
                        <a:gd name="T35" fmla="*/ 18 h 26"/>
                        <a:gd name="T36" fmla="*/ 17 w 31"/>
                        <a:gd name="T37" fmla="*/ 21 h 26"/>
                        <a:gd name="T38" fmla="*/ 21 w 31"/>
                        <a:gd name="T39" fmla="*/ 16 h 26"/>
                        <a:gd name="T40" fmla="*/ 31 w 31"/>
                        <a:gd name="T41" fmla="*/ 14 h 26"/>
                        <a:gd name="T42" fmla="*/ 29 w 31"/>
                        <a:gd name="T43" fmla="*/ 12 h 26"/>
                        <a:gd name="T44" fmla="*/ 28 w 31"/>
                        <a:gd name="T45" fmla="*/ 10 h 26"/>
                        <a:gd name="T46" fmla="*/ 28 w 31"/>
                        <a:gd name="T47" fmla="*/ 10 h 2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</a:cxnLst>
                      <a:rect l="0" t="0" r="r" b="b"/>
                      <a:pathLst>
                        <a:path w="31" h="26">
                          <a:moveTo>
                            <a:pt x="28" y="10"/>
                          </a:moveTo>
                          <a:cubicBezTo>
                            <a:pt x="28" y="10"/>
                            <a:pt x="29" y="8"/>
                            <a:pt x="29" y="7"/>
                          </a:cubicBezTo>
                          <a:cubicBezTo>
                            <a:pt x="29" y="8"/>
                            <a:pt x="27" y="10"/>
                            <a:pt x="27" y="10"/>
                          </a:cubicBezTo>
                          <a:cubicBezTo>
                            <a:pt x="25" y="10"/>
                            <a:pt x="21" y="9"/>
                            <a:pt x="20" y="8"/>
                          </a:cubicBezTo>
                          <a:cubicBezTo>
                            <a:pt x="17" y="7"/>
                            <a:pt x="15" y="2"/>
                            <a:pt x="11" y="1"/>
                          </a:cubicBezTo>
                          <a:cubicBezTo>
                            <a:pt x="9" y="0"/>
                            <a:pt x="10" y="4"/>
                            <a:pt x="11" y="5"/>
                          </a:cubicBezTo>
                          <a:cubicBezTo>
                            <a:pt x="11" y="7"/>
                            <a:pt x="10" y="9"/>
                            <a:pt x="9" y="11"/>
                          </a:cubicBezTo>
                          <a:cubicBezTo>
                            <a:pt x="8" y="12"/>
                            <a:pt x="10" y="15"/>
                            <a:pt x="7" y="14"/>
                          </a:cubicBezTo>
                          <a:cubicBezTo>
                            <a:pt x="7" y="14"/>
                            <a:pt x="5" y="13"/>
                            <a:pt x="4" y="14"/>
                          </a:cubicBezTo>
                          <a:cubicBezTo>
                            <a:pt x="4" y="15"/>
                            <a:pt x="5" y="16"/>
                            <a:pt x="5" y="16"/>
                          </a:cubicBezTo>
                          <a:cubicBezTo>
                            <a:pt x="5" y="16"/>
                            <a:pt x="2" y="18"/>
                            <a:pt x="1" y="18"/>
                          </a:cubicBezTo>
                          <a:cubicBezTo>
                            <a:pt x="0" y="20"/>
                            <a:pt x="3" y="21"/>
                            <a:pt x="2" y="23"/>
                          </a:cubicBezTo>
                          <a:cubicBezTo>
                            <a:pt x="1" y="24"/>
                            <a:pt x="3" y="26"/>
                            <a:pt x="4" y="25"/>
                          </a:cubicBezTo>
                          <a:cubicBezTo>
                            <a:pt x="5" y="24"/>
                            <a:pt x="5" y="23"/>
                            <a:pt x="6" y="23"/>
                          </a:cubicBezTo>
                          <a:cubicBezTo>
                            <a:pt x="6" y="23"/>
                            <a:pt x="7" y="24"/>
                            <a:pt x="7" y="23"/>
                          </a:cubicBezTo>
                          <a:cubicBezTo>
                            <a:pt x="7" y="22"/>
                            <a:pt x="5" y="21"/>
                            <a:pt x="4" y="20"/>
                          </a:cubicBezTo>
                          <a:cubicBezTo>
                            <a:pt x="3" y="18"/>
                            <a:pt x="7" y="19"/>
                            <a:pt x="7" y="19"/>
                          </a:cubicBezTo>
                          <a:cubicBezTo>
                            <a:pt x="9" y="19"/>
                            <a:pt x="10" y="17"/>
                            <a:pt x="12" y="18"/>
                          </a:cubicBezTo>
                          <a:cubicBezTo>
                            <a:pt x="14" y="19"/>
                            <a:pt x="15" y="20"/>
                            <a:pt x="17" y="21"/>
                          </a:cubicBezTo>
                          <a:cubicBezTo>
                            <a:pt x="20" y="23"/>
                            <a:pt x="19" y="17"/>
                            <a:pt x="21" y="16"/>
                          </a:cubicBezTo>
                          <a:cubicBezTo>
                            <a:pt x="21" y="16"/>
                            <a:pt x="31" y="16"/>
                            <a:pt x="31" y="14"/>
                          </a:cubicBezTo>
                          <a:cubicBezTo>
                            <a:pt x="30" y="13"/>
                            <a:pt x="27" y="15"/>
                            <a:pt x="29" y="12"/>
                          </a:cubicBezTo>
                          <a:cubicBezTo>
                            <a:pt x="30" y="11"/>
                            <a:pt x="27" y="12"/>
                            <a:pt x="28" y="10"/>
                          </a:cubicBezTo>
                          <a:cubicBezTo>
                            <a:pt x="29" y="7"/>
                            <a:pt x="28" y="11"/>
                            <a:pt x="28" y="10"/>
                          </a:cubicBezTo>
                          <a:close/>
                        </a:path>
                      </a:pathLst>
                    </a:custGeom>
                    <a:grpFill/>
                    <a:ln w="4763" cap="flat">
                      <a:solidFill>
                        <a:schemeClr val="bg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1828434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id-ID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p:txBody>
                </p:sp>
                <p:sp>
                  <p:nvSpPr>
                    <p:cNvPr id="521" name="Freeform 431">
                      <a:extLst>
                        <a:ext uri="{FF2B5EF4-FFF2-40B4-BE49-F238E27FC236}">
                          <a16:creationId xmlns:a16="http://schemas.microsoft.com/office/drawing/2014/main" xmlns="" id="{C8036AA9-EC50-9A43-826B-CED89AD7CF7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961121" y="2778517"/>
                      <a:ext cx="215847" cy="181627"/>
                    </a:xfrm>
                    <a:custGeom>
                      <a:avLst/>
                      <a:gdLst>
                        <a:gd name="T0" fmla="*/ 52 w 56"/>
                        <a:gd name="T1" fmla="*/ 1 h 47"/>
                        <a:gd name="T2" fmla="*/ 51 w 56"/>
                        <a:gd name="T3" fmla="*/ 1 h 47"/>
                        <a:gd name="T4" fmla="*/ 52 w 56"/>
                        <a:gd name="T5" fmla="*/ 3 h 47"/>
                        <a:gd name="T6" fmla="*/ 49 w 56"/>
                        <a:gd name="T7" fmla="*/ 3 h 47"/>
                        <a:gd name="T8" fmla="*/ 47 w 56"/>
                        <a:gd name="T9" fmla="*/ 5 h 47"/>
                        <a:gd name="T10" fmla="*/ 45 w 56"/>
                        <a:gd name="T11" fmla="*/ 6 h 47"/>
                        <a:gd name="T12" fmla="*/ 46 w 56"/>
                        <a:gd name="T13" fmla="*/ 7 h 47"/>
                        <a:gd name="T14" fmla="*/ 46 w 56"/>
                        <a:gd name="T15" fmla="*/ 10 h 47"/>
                        <a:gd name="T16" fmla="*/ 46 w 56"/>
                        <a:gd name="T17" fmla="*/ 13 h 47"/>
                        <a:gd name="T18" fmla="*/ 41 w 56"/>
                        <a:gd name="T19" fmla="*/ 22 h 47"/>
                        <a:gd name="T20" fmla="*/ 36 w 56"/>
                        <a:gd name="T21" fmla="*/ 27 h 47"/>
                        <a:gd name="T22" fmla="*/ 31 w 56"/>
                        <a:gd name="T23" fmla="*/ 27 h 47"/>
                        <a:gd name="T24" fmla="*/ 32 w 56"/>
                        <a:gd name="T25" fmla="*/ 24 h 47"/>
                        <a:gd name="T26" fmla="*/ 30 w 56"/>
                        <a:gd name="T27" fmla="*/ 25 h 47"/>
                        <a:gd name="T28" fmla="*/ 29 w 56"/>
                        <a:gd name="T29" fmla="*/ 27 h 47"/>
                        <a:gd name="T30" fmla="*/ 25 w 56"/>
                        <a:gd name="T31" fmla="*/ 33 h 47"/>
                        <a:gd name="T32" fmla="*/ 25 w 56"/>
                        <a:gd name="T33" fmla="*/ 34 h 47"/>
                        <a:gd name="T34" fmla="*/ 23 w 56"/>
                        <a:gd name="T35" fmla="*/ 36 h 47"/>
                        <a:gd name="T36" fmla="*/ 21 w 56"/>
                        <a:gd name="T37" fmla="*/ 35 h 47"/>
                        <a:gd name="T38" fmla="*/ 17 w 56"/>
                        <a:gd name="T39" fmla="*/ 35 h 47"/>
                        <a:gd name="T40" fmla="*/ 9 w 56"/>
                        <a:gd name="T41" fmla="*/ 36 h 47"/>
                        <a:gd name="T42" fmla="*/ 2 w 56"/>
                        <a:gd name="T43" fmla="*/ 42 h 47"/>
                        <a:gd name="T44" fmla="*/ 1 w 56"/>
                        <a:gd name="T45" fmla="*/ 44 h 47"/>
                        <a:gd name="T46" fmla="*/ 3 w 56"/>
                        <a:gd name="T47" fmla="*/ 43 h 47"/>
                        <a:gd name="T48" fmla="*/ 5 w 56"/>
                        <a:gd name="T49" fmla="*/ 44 h 47"/>
                        <a:gd name="T50" fmla="*/ 22 w 56"/>
                        <a:gd name="T51" fmla="*/ 40 h 47"/>
                        <a:gd name="T52" fmla="*/ 21 w 56"/>
                        <a:gd name="T53" fmla="*/ 43 h 47"/>
                        <a:gd name="T54" fmla="*/ 24 w 56"/>
                        <a:gd name="T55" fmla="*/ 47 h 47"/>
                        <a:gd name="T56" fmla="*/ 27 w 56"/>
                        <a:gd name="T57" fmla="*/ 44 h 47"/>
                        <a:gd name="T58" fmla="*/ 30 w 56"/>
                        <a:gd name="T59" fmla="*/ 43 h 47"/>
                        <a:gd name="T60" fmla="*/ 31 w 56"/>
                        <a:gd name="T61" fmla="*/ 40 h 47"/>
                        <a:gd name="T62" fmla="*/ 38 w 56"/>
                        <a:gd name="T63" fmla="*/ 39 h 47"/>
                        <a:gd name="T64" fmla="*/ 41 w 56"/>
                        <a:gd name="T65" fmla="*/ 40 h 47"/>
                        <a:gd name="T66" fmla="*/ 43 w 56"/>
                        <a:gd name="T67" fmla="*/ 37 h 47"/>
                        <a:gd name="T68" fmla="*/ 45 w 56"/>
                        <a:gd name="T69" fmla="*/ 35 h 47"/>
                        <a:gd name="T70" fmla="*/ 46 w 56"/>
                        <a:gd name="T71" fmla="*/ 38 h 47"/>
                        <a:gd name="T72" fmla="*/ 48 w 56"/>
                        <a:gd name="T73" fmla="*/ 37 h 47"/>
                        <a:gd name="T74" fmla="*/ 49 w 56"/>
                        <a:gd name="T75" fmla="*/ 35 h 47"/>
                        <a:gd name="T76" fmla="*/ 49 w 56"/>
                        <a:gd name="T77" fmla="*/ 32 h 47"/>
                        <a:gd name="T78" fmla="*/ 51 w 56"/>
                        <a:gd name="T79" fmla="*/ 26 h 47"/>
                        <a:gd name="T80" fmla="*/ 51 w 56"/>
                        <a:gd name="T81" fmla="*/ 19 h 47"/>
                        <a:gd name="T82" fmla="*/ 53 w 56"/>
                        <a:gd name="T83" fmla="*/ 19 h 47"/>
                        <a:gd name="T84" fmla="*/ 55 w 56"/>
                        <a:gd name="T85" fmla="*/ 17 h 47"/>
                        <a:gd name="T86" fmla="*/ 55 w 56"/>
                        <a:gd name="T87" fmla="*/ 9 h 47"/>
                        <a:gd name="T88" fmla="*/ 52 w 56"/>
                        <a:gd name="T89" fmla="*/ 1 h 47"/>
                        <a:gd name="T90" fmla="*/ 52 w 56"/>
                        <a:gd name="T91" fmla="*/ 1 h 4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</a:cxnLst>
                      <a:rect l="0" t="0" r="r" b="b"/>
                      <a:pathLst>
                        <a:path w="56" h="47">
                          <a:moveTo>
                            <a:pt x="52" y="1"/>
                          </a:moveTo>
                          <a:cubicBezTo>
                            <a:pt x="51" y="1"/>
                            <a:pt x="51" y="0"/>
                            <a:pt x="51" y="1"/>
                          </a:cubicBezTo>
                          <a:cubicBezTo>
                            <a:pt x="49" y="2"/>
                            <a:pt x="51" y="2"/>
                            <a:pt x="52" y="3"/>
                          </a:cubicBezTo>
                          <a:cubicBezTo>
                            <a:pt x="53" y="4"/>
                            <a:pt x="50" y="5"/>
                            <a:pt x="49" y="3"/>
                          </a:cubicBezTo>
                          <a:cubicBezTo>
                            <a:pt x="48" y="1"/>
                            <a:pt x="47" y="4"/>
                            <a:pt x="47" y="5"/>
                          </a:cubicBezTo>
                          <a:cubicBezTo>
                            <a:pt x="46" y="5"/>
                            <a:pt x="45" y="6"/>
                            <a:pt x="45" y="6"/>
                          </a:cubicBezTo>
                          <a:cubicBezTo>
                            <a:pt x="45" y="8"/>
                            <a:pt x="46" y="7"/>
                            <a:pt x="46" y="7"/>
                          </a:cubicBezTo>
                          <a:cubicBezTo>
                            <a:pt x="46" y="8"/>
                            <a:pt x="46" y="9"/>
                            <a:pt x="46" y="10"/>
                          </a:cubicBezTo>
                          <a:cubicBezTo>
                            <a:pt x="46" y="11"/>
                            <a:pt x="47" y="11"/>
                            <a:pt x="46" y="13"/>
                          </a:cubicBezTo>
                          <a:cubicBezTo>
                            <a:pt x="44" y="16"/>
                            <a:pt x="43" y="19"/>
                            <a:pt x="41" y="22"/>
                          </a:cubicBezTo>
                          <a:cubicBezTo>
                            <a:pt x="40" y="23"/>
                            <a:pt x="37" y="27"/>
                            <a:pt x="36" y="27"/>
                          </a:cubicBezTo>
                          <a:cubicBezTo>
                            <a:pt x="34" y="27"/>
                            <a:pt x="32" y="28"/>
                            <a:pt x="31" y="27"/>
                          </a:cubicBezTo>
                          <a:cubicBezTo>
                            <a:pt x="30" y="26"/>
                            <a:pt x="32" y="25"/>
                            <a:pt x="32" y="24"/>
                          </a:cubicBezTo>
                          <a:cubicBezTo>
                            <a:pt x="33" y="23"/>
                            <a:pt x="30" y="25"/>
                            <a:pt x="30" y="25"/>
                          </a:cubicBezTo>
                          <a:cubicBezTo>
                            <a:pt x="29" y="26"/>
                            <a:pt x="29" y="26"/>
                            <a:pt x="29" y="27"/>
                          </a:cubicBezTo>
                          <a:cubicBezTo>
                            <a:pt x="29" y="30"/>
                            <a:pt x="26" y="31"/>
                            <a:pt x="25" y="33"/>
                          </a:cubicBezTo>
                          <a:cubicBezTo>
                            <a:pt x="25" y="33"/>
                            <a:pt x="25" y="34"/>
                            <a:pt x="25" y="34"/>
                          </a:cubicBezTo>
                          <a:cubicBezTo>
                            <a:pt x="25" y="35"/>
                            <a:pt x="23" y="36"/>
                            <a:pt x="23" y="36"/>
                          </a:cubicBezTo>
                          <a:cubicBezTo>
                            <a:pt x="22" y="36"/>
                            <a:pt x="23" y="35"/>
                            <a:pt x="21" y="35"/>
                          </a:cubicBezTo>
                          <a:cubicBezTo>
                            <a:pt x="20" y="35"/>
                            <a:pt x="19" y="35"/>
                            <a:pt x="17" y="35"/>
                          </a:cubicBezTo>
                          <a:cubicBezTo>
                            <a:pt x="14" y="36"/>
                            <a:pt x="12" y="35"/>
                            <a:pt x="9" y="36"/>
                          </a:cubicBezTo>
                          <a:cubicBezTo>
                            <a:pt x="7" y="38"/>
                            <a:pt x="4" y="40"/>
                            <a:pt x="2" y="42"/>
                          </a:cubicBezTo>
                          <a:cubicBezTo>
                            <a:pt x="0" y="42"/>
                            <a:pt x="0" y="45"/>
                            <a:pt x="1" y="44"/>
                          </a:cubicBezTo>
                          <a:cubicBezTo>
                            <a:pt x="2" y="44"/>
                            <a:pt x="2" y="43"/>
                            <a:pt x="3" y="43"/>
                          </a:cubicBezTo>
                          <a:cubicBezTo>
                            <a:pt x="4" y="44"/>
                            <a:pt x="5" y="45"/>
                            <a:pt x="5" y="44"/>
                          </a:cubicBezTo>
                          <a:cubicBezTo>
                            <a:pt x="10" y="43"/>
                            <a:pt x="17" y="39"/>
                            <a:pt x="22" y="40"/>
                          </a:cubicBezTo>
                          <a:cubicBezTo>
                            <a:pt x="23" y="41"/>
                            <a:pt x="21" y="43"/>
                            <a:pt x="21" y="43"/>
                          </a:cubicBezTo>
                          <a:cubicBezTo>
                            <a:pt x="22" y="44"/>
                            <a:pt x="23" y="47"/>
                            <a:pt x="24" y="47"/>
                          </a:cubicBezTo>
                          <a:cubicBezTo>
                            <a:pt x="25" y="46"/>
                            <a:pt x="26" y="45"/>
                            <a:pt x="27" y="44"/>
                          </a:cubicBezTo>
                          <a:cubicBezTo>
                            <a:pt x="28" y="42"/>
                            <a:pt x="28" y="43"/>
                            <a:pt x="30" y="43"/>
                          </a:cubicBezTo>
                          <a:cubicBezTo>
                            <a:pt x="29" y="43"/>
                            <a:pt x="28" y="35"/>
                            <a:pt x="31" y="40"/>
                          </a:cubicBezTo>
                          <a:cubicBezTo>
                            <a:pt x="32" y="42"/>
                            <a:pt x="37" y="40"/>
                            <a:pt x="38" y="39"/>
                          </a:cubicBezTo>
                          <a:cubicBezTo>
                            <a:pt x="40" y="36"/>
                            <a:pt x="40" y="42"/>
                            <a:pt x="41" y="40"/>
                          </a:cubicBezTo>
                          <a:cubicBezTo>
                            <a:pt x="41" y="39"/>
                            <a:pt x="42" y="37"/>
                            <a:pt x="43" y="37"/>
                          </a:cubicBezTo>
                          <a:cubicBezTo>
                            <a:pt x="44" y="36"/>
                            <a:pt x="44" y="37"/>
                            <a:pt x="45" y="35"/>
                          </a:cubicBezTo>
                          <a:cubicBezTo>
                            <a:pt x="45" y="35"/>
                            <a:pt x="45" y="39"/>
                            <a:pt x="46" y="38"/>
                          </a:cubicBezTo>
                          <a:cubicBezTo>
                            <a:pt x="46" y="38"/>
                            <a:pt x="47" y="38"/>
                            <a:pt x="48" y="37"/>
                          </a:cubicBezTo>
                          <a:cubicBezTo>
                            <a:pt x="49" y="37"/>
                            <a:pt x="48" y="36"/>
                            <a:pt x="49" y="35"/>
                          </a:cubicBezTo>
                          <a:cubicBezTo>
                            <a:pt x="51" y="34"/>
                            <a:pt x="51" y="34"/>
                            <a:pt x="49" y="32"/>
                          </a:cubicBezTo>
                          <a:cubicBezTo>
                            <a:pt x="48" y="31"/>
                            <a:pt x="51" y="28"/>
                            <a:pt x="51" y="26"/>
                          </a:cubicBezTo>
                          <a:cubicBezTo>
                            <a:pt x="52" y="24"/>
                            <a:pt x="50" y="21"/>
                            <a:pt x="51" y="19"/>
                          </a:cubicBezTo>
                          <a:cubicBezTo>
                            <a:pt x="52" y="18"/>
                            <a:pt x="52" y="19"/>
                            <a:pt x="53" y="19"/>
                          </a:cubicBezTo>
                          <a:cubicBezTo>
                            <a:pt x="54" y="19"/>
                            <a:pt x="55" y="17"/>
                            <a:pt x="55" y="17"/>
                          </a:cubicBezTo>
                          <a:cubicBezTo>
                            <a:pt x="56" y="14"/>
                            <a:pt x="56" y="11"/>
                            <a:pt x="55" y="9"/>
                          </a:cubicBezTo>
                          <a:cubicBezTo>
                            <a:pt x="55" y="8"/>
                            <a:pt x="52" y="1"/>
                            <a:pt x="52" y="1"/>
                          </a:cubicBezTo>
                          <a:cubicBezTo>
                            <a:pt x="52" y="1"/>
                            <a:pt x="52" y="1"/>
                            <a:pt x="52" y="1"/>
                          </a:cubicBezTo>
                          <a:close/>
                        </a:path>
                      </a:pathLst>
                    </a:custGeom>
                    <a:grpFill/>
                    <a:ln w="4763" cap="flat">
                      <a:solidFill>
                        <a:schemeClr val="bg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defTabSz="1828434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id-ID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p:txBody>
                </p:sp>
              </p:grpSp>
              <p:sp>
                <p:nvSpPr>
                  <p:cNvPr id="156" name="Freeform 432">
                    <a:extLst>
                      <a:ext uri="{FF2B5EF4-FFF2-40B4-BE49-F238E27FC236}">
                        <a16:creationId xmlns:a16="http://schemas.microsoft.com/office/drawing/2014/main" xmlns="" id="{C9F0AB5E-1124-0B45-B599-2FBEDAC3A5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884911" y="7370216"/>
                    <a:ext cx="19109" cy="25484"/>
                  </a:xfrm>
                  <a:custGeom>
                    <a:avLst/>
                    <a:gdLst>
                      <a:gd name="T0" fmla="*/ 2 w 2"/>
                      <a:gd name="T1" fmla="*/ 0 h 3"/>
                      <a:gd name="T2" fmla="*/ 0 w 2"/>
                      <a:gd name="T3" fmla="*/ 1 h 3"/>
                      <a:gd name="T4" fmla="*/ 2 w 2"/>
                      <a:gd name="T5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3">
                        <a:moveTo>
                          <a:pt x="2" y="0"/>
                        </a:moveTo>
                        <a:cubicBezTo>
                          <a:pt x="2" y="0"/>
                          <a:pt x="0" y="1"/>
                          <a:pt x="0" y="1"/>
                        </a:cubicBezTo>
                        <a:cubicBezTo>
                          <a:pt x="1" y="3"/>
                          <a:pt x="2" y="1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57" name="Freeform 433">
                    <a:extLst>
                      <a:ext uri="{FF2B5EF4-FFF2-40B4-BE49-F238E27FC236}">
                        <a16:creationId xmlns:a16="http://schemas.microsoft.com/office/drawing/2014/main" xmlns="" id="{3CA857EB-2320-0C42-AD5A-E02B09D60CB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773446" y="7370216"/>
                    <a:ext cx="121018" cy="92380"/>
                  </a:xfrm>
                  <a:custGeom>
                    <a:avLst/>
                    <a:gdLst>
                      <a:gd name="T0" fmla="*/ 11 w 13"/>
                      <a:gd name="T1" fmla="*/ 2 h 10"/>
                      <a:gd name="T2" fmla="*/ 7 w 13"/>
                      <a:gd name="T3" fmla="*/ 2 h 10"/>
                      <a:gd name="T4" fmla="*/ 5 w 13"/>
                      <a:gd name="T5" fmla="*/ 3 h 10"/>
                      <a:gd name="T6" fmla="*/ 3 w 13"/>
                      <a:gd name="T7" fmla="*/ 4 h 10"/>
                      <a:gd name="T8" fmla="*/ 0 w 13"/>
                      <a:gd name="T9" fmla="*/ 6 h 10"/>
                      <a:gd name="T10" fmla="*/ 3 w 13"/>
                      <a:gd name="T11" fmla="*/ 9 h 10"/>
                      <a:gd name="T12" fmla="*/ 6 w 13"/>
                      <a:gd name="T13" fmla="*/ 6 h 10"/>
                      <a:gd name="T14" fmla="*/ 10 w 13"/>
                      <a:gd name="T15" fmla="*/ 6 h 10"/>
                      <a:gd name="T16" fmla="*/ 11 w 13"/>
                      <a:gd name="T17" fmla="*/ 2 h 10"/>
                      <a:gd name="T18" fmla="*/ 11 w 13"/>
                      <a:gd name="T19" fmla="*/ 2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" h="10">
                        <a:moveTo>
                          <a:pt x="11" y="2"/>
                        </a:moveTo>
                        <a:cubicBezTo>
                          <a:pt x="9" y="2"/>
                          <a:pt x="9" y="0"/>
                          <a:pt x="7" y="2"/>
                        </a:cubicBezTo>
                        <a:cubicBezTo>
                          <a:pt x="6" y="2"/>
                          <a:pt x="5" y="4"/>
                          <a:pt x="5" y="3"/>
                        </a:cubicBezTo>
                        <a:cubicBezTo>
                          <a:pt x="4" y="2"/>
                          <a:pt x="3" y="4"/>
                          <a:pt x="3" y="4"/>
                        </a:cubicBezTo>
                        <a:cubicBezTo>
                          <a:pt x="2" y="6"/>
                          <a:pt x="1" y="5"/>
                          <a:pt x="0" y="6"/>
                        </a:cubicBezTo>
                        <a:cubicBezTo>
                          <a:pt x="0" y="5"/>
                          <a:pt x="2" y="9"/>
                          <a:pt x="3" y="9"/>
                        </a:cubicBezTo>
                        <a:cubicBezTo>
                          <a:pt x="3" y="10"/>
                          <a:pt x="5" y="6"/>
                          <a:pt x="6" y="6"/>
                        </a:cubicBezTo>
                        <a:cubicBezTo>
                          <a:pt x="7" y="6"/>
                          <a:pt x="9" y="7"/>
                          <a:pt x="10" y="6"/>
                        </a:cubicBezTo>
                        <a:cubicBezTo>
                          <a:pt x="11" y="6"/>
                          <a:pt x="13" y="3"/>
                          <a:pt x="11" y="2"/>
                        </a:cubicBezTo>
                        <a:cubicBezTo>
                          <a:pt x="10" y="2"/>
                          <a:pt x="11" y="2"/>
                          <a:pt x="11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58" name="Freeform 434">
                    <a:extLst>
                      <a:ext uri="{FF2B5EF4-FFF2-40B4-BE49-F238E27FC236}">
                        <a16:creationId xmlns:a16="http://schemas.microsoft.com/office/drawing/2014/main" xmlns="" id="{3EBA49BE-B8F7-A248-BAD7-D09EA541DC3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652427" y="7405258"/>
                    <a:ext cx="101909" cy="149721"/>
                  </a:xfrm>
                  <a:custGeom>
                    <a:avLst/>
                    <a:gdLst>
                      <a:gd name="T0" fmla="*/ 7 w 11"/>
                      <a:gd name="T1" fmla="*/ 0 h 16"/>
                      <a:gd name="T2" fmla="*/ 2 w 11"/>
                      <a:gd name="T3" fmla="*/ 2 h 16"/>
                      <a:gd name="T4" fmla="*/ 0 w 11"/>
                      <a:gd name="T5" fmla="*/ 6 h 16"/>
                      <a:gd name="T6" fmla="*/ 2 w 11"/>
                      <a:gd name="T7" fmla="*/ 6 h 16"/>
                      <a:gd name="T8" fmla="*/ 3 w 11"/>
                      <a:gd name="T9" fmla="*/ 4 h 16"/>
                      <a:gd name="T10" fmla="*/ 4 w 11"/>
                      <a:gd name="T11" fmla="*/ 5 h 16"/>
                      <a:gd name="T12" fmla="*/ 3 w 11"/>
                      <a:gd name="T13" fmla="*/ 10 h 16"/>
                      <a:gd name="T14" fmla="*/ 3 w 11"/>
                      <a:gd name="T15" fmla="*/ 11 h 16"/>
                      <a:gd name="T16" fmla="*/ 3 w 11"/>
                      <a:gd name="T17" fmla="*/ 13 h 16"/>
                      <a:gd name="T18" fmla="*/ 5 w 11"/>
                      <a:gd name="T19" fmla="*/ 12 h 16"/>
                      <a:gd name="T20" fmla="*/ 6 w 11"/>
                      <a:gd name="T21" fmla="*/ 15 h 16"/>
                      <a:gd name="T22" fmla="*/ 8 w 11"/>
                      <a:gd name="T23" fmla="*/ 12 h 16"/>
                      <a:gd name="T24" fmla="*/ 11 w 11"/>
                      <a:gd name="T25" fmla="*/ 7 h 16"/>
                      <a:gd name="T26" fmla="*/ 10 w 11"/>
                      <a:gd name="T27" fmla="*/ 2 h 16"/>
                      <a:gd name="T28" fmla="*/ 7 w 11"/>
                      <a:gd name="T29" fmla="*/ 0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1" h="16">
                        <a:moveTo>
                          <a:pt x="7" y="0"/>
                        </a:moveTo>
                        <a:cubicBezTo>
                          <a:pt x="5" y="0"/>
                          <a:pt x="3" y="1"/>
                          <a:pt x="2" y="2"/>
                        </a:cubicBezTo>
                        <a:cubicBezTo>
                          <a:pt x="0" y="3"/>
                          <a:pt x="0" y="4"/>
                          <a:pt x="0" y="6"/>
                        </a:cubicBezTo>
                        <a:cubicBezTo>
                          <a:pt x="0" y="5"/>
                          <a:pt x="3" y="5"/>
                          <a:pt x="2" y="6"/>
                        </a:cubicBezTo>
                        <a:cubicBezTo>
                          <a:pt x="3" y="5"/>
                          <a:pt x="2" y="4"/>
                          <a:pt x="3" y="4"/>
                        </a:cubicBezTo>
                        <a:cubicBezTo>
                          <a:pt x="3" y="4"/>
                          <a:pt x="4" y="4"/>
                          <a:pt x="4" y="5"/>
                        </a:cubicBezTo>
                        <a:cubicBezTo>
                          <a:pt x="4" y="7"/>
                          <a:pt x="4" y="8"/>
                          <a:pt x="3" y="10"/>
                        </a:cubicBezTo>
                        <a:cubicBezTo>
                          <a:pt x="2" y="11"/>
                          <a:pt x="3" y="11"/>
                          <a:pt x="3" y="11"/>
                        </a:cubicBezTo>
                        <a:cubicBezTo>
                          <a:pt x="3" y="12"/>
                          <a:pt x="3" y="13"/>
                          <a:pt x="3" y="13"/>
                        </a:cubicBezTo>
                        <a:cubicBezTo>
                          <a:pt x="3" y="16"/>
                          <a:pt x="5" y="12"/>
                          <a:pt x="5" y="12"/>
                        </a:cubicBezTo>
                        <a:cubicBezTo>
                          <a:pt x="5" y="12"/>
                          <a:pt x="5" y="15"/>
                          <a:pt x="6" y="15"/>
                        </a:cubicBezTo>
                        <a:cubicBezTo>
                          <a:pt x="6" y="16"/>
                          <a:pt x="8" y="13"/>
                          <a:pt x="8" y="12"/>
                        </a:cubicBezTo>
                        <a:cubicBezTo>
                          <a:pt x="10" y="10"/>
                          <a:pt x="10" y="8"/>
                          <a:pt x="11" y="7"/>
                        </a:cubicBezTo>
                        <a:cubicBezTo>
                          <a:pt x="11" y="5"/>
                          <a:pt x="10" y="4"/>
                          <a:pt x="10" y="2"/>
                        </a:cubicBezTo>
                        <a:cubicBezTo>
                          <a:pt x="10" y="0"/>
                          <a:pt x="7" y="2"/>
                          <a:pt x="7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59" name="Freeform 435">
                    <a:extLst>
                      <a:ext uri="{FF2B5EF4-FFF2-40B4-BE49-F238E27FC236}">
                        <a16:creationId xmlns:a16="http://schemas.microsoft.com/office/drawing/2014/main" xmlns="" id="{B775854E-3660-AB46-A2F9-59DBF021CCE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550518" y="7771599"/>
                    <a:ext cx="35033" cy="28669"/>
                  </a:xfrm>
                  <a:custGeom>
                    <a:avLst/>
                    <a:gdLst>
                      <a:gd name="T0" fmla="*/ 4 w 4"/>
                      <a:gd name="T1" fmla="*/ 0 h 3"/>
                      <a:gd name="T2" fmla="*/ 1 w 4"/>
                      <a:gd name="T3" fmla="*/ 3 h 3"/>
                      <a:gd name="T4" fmla="*/ 4 w 4"/>
                      <a:gd name="T5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3">
                        <a:moveTo>
                          <a:pt x="4" y="0"/>
                        </a:moveTo>
                        <a:cubicBezTo>
                          <a:pt x="3" y="0"/>
                          <a:pt x="0" y="1"/>
                          <a:pt x="1" y="3"/>
                        </a:cubicBezTo>
                        <a:cubicBezTo>
                          <a:pt x="1" y="3"/>
                          <a:pt x="4" y="0"/>
                          <a:pt x="4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60" name="Freeform 436">
                    <a:extLst>
                      <a:ext uri="{FF2B5EF4-FFF2-40B4-BE49-F238E27FC236}">
                        <a16:creationId xmlns:a16="http://schemas.microsoft.com/office/drawing/2014/main" xmlns="" id="{B845136F-C44F-EC43-8B5B-9155782241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633319" y="7679216"/>
                    <a:ext cx="19109" cy="15928"/>
                  </a:xfrm>
                  <a:custGeom>
                    <a:avLst/>
                    <a:gdLst>
                      <a:gd name="T0" fmla="*/ 2 w 2"/>
                      <a:gd name="T1" fmla="*/ 0 h 2"/>
                      <a:gd name="T2" fmla="*/ 0 w 2"/>
                      <a:gd name="T3" fmla="*/ 1 h 2"/>
                      <a:gd name="T4" fmla="*/ 2 w 2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2" y="0"/>
                        </a:move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2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61" name="Freeform 437">
                    <a:extLst>
                      <a:ext uri="{FF2B5EF4-FFF2-40B4-BE49-F238E27FC236}">
                        <a16:creationId xmlns:a16="http://schemas.microsoft.com/office/drawing/2014/main" xmlns="" id="{EFDC1262-F384-344F-8F1E-C34ACEC3EB0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381727" y="7873535"/>
                    <a:ext cx="19109" cy="9556"/>
                  </a:xfrm>
                  <a:custGeom>
                    <a:avLst/>
                    <a:gdLst>
                      <a:gd name="T0" fmla="*/ 2 w 2"/>
                      <a:gd name="T1" fmla="*/ 0 h 1"/>
                      <a:gd name="T2" fmla="*/ 1 w 2"/>
                      <a:gd name="T3" fmla="*/ 1 h 1"/>
                      <a:gd name="T4" fmla="*/ 2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2" y="0"/>
                        </a:moveTo>
                        <a:cubicBezTo>
                          <a:pt x="1" y="0"/>
                          <a:pt x="0" y="1"/>
                          <a:pt x="1" y="1"/>
                        </a:cubicBezTo>
                        <a:cubicBezTo>
                          <a:pt x="2" y="1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62" name="Freeform 438">
                    <a:extLst>
                      <a:ext uri="{FF2B5EF4-FFF2-40B4-BE49-F238E27FC236}">
                        <a16:creationId xmlns:a16="http://schemas.microsoft.com/office/drawing/2014/main" xmlns="" id="{1C30A3BC-64B3-104E-9164-C95244594FE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203386" y="7838493"/>
                    <a:ext cx="111465" cy="156092"/>
                  </a:xfrm>
                  <a:custGeom>
                    <a:avLst/>
                    <a:gdLst>
                      <a:gd name="T0" fmla="*/ 8 w 12"/>
                      <a:gd name="T1" fmla="*/ 1 h 17"/>
                      <a:gd name="T2" fmla="*/ 0 w 12"/>
                      <a:gd name="T3" fmla="*/ 8 h 17"/>
                      <a:gd name="T4" fmla="*/ 1 w 12"/>
                      <a:gd name="T5" fmla="*/ 14 h 17"/>
                      <a:gd name="T6" fmla="*/ 3 w 12"/>
                      <a:gd name="T7" fmla="*/ 17 h 17"/>
                      <a:gd name="T8" fmla="*/ 8 w 12"/>
                      <a:gd name="T9" fmla="*/ 1 h 17"/>
                      <a:gd name="T10" fmla="*/ 8 w 12"/>
                      <a:gd name="T11" fmla="*/ 1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2" h="17">
                        <a:moveTo>
                          <a:pt x="8" y="1"/>
                        </a:moveTo>
                        <a:cubicBezTo>
                          <a:pt x="5" y="0"/>
                          <a:pt x="1" y="6"/>
                          <a:pt x="0" y="8"/>
                        </a:cubicBezTo>
                        <a:cubicBezTo>
                          <a:pt x="0" y="10"/>
                          <a:pt x="0" y="12"/>
                          <a:pt x="1" y="14"/>
                        </a:cubicBezTo>
                        <a:cubicBezTo>
                          <a:pt x="1" y="14"/>
                          <a:pt x="3" y="17"/>
                          <a:pt x="3" y="17"/>
                        </a:cubicBezTo>
                        <a:cubicBezTo>
                          <a:pt x="4" y="15"/>
                          <a:pt x="12" y="2"/>
                          <a:pt x="8" y="1"/>
                        </a:cubicBezTo>
                        <a:cubicBezTo>
                          <a:pt x="7" y="1"/>
                          <a:pt x="9" y="1"/>
                          <a:pt x="8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63" name="Freeform 439">
                    <a:extLst>
                      <a:ext uri="{FF2B5EF4-FFF2-40B4-BE49-F238E27FC236}">
                        <a16:creationId xmlns:a16="http://schemas.microsoft.com/office/drawing/2014/main" xmlns="" id="{627FA898-C5D9-7B40-A4B7-3226866145A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652429" y="8099708"/>
                    <a:ext cx="130574" cy="92380"/>
                  </a:xfrm>
                  <a:custGeom>
                    <a:avLst/>
                    <a:gdLst>
                      <a:gd name="T0" fmla="*/ 13 w 14"/>
                      <a:gd name="T1" fmla="*/ 1 h 10"/>
                      <a:gd name="T2" fmla="*/ 9 w 14"/>
                      <a:gd name="T3" fmla="*/ 0 h 10"/>
                      <a:gd name="T4" fmla="*/ 4 w 14"/>
                      <a:gd name="T5" fmla="*/ 2 h 10"/>
                      <a:gd name="T6" fmla="*/ 4 w 14"/>
                      <a:gd name="T7" fmla="*/ 9 h 10"/>
                      <a:gd name="T8" fmla="*/ 11 w 14"/>
                      <a:gd name="T9" fmla="*/ 6 h 10"/>
                      <a:gd name="T10" fmla="*/ 13 w 14"/>
                      <a:gd name="T11" fmla="*/ 1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4" h="10">
                        <a:moveTo>
                          <a:pt x="13" y="1"/>
                        </a:moveTo>
                        <a:cubicBezTo>
                          <a:pt x="12" y="1"/>
                          <a:pt x="11" y="0"/>
                          <a:pt x="9" y="0"/>
                        </a:cubicBezTo>
                        <a:cubicBezTo>
                          <a:pt x="7" y="0"/>
                          <a:pt x="6" y="1"/>
                          <a:pt x="4" y="2"/>
                        </a:cubicBezTo>
                        <a:cubicBezTo>
                          <a:pt x="2" y="4"/>
                          <a:pt x="0" y="7"/>
                          <a:pt x="4" y="9"/>
                        </a:cubicBezTo>
                        <a:cubicBezTo>
                          <a:pt x="6" y="10"/>
                          <a:pt x="10" y="8"/>
                          <a:pt x="11" y="6"/>
                        </a:cubicBezTo>
                        <a:cubicBezTo>
                          <a:pt x="11" y="5"/>
                          <a:pt x="14" y="1"/>
                          <a:pt x="13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64" name="Freeform 440">
                    <a:extLst>
                      <a:ext uri="{FF2B5EF4-FFF2-40B4-BE49-F238E27FC236}">
                        <a16:creationId xmlns:a16="http://schemas.microsoft.com/office/drawing/2014/main" xmlns="" id="{412E10EC-793A-044A-9D6A-F1456DBF9E5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184277" y="8163419"/>
                    <a:ext cx="187897" cy="264400"/>
                  </a:xfrm>
                  <a:custGeom>
                    <a:avLst/>
                    <a:gdLst>
                      <a:gd name="T0" fmla="*/ 12 w 20"/>
                      <a:gd name="T1" fmla="*/ 2 h 28"/>
                      <a:gd name="T2" fmla="*/ 9 w 20"/>
                      <a:gd name="T3" fmla="*/ 2 h 28"/>
                      <a:gd name="T4" fmla="*/ 4 w 20"/>
                      <a:gd name="T5" fmla="*/ 3 h 28"/>
                      <a:gd name="T6" fmla="*/ 3 w 20"/>
                      <a:gd name="T7" fmla="*/ 11 h 28"/>
                      <a:gd name="T8" fmla="*/ 3 w 20"/>
                      <a:gd name="T9" fmla="*/ 13 h 28"/>
                      <a:gd name="T10" fmla="*/ 0 w 20"/>
                      <a:gd name="T11" fmla="*/ 13 h 28"/>
                      <a:gd name="T12" fmla="*/ 3 w 20"/>
                      <a:gd name="T13" fmla="*/ 22 h 28"/>
                      <a:gd name="T14" fmla="*/ 5 w 20"/>
                      <a:gd name="T15" fmla="*/ 20 h 28"/>
                      <a:gd name="T16" fmla="*/ 7 w 20"/>
                      <a:gd name="T17" fmla="*/ 22 h 28"/>
                      <a:gd name="T18" fmla="*/ 4 w 20"/>
                      <a:gd name="T19" fmla="*/ 23 h 28"/>
                      <a:gd name="T20" fmla="*/ 8 w 20"/>
                      <a:gd name="T21" fmla="*/ 26 h 28"/>
                      <a:gd name="T22" fmla="*/ 11 w 20"/>
                      <a:gd name="T23" fmla="*/ 25 h 28"/>
                      <a:gd name="T24" fmla="*/ 15 w 20"/>
                      <a:gd name="T25" fmla="*/ 28 h 28"/>
                      <a:gd name="T26" fmla="*/ 14 w 20"/>
                      <a:gd name="T27" fmla="*/ 25 h 28"/>
                      <a:gd name="T28" fmla="*/ 17 w 20"/>
                      <a:gd name="T29" fmla="*/ 24 h 28"/>
                      <a:gd name="T30" fmla="*/ 10 w 20"/>
                      <a:gd name="T31" fmla="*/ 22 h 28"/>
                      <a:gd name="T32" fmla="*/ 9 w 20"/>
                      <a:gd name="T33" fmla="*/ 16 h 28"/>
                      <a:gd name="T34" fmla="*/ 12 w 20"/>
                      <a:gd name="T35" fmla="*/ 12 h 28"/>
                      <a:gd name="T36" fmla="*/ 13 w 20"/>
                      <a:gd name="T37" fmla="*/ 7 h 28"/>
                      <a:gd name="T38" fmla="*/ 12 w 20"/>
                      <a:gd name="T39" fmla="*/ 2 h 28"/>
                      <a:gd name="T40" fmla="*/ 12 w 20"/>
                      <a:gd name="T41" fmla="*/ 2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20" h="28">
                        <a:moveTo>
                          <a:pt x="12" y="2"/>
                        </a:moveTo>
                        <a:cubicBezTo>
                          <a:pt x="10" y="1"/>
                          <a:pt x="11" y="5"/>
                          <a:pt x="9" y="2"/>
                        </a:cubicBezTo>
                        <a:cubicBezTo>
                          <a:pt x="8" y="0"/>
                          <a:pt x="4" y="1"/>
                          <a:pt x="4" y="3"/>
                        </a:cubicBezTo>
                        <a:cubicBezTo>
                          <a:pt x="3" y="6"/>
                          <a:pt x="4" y="8"/>
                          <a:pt x="3" y="11"/>
                        </a:cubicBezTo>
                        <a:cubicBezTo>
                          <a:pt x="3" y="12"/>
                          <a:pt x="3" y="13"/>
                          <a:pt x="3" y="13"/>
                        </a:cubicBezTo>
                        <a:cubicBezTo>
                          <a:pt x="2" y="14"/>
                          <a:pt x="0" y="13"/>
                          <a:pt x="0" y="13"/>
                        </a:cubicBezTo>
                        <a:cubicBezTo>
                          <a:pt x="0" y="13"/>
                          <a:pt x="2" y="22"/>
                          <a:pt x="3" y="22"/>
                        </a:cubicBezTo>
                        <a:cubicBezTo>
                          <a:pt x="3" y="22"/>
                          <a:pt x="4" y="19"/>
                          <a:pt x="5" y="20"/>
                        </a:cubicBezTo>
                        <a:cubicBezTo>
                          <a:pt x="5" y="20"/>
                          <a:pt x="7" y="21"/>
                          <a:pt x="7" y="22"/>
                        </a:cubicBezTo>
                        <a:cubicBezTo>
                          <a:pt x="7" y="23"/>
                          <a:pt x="4" y="21"/>
                          <a:pt x="4" y="23"/>
                        </a:cubicBezTo>
                        <a:cubicBezTo>
                          <a:pt x="4" y="25"/>
                          <a:pt x="6" y="27"/>
                          <a:pt x="8" y="26"/>
                        </a:cubicBezTo>
                        <a:cubicBezTo>
                          <a:pt x="9" y="26"/>
                          <a:pt x="10" y="24"/>
                          <a:pt x="11" y="25"/>
                        </a:cubicBezTo>
                        <a:cubicBezTo>
                          <a:pt x="11" y="25"/>
                          <a:pt x="15" y="28"/>
                          <a:pt x="15" y="28"/>
                        </a:cubicBezTo>
                        <a:cubicBezTo>
                          <a:pt x="16" y="27"/>
                          <a:pt x="13" y="26"/>
                          <a:pt x="14" y="25"/>
                        </a:cubicBezTo>
                        <a:cubicBezTo>
                          <a:pt x="13" y="26"/>
                          <a:pt x="20" y="28"/>
                          <a:pt x="17" y="24"/>
                        </a:cubicBezTo>
                        <a:cubicBezTo>
                          <a:pt x="15" y="22"/>
                          <a:pt x="11" y="25"/>
                          <a:pt x="10" y="22"/>
                        </a:cubicBezTo>
                        <a:cubicBezTo>
                          <a:pt x="9" y="20"/>
                          <a:pt x="9" y="19"/>
                          <a:pt x="9" y="16"/>
                        </a:cubicBezTo>
                        <a:cubicBezTo>
                          <a:pt x="9" y="14"/>
                          <a:pt x="11" y="14"/>
                          <a:pt x="12" y="12"/>
                        </a:cubicBezTo>
                        <a:cubicBezTo>
                          <a:pt x="14" y="10"/>
                          <a:pt x="14" y="9"/>
                          <a:pt x="13" y="7"/>
                        </a:cubicBezTo>
                        <a:cubicBezTo>
                          <a:pt x="13" y="7"/>
                          <a:pt x="13" y="2"/>
                          <a:pt x="12" y="2"/>
                        </a:cubicBezTo>
                        <a:cubicBezTo>
                          <a:pt x="11" y="2"/>
                          <a:pt x="13" y="2"/>
                          <a:pt x="12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65" name="Freeform 441">
                    <a:extLst>
                      <a:ext uri="{FF2B5EF4-FFF2-40B4-BE49-F238E27FC236}">
                        <a16:creationId xmlns:a16="http://schemas.microsoft.com/office/drawing/2014/main" xmlns="" id="{C8ED253B-65A9-4D40-8335-0CAF77434C1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343512" y="8389592"/>
                    <a:ext cx="57323" cy="73269"/>
                  </a:xfrm>
                  <a:custGeom>
                    <a:avLst/>
                    <a:gdLst>
                      <a:gd name="T0" fmla="*/ 3 w 6"/>
                      <a:gd name="T1" fmla="*/ 1 h 8"/>
                      <a:gd name="T2" fmla="*/ 1 w 6"/>
                      <a:gd name="T3" fmla="*/ 1 h 8"/>
                      <a:gd name="T4" fmla="*/ 0 w 6"/>
                      <a:gd name="T5" fmla="*/ 3 h 8"/>
                      <a:gd name="T6" fmla="*/ 2 w 6"/>
                      <a:gd name="T7" fmla="*/ 6 h 8"/>
                      <a:gd name="T8" fmla="*/ 5 w 6"/>
                      <a:gd name="T9" fmla="*/ 7 h 8"/>
                      <a:gd name="T10" fmla="*/ 4 w 6"/>
                      <a:gd name="T11" fmla="*/ 4 h 8"/>
                      <a:gd name="T12" fmla="*/ 3 w 6"/>
                      <a:gd name="T13" fmla="*/ 1 h 8"/>
                      <a:gd name="T14" fmla="*/ 3 w 6"/>
                      <a:gd name="T15" fmla="*/ 1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6" h="8">
                        <a:moveTo>
                          <a:pt x="3" y="1"/>
                        </a:moveTo>
                        <a:cubicBezTo>
                          <a:pt x="3" y="1"/>
                          <a:pt x="2" y="0"/>
                          <a:pt x="1" y="1"/>
                        </a:cubicBezTo>
                        <a:cubicBezTo>
                          <a:pt x="1" y="2"/>
                          <a:pt x="0" y="2"/>
                          <a:pt x="0" y="3"/>
                        </a:cubicBezTo>
                        <a:cubicBezTo>
                          <a:pt x="1" y="4"/>
                          <a:pt x="0" y="5"/>
                          <a:pt x="2" y="6"/>
                        </a:cubicBezTo>
                        <a:cubicBezTo>
                          <a:pt x="2" y="6"/>
                          <a:pt x="6" y="8"/>
                          <a:pt x="5" y="7"/>
                        </a:cubicBezTo>
                        <a:cubicBezTo>
                          <a:pt x="5" y="6"/>
                          <a:pt x="5" y="5"/>
                          <a:pt x="4" y="4"/>
                        </a:cubicBezTo>
                        <a:cubicBezTo>
                          <a:pt x="2" y="4"/>
                          <a:pt x="2" y="1"/>
                          <a:pt x="3" y="1"/>
                        </a:cubicBezTo>
                        <a:cubicBezTo>
                          <a:pt x="2" y="1"/>
                          <a:pt x="4" y="1"/>
                          <a:pt x="3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66" name="Freeform 442">
                    <a:extLst>
                      <a:ext uri="{FF2B5EF4-FFF2-40B4-BE49-F238E27FC236}">
                        <a16:creationId xmlns:a16="http://schemas.microsoft.com/office/drawing/2014/main" xmlns="" id="{5BFD9CCD-19B5-7547-96A6-E3AFD1C1D2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381727" y="8453303"/>
                    <a:ext cx="92356" cy="124237"/>
                  </a:xfrm>
                  <a:custGeom>
                    <a:avLst/>
                    <a:gdLst>
                      <a:gd name="T0" fmla="*/ 4 w 10"/>
                      <a:gd name="T1" fmla="*/ 0 h 13"/>
                      <a:gd name="T2" fmla="*/ 2 w 10"/>
                      <a:gd name="T3" fmla="*/ 1 h 13"/>
                      <a:gd name="T4" fmla="*/ 4 w 10"/>
                      <a:gd name="T5" fmla="*/ 4 h 13"/>
                      <a:gd name="T6" fmla="*/ 4 w 10"/>
                      <a:gd name="T7" fmla="*/ 9 h 13"/>
                      <a:gd name="T8" fmla="*/ 5 w 10"/>
                      <a:gd name="T9" fmla="*/ 13 h 13"/>
                      <a:gd name="T10" fmla="*/ 5 w 10"/>
                      <a:gd name="T11" fmla="*/ 11 h 13"/>
                      <a:gd name="T12" fmla="*/ 9 w 10"/>
                      <a:gd name="T13" fmla="*/ 8 h 13"/>
                      <a:gd name="T14" fmla="*/ 8 w 10"/>
                      <a:gd name="T15" fmla="*/ 6 h 13"/>
                      <a:gd name="T16" fmla="*/ 9 w 10"/>
                      <a:gd name="T17" fmla="*/ 5 h 13"/>
                      <a:gd name="T18" fmla="*/ 7 w 10"/>
                      <a:gd name="T19" fmla="*/ 1 h 13"/>
                      <a:gd name="T20" fmla="*/ 4 w 10"/>
                      <a:gd name="T21" fmla="*/ 0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0" h="13">
                        <a:moveTo>
                          <a:pt x="4" y="0"/>
                        </a:moveTo>
                        <a:cubicBezTo>
                          <a:pt x="3" y="0"/>
                          <a:pt x="4" y="0"/>
                          <a:pt x="2" y="1"/>
                        </a:cubicBezTo>
                        <a:cubicBezTo>
                          <a:pt x="1" y="2"/>
                          <a:pt x="3" y="3"/>
                          <a:pt x="4" y="4"/>
                        </a:cubicBezTo>
                        <a:cubicBezTo>
                          <a:pt x="5" y="6"/>
                          <a:pt x="0" y="7"/>
                          <a:pt x="4" y="9"/>
                        </a:cubicBezTo>
                        <a:cubicBezTo>
                          <a:pt x="5" y="10"/>
                          <a:pt x="3" y="12"/>
                          <a:pt x="5" y="13"/>
                        </a:cubicBezTo>
                        <a:cubicBezTo>
                          <a:pt x="6" y="13"/>
                          <a:pt x="6" y="12"/>
                          <a:pt x="5" y="11"/>
                        </a:cubicBezTo>
                        <a:cubicBezTo>
                          <a:pt x="3" y="5"/>
                          <a:pt x="9" y="10"/>
                          <a:pt x="9" y="8"/>
                        </a:cubicBezTo>
                        <a:cubicBezTo>
                          <a:pt x="9" y="7"/>
                          <a:pt x="7" y="6"/>
                          <a:pt x="8" y="6"/>
                        </a:cubicBezTo>
                        <a:cubicBezTo>
                          <a:pt x="8" y="5"/>
                          <a:pt x="10" y="6"/>
                          <a:pt x="9" y="5"/>
                        </a:cubicBezTo>
                        <a:cubicBezTo>
                          <a:pt x="8" y="4"/>
                          <a:pt x="6" y="3"/>
                          <a:pt x="7" y="1"/>
                        </a:cubicBezTo>
                        <a:cubicBezTo>
                          <a:pt x="7" y="0"/>
                          <a:pt x="5" y="0"/>
                          <a:pt x="4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67" name="Freeform 443">
                    <a:extLst>
                      <a:ext uri="{FF2B5EF4-FFF2-40B4-BE49-F238E27FC236}">
                        <a16:creationId xmlns:a16="http://schemas.microsoft.com/office/drawing/2014/main" xmlns="" id="{B4DC68F3-32E9-5447-98A6-AC29732DE1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212936" y="8399150"/>
                    <a:ext cx="57323" cy="73269"/>
                  </a:xfrm>
                  <a:custGeom>
                    <a:avLst/>
                    <a:gdLst>
                      <a:gd name="T0" fmla="*/ 6 w 6"/>
                      <a:gd name="T1" fmla="*/ 5 h 8"/>
                      <a:gd name="T2" fmla="*/ 0 w 6"/>
                      <a:gd name="T3" fmla="*/ 2 h 8"/>
                      <a:gd name="T4" fmla="*/ 3 w 6"/>
                      <a:gd name="T5" fmla="*/ 6 h 8"/>
                      <a:gd name="T6" fmla="*/ 6 w 6"/>
                      <a:gd name="T7" fmla="*/ 5 h 8"/>
                      <a:gd name="T8" fmla="*/ 6 w 6"/>
                      <a:gd name="T9" fmla="*/ 5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8">
                        <a:moveTo>
                          <a:pt x="6" y="5"/>
                        </a:moveTo>
                        <a:cubicBezTo>
                          <a:pt x="5" y="4"/>
                          <a:pt x="3" y="0"/>
                          <a:pt x="0" y="2"/>
                        </a:cubicBezTo>
                        <a:cubicBezTo>
                          <a:pt x="0" y="2"/>
                          <a:pt x="3" y="5"/>
                          <a:pt x="3" y="6"/>
                        </a:cubicBezTo>
                        <a:cubicBezTo>
                          <a:pt x="3" y="8"/>
                          <a:pt x="6" y="8"/>
                          <a:pt x="6" y="5"/>
                        </a:cubicBezTo>
                        <a:cubicBezTo>
                          <a:pt x="6" y="5"/>
                          <a:pt x="6" y="6"/>
                          <a:pt x="6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68" name="Freeform 444">
                    <a:extLst>
                      <a:ext uri="{FF2B5EF4-FFF2-40B4-BE49-F238E27FC236}">
                        <a16:creationId xmlns:a16="http://schemas.microsoft.com/office/drawing/2014/main" xmlns="" id="{291269F8-E03C-D849-96D1-E66055E128D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279818" y="8472417"/>
                    <a:ext cx="82803" cy="95566"/>
                  </a:xfrm>
                  <a:custGeom>
                    <a:avLst/>
                    <a:gdLst>
                      <a:gd name="T0" fmla="*/ 3 w 9"/>
                      <a:gd name="T1" fmla="*/ 2 h 10"/>
                      <a:gd name="T2" fmla="*/ 0 w 9"/>
                      <a:gd name="T3" fmla="*/ 2 h 10"/>
                      <a:gd name="T4" fmla="*/ 2 w 9"/>
                      <a:gd name="T5" fmla="*/ 4 h 10"/>
                      <a:gd name="T6" fmla="*/ 1 w 9"/>
                      <a:gd name="T7" fmla="*/ 9 h 10"/>
                      <a:gd name="T8" fmla="*/ 6 w 9"/>
                      <a:gd name="T9" fmla="*/ 6 h 10"/>
                      <a:gd name="T10" fmla="*/ 3 w 9"/>
                      <a:gd name="T11" fmla="*/ 2 h 10"/>
                      <a:gd name="T12" fmla="*/ 3 w 9"/>
                      <a:gd name="T13" fmla="*/ 2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" h="10">
                        <a:moveTo>
                          <a:pt x="3" y="2"/>
                        </a:moveTo>
                        <a:cubicBezTo>
                          <a:pt x="2" y="1"/>
                          <a:pt x="1" y="1"/>
                          <a:pt x="0" y="2"/>
                        </a:cubicBezTo>
                        <a:cubicBezTo>
                          <a:pt x="0" y="3"/>
                          <a:pt x="2" y="3"/>
                          <a:pt x="2" y="4"/>
                        </a:cubicBezTo>
                        <a:cubicBezTo>
                          <a:pt x="3" y="5"/>
                          <a:pt x="0" y="8"/>
                          <a:pt x="1" y="9"/>
                        </a:cubicBezTo>
                        <a:cubicBezTo>
                          <a:pt x="1" y="10"/>
                          <a:pt x="5" y="6"/>
                          <a:pt x="6" y="6"/>
                        </a:cubicBezTo>
                        <a:cubicBezTo>
                          <a:pt x="9" y="6"/>
                          <a:pt x="3" y="2"/>
                          <a:pt x="3" y="2"/>
                        </a:cubicBezTo>
                        <a:cubicBezTo>
                          <a:pt x="1" y="0"/>
                          <a:pt x="3" y="2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69" name="Freeform 445">
                    <a:extLst>
                      <a:ext uri="{FF2B5EF4-FFF2-40B4-BE49-F238E27FC236}">
                        <a16:creationId xmlns:a16="http://schemas.microsoft.com/office/drawing/2014/main" xmlns="" id="{EE95BD15-8881-C548-BFAB-E06FAA5F460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298926" y="8529755"/>
                    <a:ext cx="63695" cy="101936"/>
                  </a:xfrm>
                  <a:custGeom>
                    <a:avLst/>
                    <a:gdLst>
                      <a:gd name="T0" fmla="*/ 6 w 7"/>
                      <a:gd name="T1" fmla="*/ 1 h 11"/>
                      <a:gd name="T2" fmla="*/ 3 w 7"/>
                      <a:gd name="T3" fmla="*/ 5 h 11"/>
                      <a:gd name="T4" fmla="*/ 3 w 7"/>
                      <a:gd name="T5" fmla="*/ 9 h 11"/>
                      <a:gd name="T6" fmla="*/ 5 w 7"/>
                      <a:gd name="T7" fmla="*/ 6 h 11"/>
                      <a:gd name="T8" fmla="*/ 6 w 7"/>
                      <a:gd name="T9" fmla="*/ 1 h 11"/>
                      <a:gd name="T10" fmla="*/ 6 w 7"/>
                      <a:gd name="T11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7" h="11">
                        <a:moveTo>
                          <a:pt x="6" y="1"/>
                        </a:moveTo>
                        <a:cubicBezTo>
                          <a:pt x="3" y="1"/>
                          <a:pt x="4" y="4"/>
                          <a:pt x="3" y="5"/>
                        </a:cubicBezTo>
                        <a:cubicBezTo>
                          <a:pt x="0" y="7"/>
                          <a:pt x="1" y="7"/>
                          <a:pt x="3" y="9"/>
                        </a:cubicBezTo>
                        <a:cubicBezTo>
                          <a:pt x="6" y="11"/>
                          <a:pt x="4" y="8"/>
                          <a:pt x="5" y="6"/>
                        </a:cubicBezTo>
                        <a:cubicBezTo>
                          <a:pt x="5" y="6"/>
                          <a:pt x="7" y="0"/>
                          <a:pt x="6" y="1"/>
                        </a:cubicBezTo>
                        <a:cubicBezTo>
                          <a:pt x="5" y="1"/>
                          <a:pt x="6" y="0"/>
                          <a:pt x="6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70" name="Freeform 446">
                    <a:extLst>
                      <a:ext uri="{FF2B5EF4-FFF2-40B4-BE49-F238E27FC236}">
                        <a16:creationId xmlns:a16="http://schemas.microsoft.com/office/drawing/2014/main" xmlns="" id="{0F9AE5CD-8CB0-B54C-9D81-89FDB4D006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353063" y="8520200"/>
                    <a:ext cx="38217" cy="73269"/>
                  </a:xfrm>
                  <a:custGeom>
                    <a:avLst/>
                    <a:gdLst>
                      <a:gd name="T0" fmla="*/ 3 w 4"/>
                      <a:gd name="T1" fmla="*/ 1 h 8"/>
                      <a:gd name="T2" fmla="*/ 0 w 4"/>
                      <a:gd name="T3" fmla="*/ 8 h 8"/>
                      <a:gd name="T4" fmla="*/ 3 w 4"/>
                      <a:gd name="T5" fmla="*/ 5 h 8"/>
                      <a:gd name="T6" fmla="*/ 3 w 4"/>
                      <a:gd name="T7" fmla="*/ 1 h 8"/>
                      <a:gd name="T8" fmla="*/ 3 w 4"/>
                      <a:gd name="T9" fmla="*/ 1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8">
                        <a:moveTo>
                          <a:pt x="3" y="1"/>
                        </a:moveTo>
                        <a:cubicBezTo>
                          <a:pt x="2" y="1"/>
                          <a:pt x="0" y="7"/>
                          <a:pt x="0" y="8"/>
                        </a:cubicBezTo>
                        <a:cubicBezTo>
                          <a:pt x="0" y="8"/>
                          <a:pt x="2" y="6"/>
                          <a:pt x="3" y="5"/>
                        </a:cubicBezTo>
                        <a:cubicBezTo>
                          <a:pt x="3" y="5"/>
                          <a:pt x="4" y="0"/>
                          <a:pt x="3" y="1"/>
                        </a:cubicBezTo>
                        <a:cubicBezTo>
                          <a:pt x="2" y="1"/>
                          <a:pt x="3" y="1"/>
                          <a:pt x="3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71" name="Freeform 447">
                    <a:extLst>
                      <a:ext uri="{FF2B5EF4-FFF2-40B4-BE49-F238E27FC236}">
                        <a16:creationId xmlns:a16="http://schemas.microsoft.com/office/drawing/2014/main" xmlns="" id="{21B77C3B-0904-0343-97FE-43F6AAB7B3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372174" y="8567983"/>
                    <a:ext cx="57323" cy="35042"/>
                  </a:xfrm>
                  <a:custGeom>
                    <a:avLst/>
                    <a:gdLst>
                      <a:gd name="T0" fmla="*/ 1 w 6"/>
                      <a:gd name="T1" fmla="*/ 1 h 4"/>
                      <a:gd name="T2" fmla="*/ 3 w 6"/>
                      <a:gd name="T3" fmla="*/ 3 h 4"/>
                      <a:gd name="T4" fmla="*/ 1 w 6"/>
                      <a:gd name="T5" fmla="*/ 1 h 4"/>
                      <a:gd name="T6" fmla="*/ 1 w 6"/>
                      <a:gd name="T7" fmla="*/ 1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" h="4">
                        <a:moveTo>
                          <a:pt x="1" y="1"/>
                        </a:moveTo>
                        <a:cubicBezTo>
                          <a:pt x="0" y="3"/>
                          <a:pt x="1" y="4"/>
                          <a:pt x="3" y="3"/>
                        </a:cubicBezTo>
                        <a:cubicBezTo>
                          <a:pt x="6" y="3"/>
                          <a:pt x="2" y="0"/>
                          <a:pt x="1" y="1"/>
                        </a:cubicBezTo>
                        <a:cubicBezTo>
                          <a:pt x="1" y="2"/>
                          <a:pt x="2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72" name="Freeform 448">
                    <a:extLst>
                      <a:ext uri="{FF2B5EF4-FFF2-40B4-BE49-F238E27FC236}">
                        <a16:creationId xmlns:a16="http://schemas.microsoft.com/office/drawing/2014/main" xmlns="" id="{CC28734D-C22B-4644-90A4-6C06314557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372174" y="8593469"/>
                    <a:ext cx="130574" cy="197506"/>
                  </a:xfrm>
                  <a:custGeom>
                    <a:avLst/>
                    <a:gdLst>
                      <a:gd name="T0" fmla="*/ 10 w 14"/>
                      <a:gd name="T1" fmla="*/ 0 h 21"/>
                      <a:gd name="T2" fmla="*/ 9 w 14"/>
                      <a:gd name="T3" fmla="*/ 2 h 21"/>
                      <a:gd name="T4" fmla="*/ 7 w 14"/>
                      <a:gd name="T5" fmla="*/ 4 h 21"/>
                      <a:gd name="T6" fmla="*/ 3 w 14"/>
                      <a:gd name="T7" fmla="*/ 6 h 21"/>
                      <a:gd name="T8" fmla="*/ 2 w 14"/>
                      <a:gd name="T9" fmla="*/ 11 h 21"/>
                      <a:gd name="T10" fmla="*/ 2 w 14"/>
                      <a:gd name="T11" fmla="*/ 14 h 21"/>
                      <a:gd name="T12" fmla="*/ 3 w 14"/>
                      <a:gd name="T13" fmla="*/ 18 h 21"/>
                      <a:gd name="T14" fmla="*/ 8 w 14"/>
                      <a:gd name="T15" fmla="*/ 19 h 21"/>
                      <a:gd name="T16" fmla="*/ 8 w 14"/>
                      <a:gd name="T17" fmla="*/ 16 h 21"/>
                      <a:gd name="T18" fmla="*/ 10 w 14"/>
                      <a:gd name="T19" fmla="*/ 12 h 21"/>
                      <a:gd name="T20" fmla="*/ 12 w 14"/>
                      <a:gd name="T21" fmla="*/ 17 h 21"/>
                      <a:gd name="T22" fmla="*/ 13 w 14"/>
                      <a:gd name="T23" fmla="*/ 14 h 21"/>
                      <a:gd name="T24" fmla="*/ 13 w 14"/>
                      <a:gd name="T25" fmla="*/ 10 h 21"/>
                      <a:gd name="T26" fmla="*/ 10 w 14"/>
                      <a:gd name="T27" fmla="*/ 0 h 21"/>
                      <a:gd name="T28" fmla="*/ 10 w 14"/>
                      <a:gd name="T29" fmla="*/ 0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4" h="21">
                        <a:moveTo>
                          <a:pt x="10" y="0"/>
                        </a:moveTo>
                        <a:cubicBezTo>
                          <a:pt x="9" y="0"/>
                          <a:pt x="9" y="1"/>
                          <a:pt x="9" y="2"/>
                        </a:cubicBezTo>
                        <a:cubicBezTo>
                          <a:pt x="9" y="3"/>
                          <a:pt x="9" y="3"/>
                          <a:pt x="7" y="4"/>
                        </a:cubicBezTo>
                        <a:cubicBezTo>
                          <a:pt x="6" y="4"/>
                          <a:pt x="4" y="6"/>
                          <a:pt x="3" y="6"/>
                        </a:cubicBezTo>
                        <a:cubicBezTo>
                          <a:pt x="1" y="9"/>
                          <a:pt x="0" y="9"/>
                          <a:pt x="2" y="11"/>
                        </a:cubicBezTo>
                        <a:cubicBezTo>
                          <a:pt x="3" y="12"/>
                          <a:pt x="2" y="13"/>
                          <a:pt x="2" y="14"/>
                        </a:cubicBezTo>
                        <a:cubicBezTo>
                          <a:pt x="1" y="16"/>
                          <a:pt x="2" y="17"/>
                          <a:pt x="3" y="18"/>
                        </a:cubicBezTo>
                        <a:cubicBezTo>
                          <a:pt x="5" y="19"/>
                          <a:pt x="7" y="19"/>
                          <a:pt x="8" y="19"/>
                        </a:cubicBezTo>
                        <a:cubicBezTo>
                          <a:pt x="11" y="21"/>
                          <a:pt x="9" y="18"/>
                          <a:pt x="8" y="16"/>
                        </a:cubicBezTo>
                        <a:cubicBezTo>
                          <a:pt x="8" y="16"/>
                          <a:pt x="8" y="12"/>
                          <a:pt x="10" y="12"/>
                        </a:cubicBezTo>
                        <a:cubicBezTo>
                          <a:pt x="11" y="12"/>
                          <a:pt x="11" y="17"/>
                          <a:pt x="12" y="17"/>
                        </a:cubicBezTo>
                        <a:cubicBezTo>
                          <a:pt x="12" y="17"/>
                          <a:pt x="13" y="14"/>
                          <a:pt x="13" y="14"/>
                        </a:cubicBezTo>
                        <a:cubicBezTo>
                          <a:pt x="14" y="12"/>
                          <a:pt x="14" y="11"/>
                          <a:pt x="13" y="10"/>
                        </a:cubicBezTo>
                        <a:cubicBezTo>
                          <a:pt x="13" y="7"/>
                          <a:pt x="13" y="1"/>
                          <a:pt x="10" y="0"/>
                        </a:cubicBezTo>
                        <a:cubicBezTo>
                          <a:pt x="9" y="0"/>
                          <a:pt x="10" y="1"/>
                          <a:pt x="10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73" name="Freeform 449">
                    <a:extLst>
                      <a:ext uri="{FF2B5EF4-FFF2-40B4-BE49-F238E27FC236}">
                        <a16:creationId xmlns:a16="http://schemas.microsoft.com/office/drawing/2014/main" xmlns="" id="{3C36E338-D618-0B4D-B83C-78CB011934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289371" y="8631694"/>
                    <a:ext cx="111465" cy="95566"/>
                  </a:xfrm>
                  <a:custGeom>
                    <a:avLst/>
                    <a:gdLst>
                      <a:gd name="T0" fmla="*/ 8 w 12"/>
                      <a:gd name="T1" fmla="*/ 1 h 10"/>
                      <a:gd name="T2" fmla="*/ 2 w 12"/>
                      <a:gd name="T3" fmla="*/ 4 h 10"/>
                      <a:gd name="T4" fmla="*/ 0 w 12"/>
                      <a:gd name="T5" fmla="*/ 10 h 10"/>
                      <a:gd name="T6" fmla="*/ 2 w 12"/>
                      <a:gd name="T7" fmla="*/ 6 h 10"/>
                      <a:gd name="T8" fmla="*/ 4 w 12"/>
                      <a:gd name="T9" fmla="*/ 6 h 10"/>
                      <a:gd name="T10" fmla="*/ 6 w 12"/>
                      <a:gd name="T11" fmla="*/ 7 h 10"/>
                      <a:gd name="T12" fmla="*/ 8 w 12"/>
                      <a:gd name="T13" fmla="*/ 7 h 10"/>
                      <a:gd name="T14" fmla="*/ 8 w 12"/>
                      <a:gd name="T15" fmla="*/ 5 h 10"/>
                      <a:gd name="T16" fmla="*/ 8 w 12"/>
                      <a:gd name="T17" fmla="*/ 1 h 10"/>
                      <a:gd name="T18" fmla="*/ 8 w 12"/>
                      <a:gd name="T19" fmla="*/ 1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2" h="10">
                        <a:moveTo>
                          <a:pt x="8" y="1"/>
                        </a:moveTo>
                        <a:cubicBezTo>
                          <a:pt x="6" y="0"/>
                          <a:pt x="5" y="4"/>
                          <a:pt x="2" y="4"/>
                        </a:cubicBezTo>
                        <a:cubicBezTo>
                          <a:pt x="0" y="5"/>
                          <a:pt x="0" y="9"/>
                          <a:pt x="0" y="10"/>
                        </a:cubicBezTo>
                        <a:cubicBezTo>
                          <a:pt x="1" y="9"/>
                          <a:pt x="1" y="7"/>
                          <a:pt x="2" y="6"/>
                        </a:cubicBezTo>
                        <a:cubicBezTo>
                          <a:pt x="2" y="6"/>
                          <a:pt x="4" y="5"/>
                          <a:pt x="4" y="6"/>
                        </a:cubicBezTo>
                        <a:cubicBezTo>
                          <a:pt x="4" y="7"/>
                          <a:pt x="6" y="7"/>
                          <a:pt x="6" y="7"/>
                        </a:cubicBezTo>
                        <a:cubicBezTo>
                          <a:pt x="7" y="7"/>
                          <a:pt x="7" y="8"/>
                          <a:pt x="8" y="7"/>
                        </a:cubicBezTo>
                        <a:cubicBezTo>
                          <a:pt x="8" y="7"/>
                          <a:pt x="8" y="5"/>
                          <a:pt x="8" y="5"/>
                        </a:cubicBezTo>
                        <a:cubicBezTo>
                          <a:pt x="9" y="3"/>
                          <a:pt x="11" y="2"/>
                          <a:pt x="8" y="1"/>
                        </a:cubicBezTo>
                        <a:cubicBezTo>
                          <a:pt x="7" y="1"/>
                          <a:pt x="12" y="3"/>
                          <a:pt x="8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74" name="Freeform 450">
                    <a:extLst>
                      <a:ext uri="{FF2B5EF4-FFF2-40B4-BE49-F238E27FC236}">
                        <a16:creationId xmlns:a16="http://schemas.microsoft.com/office/drawing/2014/main" xmlns="" id="{8CFBF097-71EE-1941-8214-91EDE71FE2D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063256" y="8539313"/>
                    <a:ext cx="111465" cy="111494"/>
                  </a:xfrm>
                  <a:custGeom>
                    <a:avLst/>
                    <a:gdLst>
                      <a:gd name="T0" fmla="*/ 11 w 12"/>
                      <a:gd name="T1" fmla="*/ 0 h 12"/>
                      <a:gd name="T2" fmla="*/ 6 w 12"/>
                      <a:gd name="T3" fmla="*/ 6 h 12"/>
                      <a:gd name="T4" fmla="*/ 0 w 12"/>
                      <a:gd name="T5" fmla="*/ 12 h 12"/>
                      <a:gd name="T6" fmla="*/ 4 w 12"/>
                      <a:gd name="T7" fmla="*/ 10 h 12"/>
                      <a:gd name="T8" fmla="*/ 8 w 12"/>
                      <a:gd name="T9" fmla="*/ 7 h 12"/>
                      <a:gd name="T10" fmla="*/ 10 w 12"/>
                      <a:gd name="T11" fmla="*/ 3 h 12"/>
                      <a:gd name="T12" fmla="*/ 11 w 12"/>
                      <a:gd name="T13" fmla="*/ 0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2" h="12">
                        <a:moveTo>
                          <a:pt x="11" y="0"/>
                        </a:moveTo>
                        <a:cubicBezTo>
                          <a:pt x="9" y="1"/>
                          <a:pt x="7" y="4"/>
                          <a:pt x="6" y="6"/>
                        </a:cubicBezTo>
                        <a:cubicBezTo>
                          <a:pt x="5" y="7"/>
                          <a:pt x="0" y="10"/>
                          <a:pt x="0" y="12"/>
                        </a:cubicBezTo>
                        <a:cubicBezTo>
                          <a:pt x="0" y="12"/>
                          <a:pt x="3" y="11"/>
                          <a:pt x="4" y="10"/>
                        </a:cubicBezTo>
                        <a:cubicBezTo>
                          <a:pt x="5" y="10"/>
                          <a:pt x="7" y="8"/>
                          <a:pt x="8" y="7"/>
                        </a:cubicBezTo>
                        <a:cubicBezTo>
                          <a:pt x="8" y="5"/>
                          <a:pt x="9" y="4"/>
                          <a:pt x="10" y="3"/>
                        </a:cubicBezTo>
                        <a:cubicBezTo>
                          <a:pt x="11" y="3"/>
                          <a:pt x="12" y="0"/>
                          <a:pt x="11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75" name="Freeform 451">
                    <a:extLst>
                      <a:ext uri="{FF2B5EF4-FFF2-40B4-BE49-F238E27FC236}">
                        <a16:creationId xmlns:a16="http://schemas.microsoft.com/office/drawing/2014/main" xmlns="" id="{EBEC40FA-9B4E-1A4C-BB29-12A0D1FD62D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391283" y="8399150"/>
                    <a:ext cx="19109" cy="9556"/>
                  </a:xfrm>
                  <a:custGeom>
                    <a:avLst/>
                    <a:gdLst>
                      <a:gd name="T0" fmla="*/ 0 w 2"/>
                      <a:gd name="T1" fmla="*/ 1 h 1"/>
                      <a:gd name="T2" fmla="*/ 1 w 2"/>
                      <a:gd name="T3" fmla="*/ 0 h 1"/>
                      <a:gd name="T4" fmla="*/ 0 w 2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0" y="1"/>
                        </a:moveTo>
                        <a:cubicBezTo>
                          <a:pt x="1" y="1"/>
                          <a:pt x="2" y="0"/>
                          <a:pt x="1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76" name="Freeform 452">
                    <a:extLst>
                      <a:ext uri="{FF2B5EF4-FFF2-40B4-BE49-F238E27FC236}">
                        <a16:creationId xmlns:a16="http://schemas.microsoft.com/office/drawing/2014/main" xmlns="" id="{8DCE3842-DA03-F54F-9AAF-4EAEA9435F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037776" y="8781415"/>
                    <a:ext cx="522294" cy="544729"/>
                  </a:xfrm>
                  <a:custGeom>
                    <a:avLst/>
                    <a:gdLst>
                      <a:gd name="T0" fmla="*/ 12 w 56"/>
                      <a:gd name="T1" fmla="*/ 3 h 58"/>
                      <a:gd name="T2" fmla="*/ 4 w 56"/>
                      <a:gd name="T3" fmla="*/ 2 h 58"/>
                      <a:gd name="T4" fmla="*/ 2 w 56"/>
                      <a:gd name="T5" fmla="*/ 3 h 58"/>
                      <a:gd name="T6" fmla="*/ 6 w 56"/>
                      <a:gd name="T7" fmla="*/ 9 h 58"/>
                      <a:gd name="T8" fmla="*/ 11 w 56"/>
                      <a:gd name="T9" fmla="*/ 13 h 58"/>
                      <a:gd name="T10" fmla="*/ 13 w 56"/>
                      <a:gd name="T11" fmla="*/ 17 h 58"/>
                      <a:gd name="T12" fmla="*/ 17 w 56"/>
                      <a:gd name="T13" fmla="*/ 19 h 58"/>
                      <a:gd name="T14" fmla="*/ 20 w 56"/>
                      <a:gd name="T15" fmla="*/ 26 h 58"/>
                      <a:gd name="T16" fmla="*/ 22 w 56"/>
                      <a:gd name="T17" fmla="*/ 28 h 58"/>
                      <a:gd name="T18" fmla="*/ 26 w 56"/>
                      <a:gd name="T19" fmla="*/ 33 h 58"/>
                      <a:gd name="T20" fmla="*/ 30 w 56"/>
                      <a:gd name="T21" fmla="*/ 42 h 58"/>
                      <a:gd name="T22" fmla="*/ 41 w 56"/>
                      <a:gd name="T23" fmla="*/ 52 h 58"/>
                      <a:gd name="T24" fmla="*/ 46 w 56"/>
                      <a:gd name="T25" fmla="*/ 57 h 58"/>
                      <a:gd name="T26" fmla="*/ 54 w 56"/>
                      <a:gd name="T27" fmla="*/ 57 h 58"/>
                      <a:gd name="T28" fmla="*/ 54 w 56"/>
                      <a:gd name="T29" fmla="*/ 46 h 58"/>
                      <a:gd name="T30" fmla="*/ 55 w 56"/>
                      <a:gd name="T31" fmla="*/ 44 h 58"/>
                      <a:gd name="T32" fmla="*/ 52 w 56"/>
                      <a:gd name="T33" fmla="*/ 41 h 58"/>
                      <a:gd name="T34" fmla="*/ 50 w 56"/>
                      <a:gd name="T35" fmla="*/ 40 h 58"/>
                      <a:gd name="T36" fmla="*/ 48 w 56"/>
                      <a:gd name="T37" fmla="*/ 42 h 58"/>
                      <a:gd name="T38" fmla="*/ 48 w 56"/>
                      <a:gd name="T39" fmla="*/ 38 h 58"/>
                      <a:gd name="T40" fmla="*/ 47 w 56"/>
                      <a:gd name="T41" fmla="*/ 36 h 58"/>
                      <a:gd name="T42" fmla="*/ 44 w 56"/>
                      <a:gd name="T43" fmla="*/ 34 h 58"/>
                      <a:gd name="T44" fmla="*/ 42 w 56"/>
                      <a:gd name="T45" fmla="*/ 30 h 58"/>
                      <a:gd name="T46" fmla="*/ 42 w 56"/>
                      <a:gd name="T47" fmla="*/ 29 h 58"/>
                      <a:gd name="T48" fmla="*/ 43 w 56"/>
                      <a:gd name="T49" fmla="*/ 28 h 58"/>
                      <a:gd name="T50" fmla="*/ 38 w 56"/>
                      <a:gd name="T51" fmla="*/ 27 h 58"/>
                      <a:gd name="T52" fmla="*/ 38 w 56"/>
                      <a:gd name="T53" fmla="*/ 25 h 58"/>
                      <a:gd name="T54" fmla="*/ 36 w 56"/>
                      <a:gd name="T55" fmla="*/ 24 h 58"/>
                      <a:gd name="T56" fmla="*/ 37 w 56"/>
                      <a:gd name="T57" fmla="*/ 23 h 58"/>
                      <a:gd name="T58" fmla="*/ 35 w 56"/>
                      <a:gd name="T59" fmla="*/ 22 h 58"/>
                      <a:gd name="T60" fmla="*/ 34 w 56"/>
                      <a:gd name="T61" fmla="*/ 21 h 58"/>
                      <a:gd name="T62" fmla="*/ 31 w 56"/>
                      <a:gd name="T63" fmla="*/ 19 h 58"/>
                      <a:gd name="T64" fmla="*/ 30 w 56"/>
                      <a:gd name="T65" fmla="*/ 19 h 58"/>
                      <a:gd name="T66" fmla="*/ 25 w 56"/>
                      <a:gd name="T67" fmla="*/ 16 h 58"/>
                      <a:gd name="T68" fmla="*/ 21 w 56"/>
                      <a:gd name="T69" fmla="*/ 11 h 58"/>
                      <a:gd name="T70" fmla="*/ 16 w 56"/>
                      <a:gd name="T71" fmla="*/ 7 h 58"/>
                      <a:gd name="T72" fmla="*/ 12 w 56"/>
                      <a:gd name="T73" fmla="*/ 3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56" h="58">
                        <a:moveTo>
                          <a:pt x="12" y="3"/>
                        </a:moveTo>
                        <a:cubicBezTo>
                          <a:pt x="9" y="3"/>
                          <a:pt x="7" y="3"/>
                          <a:pt x="4" y="2"/>
                        </a:cubicBezTo>
                        <a:cubicBezTo>
                          <a:pt x="2" y="1"/>
                          <a:pt x="0" y="0"/>
                          <a:pt x="2" y="3"/>
                        </a:cubicBezTo>
                        <a:cubicBezTo>
                          <a:pt x="3" y="5"/>
                          <a:pt x="4" y="8"/>
                          <a:pt x="6" y="9"/>
                        </a:cubicBezTo>
                        <a:cubicBezTo>
                          <a:pt x="8" y="10"/>
                          <a:pt x="10" y="11"/>
                          <a:pt x="11" y="13"/>
                        </a:cubicBezTo>
                        <a:cubicBezTo>
                          <a:pt x="12" y="14"/>
                          <a:pt x="12" y="16"/>
                          <a:pt x="13" y="17"/>
                        </a:cubicBezTo>
                        <a:cubicBezTo>
                          <a:pt x="15" y="18"/>
                          <a:pt x="16" y="18"/>
                          <a:pt x="17" y="19"/>
                        </a:cubicBezTo>
                        <a:cubicBezTo>
                          <a:pt x="19" y="21"/>
                          <a:pt x="19" y="24"/>
                          <a:pt x="20" y="26"/>
                        </a:cubicBezTo>
                        <a:cubicBezTo>
                          <a:pt x="21" y="27"/>
                          <a:pt x="22" y="28"/>
                          <a:pt x="22" y="28"/>
                        </a:cubicBezTo>
                        <a:cubicBezTo>
                          <a:pt x="24" y="30"/>
                          <a:pt x="25" y="31"/>
                          <a:pt x="26" y="33"/>
                        </a:cubicBezTo>
                        <a:cubicBezTo>
                          <a:pt x="28" y="36"/>
                          <a:pt x="28" y="39"/>
                          <a:pt x="30" y="42"/>
                        </a:cubicBezTo>
                        <a:cubicBezTo>
                          <a:pt x="34" y="45"/>
                          <a:pt x="37" y="49"/>
                          <a:pt x="41" y="52"/>
                        </a:cubicBezTo>
                        <a:cubicBezTo>
                          <a:pt x="43" y="54"/>
                          <a:pt x="44" y="55"/>
                          <a:pt x="46" y="57"/>
                        </a:cubicBezTo>
                        <a:cubicBezTo>
                          <a:pt x="47" y="57"/>
                          <a:pt x="53" y="58"/>
                          <a:pt x="54" y="57"/>
                        </a:cubicBezTo>
                        <a:cubicBezTo>
                          <a:pt x="55" y="56"/>
                          <a:pt x="53" y="48"/>
                          <a:pt x="54" y="46"/>
                        </a:cubicBezTo>
                        <a:cubicBezTo>
                          <a:pt x="54" y="45"/>
                          <a:pt x="56" y="45"/>
                          <a:pt x="55" y="44"/>
                        </a:cubicBezTo>
                        <a:cubicBezTo>
                          <a:pt x="54" y="43"/>
                          <a:pt x="53" y="42"/>
                          <a:pt x="52" y="41"/>
                        </a:cubicBezTo>
                        <a:cubicBezTo>
                          <a:pt x="52" y="41"/>
                          <a:pt x="51" y="40"/>
                          <a:pt x="50" y="40"/>
                        </a:cubicBezTo>
                        <a:cubicBezTo>
                          <a:pt x="49" y="40"/>
                          <a:pt x="49" y="42"/>
                          <a:pt x="48" y="42"/>
                        </a:cubicBezTo>
                        <a:cubicBezTo>
                          <a:pt x="49" y="42"/>
                          <a:pt x="48" y="38"/>
                          <a:pt x="48" y="38"/>
                        </a:cubicBezTo>
                        <a:cubicBezTo>
                          <a:pt x="47" y="37"/>
                          <a:pt x="47" y="37"/>
                          <a:pt x="47" y="36"/>
                        </a:cubicBezTo>
                        <a:cubicBezTo>
                          <a:pt x="47" y="35"/>
                          <a:pt x="45" y="34"/>
                          <a:pt x="44" y="34"/>
                        </a:cubicBezTo>
                        <a:cubicBezTo>
                          <a:pt x="43" y="33"/>
                          <a:pt x="41" y="32"/>
                          <a:pt x="42" y="30"/>
                        </a:cubicBezTo>
                        <a:cubicBezTo>
                          <a:pt x="42" y="30"/>
                          <a:pt x="41" y="29"/>
                          <a:pt x="42" y="29"/>
                        </a:cubicBezTo>
                        <a:cubicBezTo>
                          <a:pt x="42" y="28"/>
                          <a:pt x="43" y="29"/>
                          <a:pt x="43" y="28"/>
                        </a:cubicBezTo>
                        <a:cubicBezTo>
                          <a:pt x="44" y="26"/>
                          <a:pt x="38" y="26"/>
                          <a:pt x="38" y="27"/>
                        </a:cubicBezTo>
                        <a:cubicBezTo>
                          <a:pt x="38" y="26"/>
                          <a:pt x="42" y="25"/>
                          <a:pt x="38" y="25"/>
                        </a:cubicBezTo>
                        <a:cubicBezTo>
                          <a:pt x="37" y="25"/>
                          <a:pt x="36" y="24"/>
                          <a:pt x="36" y="24"/>
                        </a:cubicBezTo>
                        <a:cubicBezTo>
                          <a:pt x="36" y="23"/>
                          <a:pt x="37" y="23"/>
                          <a:pt x="37" y="23"/>
                        </a:cubicBezTo>
                        <a:cubicBezTo>
                          <a:pt x="37" y="22"/>
                          <a:pt x="35" y="22"/>
                          <a:pt x="35" y="22"/>
                        </a:cubicBezTo>
                        <a:cubicBezTo>
                          <a:pt x="35" y="22"/>
                          <a:pt x="36" y="21"/>
                          <a:pt x="34" y="21"/>
                        </a:cubicBezTo>
                        <a:cubicBezTo>
                          <a:pt x="33" y="20"/>
                          <a:pt x="32" y="20"/>
                          <a:pt x="31" y="19"/>
                        </a:cubicBezTo>
                        <a:cubicBezTo>
                          <a:pt x="28" y="15"/>
                          <a:pt x="30" y="19"/>
                          <a:pt x="30" y="19"/>
                        </a:cubicBezTo>
                        <a:cubicBezTo>
                          <a:pt x="29" y="19"/>
                          <a:pt x="26" y="16"/>
                          <a:pt x="25" y="16"/>
                        </a:cubicBezTo>
                        <a:cubicBezTo>
                          <a:pt x="24" y="14"/>
                          <a:pt x="23" y="12"/>
                          <a:pt x="21" y="11"/>
                        </a:cubicBezTo>
                        <a:cubicBezTo>
                          <a:pt x="19" y="10"/>
                          <a:pt x="18" y="9"/>
                          <a:pt x="16" y="7"/>
                        </a:cubicBezTo>
                        <a:cubicBezTo>
                          <a:pt x="15" y="6"/>
                          <a:pt x="14" y="3"/>
                          <a:pt x="12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77" name="Freeform 453">
                    <a:extLst>
                      <a:ext uri="{FF2B5EF4-FFF2-40B4-BE49-F238E27FC236}">
                        <a16:creationId xmlns:a16="http://schemas.microsoft.com/office/drawing/2014/main" xmlns="" id="{5390F68D-9299-C149-AACE-966D4E921CB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130132" y="8978921"/>
                    <a:ext cx="47770" cy="47785"/>
                  </a:xfrm>
                  <a:custGeom>
                    <a:avLst/>
                    <a:gdLst>
                      <a:gd name="T0" fmla="*/ 4 w 5"/>
                      <a:gd name="T1" fmla="*/ 4 h 5"/>
                      <a:gd name="T2" fmla="*/ 1 w 5"/>
                      <a:gd name="T3" fmla="*/ 0 h 5"/>
                      <a:gd name="T4" fmla="*/ 4 w 5"/>
                      <a:gd name="T5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5">
                        <a:moveTo>
                          <a:pt x="4" y="4"/>
                        </a:moveTo>
                        <a:cubicBezTo>
                          <a:pt x="5" y="3"/>
                          <a:pt x="2" y="0"/>
                          <a:pt x="1" y="0"/>
                        </a:cubicBezTo>
                        <a:cubicBezTo>
                          <a:pt x="0" y="1"/>
                          <a:pt x="3" y="5"/>
                          <a:pt x="4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78" name="Freeform 454">
                    <a:extLst>
                      <a:ext uri="{FF2B5EF4-FFF2-40B4-BE49-F238E27FC236}">
                        <a16:creationId xmlns:a16="http://schemas.microsoft.com/office/drawing/2014/main" xmlns="" id="{5EDE4B32-00DF-8548-B277-8BC03FCBB1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197014" y="9090415"/>
                    <a:ext cx="44586" cy="47785"/>
                  </a:xfrm>
                  <a:custGeom>
                    <a:avLst/>
                    <a:gdLst>
                      <a:gd name="T0" fmla="*/ 4 w 5"/>
                      <a:gd name="T1" fmla="*/ 4 h 5"/>
                      <a:gd name="T2" fmla="*/ 1 w 5"/>
                      <a:gd name="T3" fmla="*/ 0 h 5"/>
                      <a:gd name="T4" fmla="*/ 4 w 5"/>
                      <a:gd name="T5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5">
                        <a:moveTo>
                          <a:pt x="4" y="4"/>
                        </a:moveTo>
                        <a:cubicBezTo>
                          <a:pt x="5" y="3"/>
                          <a:pt x="2" y="0"/>
                          <a:pt x="1" y="0"/>
                        </a:cubicBezTo>
                        <a:cubicBezTo>
                          <a:pt x="0" y="1"/>
                          <a:pt x="3" y="5"/>
                          <a:pt x="4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79" name="Freeform 455">
                    <a:extLst>
                      <a:ext uri="{FF2B5EF4-FFF2-40B4-BE49-F238E27FC236}">
                        <a16:creationId xmlns:a16="http://schemas.microsoft.com/office/drawing/2014/main" xmlns="" id="{E153288B-C377-4048-B234-4595E59BAD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512300" y="9119082"/>
                    <a:ext cx="66879" cy="66896"/>
                  </a:xfrm>
                  <a:custGeom>
                    <a:avLst/>
                    <a:gdLst>
                      <a:gd name="T0" fmla="*/ 7 w 7"/>
                      <a:gd name="T1" fmla="*/ 7 h 7"/>
                      <a:gd name="T2" fmla="*/ 5 w 7"/>
                      <a:gd name="T3" fmla="*/ 3 h 7"/>
                      <a:gd name="T4" fmla="*/ 0 w 7"/>
                      <a:gd name="T5" fmla="*/ 1 h 7"/>
                      <a:gd name="T6" fmla="*/ 1 w 7"/>
                      <a:gd name="T7" fmla="*/ 3 h 7"/>
                      <a:gd name="T8" fmla="*/ 3 w 7"/>
                      <a:gd name="T9" fmla="*/ 5 h 7"/>
                      <a:gd name="T10" fmla="*/ 7 w 7"/>
                      <a:gd name="T11" fmla="*/ 7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7" h="7">
                        <a:moveTo>
                          <a:pt x="7" y="7"/>
                        </a:moveTo>
                        <a:cubicBezTo>
                          <a:pt x="7" y="5"/>
                          <a:pt x="5" y="5"/>
                          <a:pt x="5" y="3"/>
                        </a:cubicBezTo>
                        <a:cubicBezTo>
                          <a:pt x="5" y="1"/>
                          <a:pt x="2" y="0"/>
                          <a:pt x="0" y="1"/>
                        </a:cubicBezTo>
                        <a:cubicBezTo>
                          <a:pt x="0" y="2"/>
                          <a:pt x="0" y="3"/>
                          <a:pt x="1" y="3"/>
                        </a:cubicBezTo>
                        <a:cubicBezTo>
                          <a:pt x="3" y="3"/>
                          <a:pt x="2" y="4"/>
                          <a:pt x="3" y="5"/>
                        </a:cubicBezTo>
                        <a:cubicBezTo>
                          <a:pt x="3" y="6"/>
                          <a:pt x="7" y="7"/>
                          <a:pt x="7" y="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80" name="Freeform 456">
                    <a:extLst>
                      <a:ext uri="{FF2B5EF4-FFF2-40B4-BE49-F238E27FC236}">
                        <a16:creationId xmlns:a16="http://schemas.microsoft.com/office/drawing/2014/main" xmlns="" id="{279404A1-70F4-D94A-8284-5FCD3C99905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617396" y="9166867"/>
                    <a:ext cx="35033" cy="35042"/>
                  </a:xfrm>
                  <a:custGeom>
                    <a:avLst/>
                    <a:gdLst>
                      <a:gd name="T0" fmla="*/ 2 w 4"/>
                      <a:gd name="T1" fmla="*/ 3 h 4"/>
                      <a:gd name="T2" fmla="*/ 2 w 4"/>
                      <a:gd name="T3" fmla="*/ 0 h 4"/>
                      <a:gd name="T4" fmla="*/ 2 w 4"/>
                      <a:gd name="T5" fmla="*/ 3 h 4"/>
                      <a:gd name="T6" fmla="*/ 2 w 4"/>
                      <a:gd name="T7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" h="4">
                        <a:moveTo>
                          <a:pt x="2" y="3"/>
                        </a:moveTo>
                        <a:cubicBezTo>
                          <a:pt x="0" y="4"/>
                          <a:pt x="0" y="1"/>
                          <a:pt x="2" y="0"/>
                        </a:cubicBezTo>
                        <a:cubicBezTo>
                          <a:pt x="4" y="0"/>
                          <a:pt x="4" y="3"/>
                          <a:pt x="2" y="3"/>
                        </a:cubicBezTo>
                        <a:cubicBezTo>
                          <a:pt x="1" y="4"/>
                          <a:pt x="3" y="3"/>
                          <a:pt x="2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81" name="Freeform 457">
                    <a:extLst>
                      <a:ext uri="{FF2B5EF4-FFF2-40B4-BE49-F238E27FC236}">
                        <a16:creationId xmlns:a16="http://schemas.microsoft.com/office/drawing/2014/main" xmlns="" id="{80DDCB5B-4AD9-B44A-B56F-9E23F5BE19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521853" y="9326144"/>
                    <a:ext cx="429938" cy="140163"/>
                  </a:xfrm>
                  <a:custGeom>
                    <a:avLst/>
                    <a:gdLst>
                      <a:gd name="T0" fmla="*/ 9 w 46"/>
                      <a:gd name="T1" fmla="*/ 0 h 15"/>
                      <a:gd name="T2" fmla="*/ 3 w 46"/>
                      <a:gd name="T3" fmla="*/ 0 h 15"/>
                      <a:gd name="T4" fmla="*/ 0 w 46"/>
                      <a:gd name="T5" fmla="*/ 4 h 15"/>
                      <a:gd name="T6" fmla="*/ 5 w 46"/>
                      <a:gd name="T7" fmla="*/ 6 h 15"/>
                      <a:gd name="T8" fmla="*/ 11 w 46"/>
                      <a:gd name="T9" fmla="*/ 9 h 15"/>
                      <a:gd name="T10" fmla="*/ 15 w 46"/>
                      <a:gd name="T11" fmla="*/ 9 h 15"/>
                      <a:gd name="T12" fmla="*/ 24 w 46"/>
                      <a:gd name="T13" fmla="*/ 11 h 15"/>
                      <a:gd name="T14" fmla="*/ 40 w 46"/>
                      <a:gd name="T15" fmla="*/ 13 h 15"/>
                      <a:gd name="T16" fmla="*/ 45 w 46"/>
                      <a:gd name="T17" fmla="*/ 13 h 15"/>
                      <a:gd name="T18" fmla="*/ 43 w 46"/>
                      <a:gd name="T19" fmla="*/ 9 h 15"/>
                      <a:gd name="T20" fmla="*/ 41 w 46"/>
                      <a:gd name="T21" fmla="*/ 9 h 15"/>
                      <a:gd name="T22" fmla="*/ 37 w 46"/>
                      <a:gd name="T23" fmla="*/ 9 h 15"/>
                      <a:gd name="T24" fmla="*/ 35 w 46"/>
                      <a:gd name="T25" fmla="*/ 6 h 15"/>
                      <a:gd name="T26" fmla="*/ 32 w 46"/>
                      <a:gd name="T27" fmla="*/ 4 h 15"/>
                      <a:gd name="T28" fmla="*/ 27 w 46"/>
                      <a:gd name="T29" fmla="*/ 3 h 15"/>
                      <a:gd name="T30" fmla="*/ 25 w 46"/>
                      <a:gd name="T31" fmla="*/ 4 h 15"/>
                      <a:gd name="T32" fmla="*/ 21 w 46"/>
                      <a:gd name="T33" fmla="*/ 5 h 15"/>
                      <a:gd name="T34" fmla="*/ 15 w 46"/>
                      <a:gd name="T35" fmla="*/ 3 h 15"/>
                      <a:gd name="T36" fmla="*/ 11 w 46"/>
                      <a:gd name="T37" fmla="*/ 2 h 15"/>
                      <a:gd name="T38" fmla="*/ 9 w 46"/>
                      <a:gd name="T39" fmla="*/ 0 h 15"/>
                      <a:gd name="T40" fmla="*/ 9 w 46"/>
                      <a:gd name="T41" fmla="*/ 0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46" h="15">
                        <a:moveTo>
                          <a:pt x="9" y="0"/>
                        </a:moveTo>
                        <a:cubicBezTo>
                          <a:pt x="7" y="1"/>
                          <a:pt x="6" y="0"/>
                          <a:pt x="3" y="0"/>
                        </a:cubicBezTo>
                        <a:cubicBezTo>
                          <a:pt x="3" y="0"/>
                          <a:pt x="0" y="3"/>
                          <a:pt x="0" y="4"/>
                        </a:cubicBezTo>
                        <a:cubicBezTo>
                          <a:pt x="0" y="5"/>
                          <a:pt x="4" y="4"/>
                          <a:pt x="5" y="6"/>
                        </a:cubicBezTo>
                        <a:cubicBezTo>
                          <a:pt x="6" y="8"/>
                          <a:pt x="9" y="8"/>
                          <a:pt x="11" y="9"/>
                        </a:cubicBezTo>
                        <a:cubicBezTo>
                          <a:pt x="13" y="9"/>
                          <a:pt x="14" y="9"/>
                          <a:pt x="15" y="9"/>
                        </a:cubicBezTo>
                        <a:cubicBezTo>
                          <a:pt x="18" y="9"/>
                          <a:pt x="21" y="10"/>
                          <a:pt x="24" y="11"/>
                        </a:cubicBezTo>
                        <a:cubicBezTo>
                          <a:pt x="29" y="12"/>
                          <a:pt x="35" y="11"/>
                          <a:pt x="40" y="13"/>
                        </a:cubicBezTo>
                        <a:cubicBezTo>
                          <a:pt x="41" y="13"/>
                          <a:pt x="44" y="15"/>
                          <a:pt x="45" y="13"/>
                        </a:cubicBezTo>
                        <a:cubicBezTo>
                          <a:pt x="46" y="13"/>
                          <a:pt x="44" y="9"/>
                          <a:pt x="43" y="9"/>
                        </a:cubicBezTo>
                        <a:cubicBezTo>
                          <a:pt x="42" y="8"/>
                          <a:pt x="42" y="9"/>
                          <a:pt x="41" y="9"/>
                        </a:cubicBezTo>
                        <a:cubicBezTo>
                          <a:pt x="39" y="10"/>
                          <a:pt x="38" y="9"/>
                          <a:pt x="37" y="9"/>
                        </a:cubicBezTo>
                        <a:cubicBezTo>
                          <a:pt x="36" y="8"/>
                          <a:pt x="36" y="7"/>
                          <a:pt x="35" y="6"/>
                        </a:cubicBezTo>
                        <a:cubicBezTo>
                          <a:pt x="35" y="5"/>
                          <a:pt x="33" y="5"/>
                          <a:pt x="32" y="4"/>
                        </a:cubicBezTo>
                        <a:cubicBezTo>
                          <a:pt x="31" y="4"/>
                          <a:pt x="28" y="3"/>
                          <a:pt x="27" y="3"/>
                        </a:cubicBezTo>
                        <a:cubicBezTo>
                          <a:pt x="26" y="3"/>
                          <a:pt x="25" y="4"/>
                          <a:pt x="25" y="4"/>
                        </a:cubicBezTo>
                        <a:cubicBezTo>
                          <a:pt x="24" y="5"/>
                          <a:pt x="23" y="5"/>
                          <a:pt x="21" y="5"/>
                        </a:cubicBezTo>
                        <a:cubicBezTo>
                          <a:pt x="19" y="5"/>
                          <a:pt x="17" y="4"/>
                          <a:pt x="15" y="3"/>
                        </a:cubicBezTo>
                        <a:cubicBezTo>
                          <a:pt x="14" y="2"/>
                          <a:pt x="12" y="2"/>
                          <a:pt x="11" y="2"/>
                        </a:cubicBezTo>
                        <a:cubicBezTo>
                          <a:pt x="11" y="2"/>
                          <a:pt x="10" y="0"/>
                          <a:pt x="9" y="0"/>
                        </a:cubicBezTo>
                        <a:cubicBezTo>
                          <a:pt x="8" y="1"/>
                          <a:pt x="10" y="0"/>
                          <a:pt x="9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82" name="Freeform 458">
                    <a:extLst>
                      <a:ext uri="{FF2B5EF4-FFF2-40B4-BE49-F238E27FC236}">
                        <a16:creationId xmlns:a16="http://schemas.microsoft.com/office/drawing/2014/main" xmlns="" id="{11BB6454-F875-EA40-99C5-1BAC4365EA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840326" y="9361183"/>
                    <a:ext cx="73248" cy="28669"/>
                  </a:xfrm>
                  <a:custGeom>
                    <a:avLst/>
                    <a:gdLst>
                      <a:gd name="T0" fmla="*/ 3 w 8"/>
                      <a:gd name="T1" fmla="*/ 3 h 3"/>
                      <a:gd name="T2" fmla="*/ 8 w 8"/>
                      <a:gd name="T3" fmla="*/ 1 h 3"/>
                      <a:gd name="T4" fmla="*/ 3 w 8"/>
                      <a:gd name="T5" fmla="*/ 3 h 3"/>
                      <a:gd name="T6" fmla="*/ 3 w 8"/>
                      <a:gd name="T7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8" h="3">
                        <a:moveTo>
                          <a:pt x="3" y="3"/>
                        </a:moveTo>
                        <a:cubicBezTo>
                          <a:pt x="0" y="2"/>
                          <a:pt x="7" y="0"/>
                          <a:pt x="8" y="1"/>
                        </a:cubicBezTo>
                        <a:cubicBezTo>
                          <a:pt x="8" y="2"/>
                          <a:pt x="4" y="3"/>
                          <a:pt x="3" y="3"/>
                        </a:cubicBezTo>
                        <a:cubicBezTo>
                          <a:pt x="2" y="3"/>
                          <a:pt x="4" y="3"/>
                          <a:pt x="3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83" name="Freeform 459">
                    <a:extLst>
                      <a:ext uri="{FF2B5EF4-FFF2-40B4-BE49-F238E27FC236}">
                        <a16:creationId xmlns:a16="http://schemas.microsoft.com/office/drawing/2014/main" xmlns="" id="{CB3B69E1-89D8-1041-B847-4826BAC91D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942236" y="9428080"/>
                    <a:ext cx="57323" cy="38227"/>
                  </a:xfrm>
                  <a:custGeom>
                    <a:avLst/>
                    <a:gdLst>
                      <a:gd name="T0" fmla="*/ 3 w 6"/>
                      <a:gd name="T1" fmla="*/ 0 h 4"/>
                      <a:gd name="T2" fmla="*/ 1 w 6"/>
                      <a:gd name="T3" fmla="*/ 1 h 4"/>
                      <a:gd name="T4" fmla="*/ 3 w 6"/>
                      <a:gd name="T5" fmla="*/ 4 h 4"/>
                      <a:gd name="T6" fmla="*/ 3 w 6"/>
                      <a:gd name="T7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" h="4">
                        <a:moveTo>
                          <a:pt x="3" y="0"/>
                        </a:moveTo>
                        <a:cubicBezTo>
                          <a:pt x="2" y="0"/>
                          <a:pt x="0" y="0"/>
                          <a:pt x="1" y="1"/>
                        </a:cubicBezTo>
                        <a:cubicBezTo>
                          <a:pt x="1" y="1"/>
                          <a:pt x="3" y="4"/>
                          <a:pt x="3" y="4"/>
                        </a:cubicBezTo>
                        <a:cubicBezTo>
                          <a:pt x="5" y="4"/>
                          <a:pt x="6" y="0"/>
                          <a:pt x="3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84" name="Freeform 460">
                    <a:extLst>
                      <a:ext uri="{FF2B5EF4-FFF2-40B4-BE49-F238E27FC236}">
                        <a16:creationId xmlns:a16="http://schemas.microsoft.com/office/drawing/2014/main" xmlns="" id="{9EA81206-A168-0848-8594-D6CD16E3A66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999562" y="9437635"/>
                    <a:ext cx="44586" cy="28669"/>
                  </a:xfrm>
                  <a:custGeom>
                    <a:avLst/>
                    <a:gdLst>
                      <a:gd name="T0" fmla="*/ 4 w 5"/>
                      <a:gd name="T1" fmla="*/ 1 h 3"/>
                      <a:gd name="T2" fmla="*/ 2 w 5"/>
                      <a:gd name="T3" fmla="*/ 0 h 3"/>
                      <a:gd name="T4" fmla="*/ 1 w 5"/>
                      <a:gd name="T5" fmla="*/ 2 h 3"/>
                      <a:gd name="T6" fmla="*/ 2 w 5"/>
                      <a:gd name="T7" fmla="*/ 2 h 3"/>
                      <a:gd name="T8" fmla="*/ 4 w 5"/>
                      <a:gd name="T9" fmla="*/ 1 h 3"/>
                      <a:gd name="T10" fmla="*/ 4 w 5"/>
                      <a:gd name="T11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" h="3">
                        <a:moveTo>
                          <a:pt x="4" y="1"/>
                        </a:moveTo>
                        <a:cubicBezTo>
                          <a:pt x="4" y="1"/>
                          <a:pt x="3" y="0"/>
                          <a:pt x="2" y="0"/>
                        </a:cubicBezTo>
                        <a:cubicBezTo>
                          <a:pt x="2" y="1"/>
                          <a:pt x="0" y="2"/>
                          <a:pt x="1" y="2"/>
                        </a:cubicBezTo>
                        <a:cubicBezTo>
                          <a:pt x="1" y="2"/>
                          <a:pt x="2" y="3"/>
                          <a:pt x="2" y="2"/>
                        </a:cubicBezTo>
                        <a:cubicBezTo>
                          <a:pt x="3" y="2"/>
                          <a:pt x="5" y="2"/>
                          <a:pt x="4" y="1"/>
                        </a:cubicBezTo>
                        <a:cubicBezTo>
                          <a:pt x="4" y="1"/>
                          <a:pt x="5" y="2"/>
                          <a:pt x="4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85" name="Freeform 461">
                    <a:extLst>
                      <a:ext uri="{FF2B5EF4-FFF2-40B4-BE49-F238E27FC236}">
                        <a16:creationId xmlns:a16="http://schemas.microsoft.com/office/drawing/2014/main" xmlns="" id="{08AD3170-794B-D349-8AF4-93FCA1DFF2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034592" y="9437635"/>
                    <a:ext cx="66879" cy="38227"/>
                  </a:xfrm>
                  <a:custGeom>
                    <a:avLst/>
                    <a:gdLst>
                      <a:gd name="T0" fmla="*/ 2 w 7"/>
                      <a:gd name="T1" fmla="*/ 1 h 4"/>
                      <a:gd name="T2" fmla="*/ 2 w 7"/>
                      <a:gd name="T3" fmla="*/ 4 h 4"/>
                      <a:gd name="T4" fmla="*/ 6 w 7"/>
                      <a:gd name="T5" fmla="*/ 3 h 4"/>
                      <a:gd name="T6" fmla="*/ 5 w 7"/>
                      <a:gd name="T7" fmla="*/ 1 h 4"/>
                      <a:gd name="T8" fmla="*/ 2 w 7"/>
                      <a:gd name="T9" fmla="*/ 1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4">
                        <a:moveTo>
                          <a:pt x="2" y="1"/>
                        </a:moveTo>
                        <a:cubicBezTo>
                          <a:pt x="1" y="2"/>
                          <a:pt x="0" y="4"/>
                          <a:pt x="2" y="4"/>
                        </a:cubicBezTo>
                        <a:cubicBezTo>
                          <a:pt x="4" y="4"/>
                          <a:pt x="5" y="4"/>
                          <a:pt x="6" y="3"/>
                        </a:cubicBezTo>
                        <a:cubicBezTo>
                          <a:pt x="7" y="3"/>
                          <a:pt x="5" y="2"/>
                          <a:pt x="5" y="1"/>
                        </a:cubicBezTo>
                        <a:cubicBezTo>
                          <a:pt x="4" y="0"/>
                          <a:pt x="3" y="0"/>
                          <a:pt x="2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86" name="Freeform 462">
                    <a:extLst>
                      <a:ext uri="{FF2B5EF4-FFF2-40B4-BE49-F238E27FC236}">
                        <a16:creationId xmlns:a16="http://schemas.microsoft.com/office/drawing/2014/main" xmlns="" id="{47F7C44C-1381-0B45-818C-2149462F1B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082363" y="9428080"/>
                    <a:ext cx="76432" cy="47785"/>
                  </a:xfrm>
                  <a:custGeom>
                    <a:avLst/>
                    <a:gdLst>
                      <a:gd name="T0" fmla="*/ 1 w 8"/>
                      <a:gd name="T1" fmla="*/ 0 h 5"/>
                      <a:gd name="T2" fmla="*/ 0 w 8"/>
                      <a:gd name="T3" fmla="*/ 1 h 5"/>
                      <a:gd name="T4" fmla="*/ 2 w 8"/>
                      <a:gd name="T5" fmla="*/ 2 h 5"/>
                      <a:gd name="T6" fmla="*/ 2 w 8"/>
                      <a:gd name="T7" fmla="*/ 3 h 5"/>
                      <a:gd name="T8" fmla="*/ 7 w 8"/>
                      <a:gd name="T9" fmla="*/ 4 h 5"/>
                      <a:gd name="T10" fmla="*/ 7 w 8"/>
                      <a:gd name="T11" fmla="*/ 1 h 5"/>
                      <a:gd name="T12" fmla="*/ 1 w 8"/>
                      <a:gd name="T13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5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1"/>
                          <a:pt x="2" y="1"/>
                          <a:pt x="2" y="2"/>
                        </a:cubicBezTo>
                        <a:cubicBezTo>
                          <a:pt x="2" y="2"/>
                          <a:pt x="2" y="3"/>
                          <a:pt x="2" y="3"/>
                        </a:cubicBezTo>
                        <a:cubicBezTo>
                          <a:pt x="2" y="4"/>
                          <a:pt x="6" y="5"/>
                          <a:pt x="7" y="4"/>
                        </a:cubicBezTo>
                        <a:cubicBezTo>
                          <a:pt x="8" y="3"/>
                          <a:pt x="8" y="2"/>
                          <a:pt x="7" y="1"/>
                        </a:cubicBezTo>
                        <a:cubicBezTo>
                          <a:pt x="5" y="1"/>
                          <a:pt x="3" y="1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87" name="Freeform 463">
                    <a:extLst>
                      <a:ext uri="{FF2B5EF4-FFF2-40B4-BE49-F238E27FC236}">
                        <a16:creationId xmlns:a16="http://schemas.microsoft.com/office/drawing/2014/main" xmlns="" id="{B0B6D346-1684-C845-BE15-1B16508B48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184277" y="9437635"/>
                    <a:ext cx="114649" cy="38227"/>
                  </a:xfrm>
                  <a:custGeom>
                    <a:avLst/>
                    <a:gdLst>
                      <a:gd name="T0" fmla="*/ 2 w 12"/>
                      <a:gd name="T1" fmla="*/ 0 h 4"/>
                      <a:gd name="T2" fmla="*/ 0 w 12"/>
                      <a:gd name="T3" fmla="*/ 2 h 4"/>
                      <a:gd name="T4" fmla="*/ 12 w 12"/>
                      <a:gd name="T5" fmla="*/ 2 h 4"/>
                      <a:gd name="T6" fmla="*/ 9 w 12"/>
                      <a:gd name="T7" fmla="*/ 2 h 4"/>
                      <a:gd name="T8" fmla="*/ 2 w 12"/>
                      <a:gd name="T9" fmla="*/ 0 h 4"/>
                      <a:gd name="T10" fmla="*/ 2 w 12"/>
                      <a:gd name="T11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2" h="4">
                        <a:moveTo>
                          <a:pt x="2" y="0"/>
                        </a:moveTo>
                        <a:cubicBezTo>
                          <a:pt x="2" y="0"/>
                          <a:pt x="0" y="1"/>
                          <a:pt x="0" y="2"/>
                        </a:cubicBezTo>
                        <a:cubicBezTo>
                          <a:pt x="0" y="2"/>
                          <a:pt x="11" y="4"/>
                          <a:pt x="12" y="2"/>
                        </a:cubicBezTo>
                        <a:cubicBezTo>
                          <a:pt x="12" y="1"/>
                          <a:pt x="9" y="2"/>
                          <a:pt x="9" y="2"/>
                        </a:cubicBezTo>
                        <a:cubicBezTo>
                          <a:pt x="7" y="2"/>
                          <a:pt x="4" y="1"/>
                          <a:pt x="2" y="0"/>
                        </a:cubicBezTo>
                        <a:cubicBezTo>
                          <a:pt x="2" y="0"/>
                          <a:pt x="3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88" name="Freeform 464">
                    <a:extLst>
                      <a:ext uri="{FF2B5EF4-FFF2-40B4-BE49-F238E27FC236}">
                        <a16:creationId xmlns:a16="http://schemas.microsoft.com/office/drawing/2014/main" xmlns="" id="{6484AD93-E695-B24F-99B6-B8304585FF2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149244" y="9491791"/>
                    <a:ext cx="101909" cy="57338"/>
                  </a:xfrm>
                  <a:custGeom>
                    <a:avLst/>
                    <a:gdLst>
                      <a:gd name="T0" fmla="*/ 0 w 11"/>
                      <a:gd name="T1" fmla="*/ 0 h 6"/>
                      <a:gd name="T2" fmla="*/ 8 w 11"/>
                      <a:gd name="T3" fmla="*/ 4 h 6"/>
                      <a:gd name="T4" fmla="*/ 0 w 11"/>
                      <a:gd name="T5" fmla="*/ 0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1" h="6">
                        <a:moveTo>
                          <a:pt x="0" y="0"/>
                        </a:moveTo>
                        <a:cubicBezTo>
                          <a:pt x="1" y="0"/>
                          <a:pt x="7" y="6"/>
                          <a:pt x="8" y="4"/>
                        </a:cubicBezTo>
                        <a:cubicBezTo>
                          <a:pt x="11" y="1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89" name="Freeform 465">
                    <a:extLst>
                      <a:ext uri="{FF2B5EF4-FFF2-40B4-BE49-F238E27FC236}">
                        <a16:creationId xmlns:a16="http://schemas.microsoft.com/office/drawing/2014/main" xmlns="" id="{4A23A782-A392-E44B-B932-6ED10FA07A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474083" y="9192351"/>
                    <a:ext cx="57323" cy="38227"/>
                  </a:xfrm>
                  <a:custGeom>
                    <a:avLst/>
                    <a:gdLst>
                      <a:gd name="T0" fmla="*/ 3 w 6"/>
                      <a:gd name="T1" fmla="*/ 3 h 4"/>
                      <a:gd name="T2" fmla="*/ 4 w 6"/>
                      <a:gd name="T3" fmla="*/ 0 h 4"/>
                      <a:gd name="T4" fmla="*/ 3 w 6"/>
                      <a:gd name="T5" fmla="*/ 3 h 4"/>
                      <a:gd name="T6" fmla="*/ 3 w 6"/>
                      <a:gd name="T7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" h="4">
                        <a:moveTo>
                          <a:pt x="3" y="3"/>
                        </a:moveTo>
                        <a:cubicBezTo>
                          <a:pt x="0" y="4"/>
                          <a:pt x="1" y="0"/>
                          <a:pt x="4" y="0"/>
                        </a:cubicBezTo>
                        <a:cubicBezTo>
                          <a:pt x="6" y="0"/>
                          <a:pt x="5" y="3"/>
                          <a:pt x="3" y="3"/>
                        </a:cubicBezTo>
                        <a:cubicBezTo>
                          <a:pt x="2" y="4"/>
                          <a:pt x="5" y="3"/>
                          <a:pt x="3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90" name="Freeform 466">
                    <a:extLst>
                      <a:ext uri="{FF2B5EF4-FFF2-40B4-BE49-F238E27FC236}">
                        <a16:creationId xmlns:a16="http://schemas.microsoft.com/office/drawing/2014/main" xmlns="" id="{48FF5161-605F-374D-8063-3C988D0DE73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569627" y="9185981"/>
                    <a:ext cx="140127" cy="44598"/>
                  </a:xfrm>
                  <a:custGeom>
                    <a:avLst/>
                    <a:gdLst>
                      <a:gd name="T0" fmla="*/ 2 w 15"/>
                      <a:gd name="T1" fmla="*/ 3 h 5"/>
                      <a:gd name="T2" fmla="*/ 1 w 15"/>
                      <a:gd name="T3" fmla="*/ 1 h 5"/>
                      <a:gd name="T4" fmla="*/ 5 w 15"/>
                      <a:gd name="T5" fmla="*/ 0 h 5"/>
                      <a:gd name="T6" fmla="*/ 13 w 15"/>
                      <a:gd name="T7" fmla="*/ 2 h 5"/>
                      <a:gd name="T8" fmla="*/ 15 w 15"/>
                      <a:gd name="T9" fmla="*/ 5 h 5"/>
                      <a:gd name="T10" fmla="*/ 11 w 15"/>
                      <a:gd name="T11" fmla="*/ 3 h 5"/>
                      <a:gd name="T12" fmla="*/ 2 w 15"/>
                      <a:gd name="T13" fmla="*/ 3 h 5"/>
                      <a:gd name="T14" fmla="*/ 2 w 15"/>
                      <a:gd name="T15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5" h="5">
                        <a:moveTo>
                          <a:pt x="2" y="3"/>
                        </a:moveTo>
                        <a:cubicBezTo>
                          <a:pt x="1" y="3"/>
                          <a:pt x="0" y="2"/>
                          <a:pt x="1" y="1"/>
                        </a:cubicBezTo>
                        <a:cubicBezTo>
                          <a:pt x="2" y="0"/>
                          <a:pt x="3" y="0"/>
                          <a:pt x="5" y="0"/>
                        </a:cubicBezTo>
                        <a:cubicBezTo>
                          <a:pt x="8" y="0"/>
                          <a:pt x="10" y="0"/>
                          <a:pt x="13" y="2"/>
                        </a:cubicBezTo>
                        <a:cubicBezTo>
                          <a:pt x="14" y="3"/>
                          <a:pt x="15" y="4"/>
                          <a:pt x="15" y="5"/>
                        </a:cubicBezTo>
                        <a:cubicBezTo>
                          <a:pt x="14" y="5"/>
                          <a:pt x="11" y="3"/>
                          <a:pt x="11" y="3"/>
                        </a:cubicBezTo>
                        <a:cubicBezTo>
                          <a:pt x="8" y="2"/>
                          <a:pt x="5" y="3"/>
                          <a:pt x="2" y="3"/>
                        </a:cubicBezTo>
                        <a:cubicBezTo>
                          <a:pt x="1" y="3"/>
                          <a:pt x="3" y="3"/>
                          <a:pt x="2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91" name="Freeform 467">
                    <a:extLst>
                      <a:ext uri="{FF2B5EF4-FFF2-40B4-BE49-F238E27FC236}">
                        <a16:creationId xmlns:a16="http://schemas.microsoft.com/office/drawing/2014/main" xmlns="" id="{F1137952-CAD3-BE46-ACA2-CFDC2F44E8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139689" y="8969361"/>
                    <a:ext cx="299364" cy="337667"/>
                  </a:xfrm>
                  <a:custGeom>
                    <a:avLst/>
                    <a:gdLst>
                      <a:gd name="T0" fmla="*/ 13 w 32"/>
                      <a:gd name="T1" fmla="*/ 32 h 36"/>
                      <a:gd name="T2" fmla="*/ 14 w 32"/>
                      <a:gd name="T3" fmla="*/ 30 h 36"/>
                      <a:gd name="T4" fmla="*/ 11 w 32"/>
                      <a:gd name="T5" fmla="*/ 28 h 36"/>
                      <a:gd name="T6" fmla="*/ 12 w 32"/>
                      <a:gd name="T7" fmla="*/ 23 h 36"/>
                      <a:gd name="T8" fmla="*/ 8 w 32"/>
                      <a:gd name="T9" fmla="*/ 23 h 36"/>
                      <a:gd name="T10" fmla="*/ 8 w 32"/>
                      <a:gd name="T11" fmla="*/ 29 h 36"/>
                      <a:gd name="T12" fmla="*/ 8 w 32"/>
                      <a:gd name="T13" fmla="*/ 30 h 36"/>
                      <a:gd name="T14" fmla="*/ 7 w 32"/>
                      <a:gd name="T15" fmla="*/ 34 h 36"/>
                      <a:gd name="T16" fmla="*/ 4 w 32"/>
                      <a:gd name="T17" fmla="*/ 36 h 36"/>
                      <a:gd name="T18" fmla="*/ 4 w 32"/>
                      <a:gd name="T19" fmla="*/ 31 h 36"/>
                      <a:gd name="T20" fmla="*/ 2 w 32"/>
                      <a:gd name="T21" fmla="*/ 26 h 36"/>
                      <a:gd name="T22" fmla="*/ 1 w 32"/>
                      <a:gd name="T23" fmla="*/ 21 h 36"/>
                      <a:gd name="T24" fmla="*/ 3 w 32"/>
                      <a:gd name="T25" fmla="*/ 14 h 36"/>
                      <a:gd name="T26" fmla="*/ 9 w 32"/>
                      <a:gd name="T27" fmla="*/ 5 h 36"/>
                      <a:gd name="T28" fmla="*/ 11 w 32"/>
                      <a:gd name="T29" fmla="*/ 2 h 36"/>
                      <a:gd name="T30" fmla="*/ 18 w 32"/>
                      <a:gd name="T31" fmla="*/ 4 h 36"/>
                      <a:gd name="T32" fmla="*/ 25 w 32"/>
                      <a:gd name="T33" fmla="*/ 4 h 36"/>
                      <a:gd name="T34" fmla="*/ 32 w 32"/>
                      <a:gd name="T35" fmla="*/ 1 h 36"/>
                      <a:gd name="T36" fmla="*/ 29 w 32"/>
                      <a:gd name="T37" fmla="*/ 6 h 36"/>
                      <a:gd name="T38" fmla="*/ 23 w 32"/>
                      <a:gd name="T39" fmla="*/ 7 h 36"/>
                      <a:gd name="T40" fmla="*/ 10 w 32"/>
                      <a:gd name="T41" fmla="*/ 7 h 36"/>
                      <a:gd name="T42" fmla="*/ 6 w 32"/>
                      <a:gd name="T43" fmla="*/ 10 h 36"/>
                      <a:gd name="T44" fmla="*/ 10 w 32"/>
                      <a:gd name="T45" fmla="*/ 15 h 36"/>
                      <a:gd name="T46" fmla="*/ 13 w 32"/>
                      <a:gd name="T47" fmla="*/ 14 h 36"/>
                      <a:gd name="T48" fmla="*/ 20 w 32"/>
                      <a:gd name="T49" fmla="*/ 13 h 36"/>
                      <a:gd name="T50" fmla="*/ 17 w 32"/>
                      <a:gd name="T51" fmla="*/ 16 h 36"/>
                      <a:gd name="T52" fmla="*/ 13 w 32"/>
                      <a:gd name="T53" fmla="*/ 17 h 36"/>
                      <a:gd name="T54" fmla="*/ 14 w 32"/>
                      <a:gd name="T55" fmla="*/ 20 h 36"/>
                      <a:gd name="T56" fmla="*/ 18 w 32"/>
                      <a:gd name="T57" fmla="*/ 25 h 36"/>
                      <a:gd name="T58" fmla="*/ 19 w 32"/>
                      <a:gd name="T59" fmla="*/ 28 h 36"/>
                      <a:gd name="T60" fmla="*/ 22 w 32"/>
                      <a:gd name="T61" fmla="*/ 30 h 36"/>
                      <a:gd name="T62" fmla="*/ 13 w 32"/>
                      <a:gd name="T63" fmla="*/ 32 h 36"/>
                      <a:gd name="T64" fmla="*/ 13 w 32"/>
                      <a:gd name="T65" fmla="*/ 32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32" h="36">
                        <a:moveTo>
                          <a:pt x="13" y="32"/>
                        </a:moveTo>
                        <a:cubicBezTo>
                          <a:pt x="13" y="31"/>
                          <a:pt x="14" y="31"/>
                          <a:pt x="14" y="30"/>
                        </a:cubicBezTo>
                        <a:cubicBezTo>
                          <a:pt x="14" y="29"/>
                          <a:pt x="12" y="28"/>
                          <a:pt x="11" y="28"/>
                        </a:cubicBezTo>
                        <a:cubicBezTo>
                          <a:pt x="10" y="26"/>
                          <a:pt x="12" y="25"/>
                          <a:pt x="12" y="23"/>
                        </a:cubicBezTo>
                        <a:cubicBezTo>
                          <a:pt x="12" y="22"/>
                          <a:pt x="8" y="22"/>
                          <a:pt x="8" y="23"/>
                        </a:cubicBezTo>
                        <a:cubicBezTo>
                          <a:pt x="7" y="25"/>
                          <a:pt x="8" y="27"/>
                          <a:pt x="8" y="29"/>
                        </a:cubicBezTo>
                        <a:cubicBezTo>
                          <a:pt x="7" y="29"/>
                          <a:pt x="8" y="30"/>
                          <a:pt x="8" y="30"/>
                        </a:cubicBezTo>
                        <a:cubicBezTo>
                          <a:pt x="8" y="32"/>
                          <a:pt x="7" y="33"/>
                          <a:pt x="7" y="34"/>
                        </a:cubicBezTo>
                        <a:cubicBezTo>
                          <a:pt x="6" y="36"/>
                          <a:pt x="7" y="36"/>
                          <a:pt x="4" y="36"/>
                        </a:cubicBezTo>
                        <a:cubicBezTo>
                          <a:pt x="1" y="36"/>
                          <a:pt x="4" y="32"/>
                          <a:pt x="4" y="31"/>
                        </a:cubicBezTo>
                        <a:cubicBezTo>
                          <a:pt x="5" y="30"/>
                          <a:pt x="4" y="27"/>
                          <a:pt x="2" y="26"/>
                        </a:cubicBezTo>
                        <a:cubicBezTo>
                          <a:pt x="0" y="25"/>
                          <a:pt x="0" y="23"/>
                          <a:pt x="1" y="21"/>
                        </a:cubicBezTo>
                        <a:cubicBezTo>
                          <a:pt x="2" y="19"/>
                          <a:pt x="2" y="16"/>
                          <a:pt x="3" y="14"/>
                        </a:cubicBezTo>
                        <a:cubicBezTo>
                          <a:pt x="5" y="11"/>
                          <a:pt x="4" y="5"/>
                          <a:pt x="9" y="5"/>
                        </a:cubicBezTo>
                        <a:cubicBezTo>
                          <a:pt x="10" y="5"/>
                          <a:pt x="9" y="2"/>
                          <a:pt x="11" y="2"/>
                        </a:cubicBezTo>
                        <a:cubicBezTo>
                          <a:pt x="14" y="3"/>
                          <a:pt x="16" y="4"/>
                          <a:pt x="18" y="4"/>
                        </a:cubicBezTo>
                        <a:cubicBezTo>
                          <a:pt x="20" y="4"/>
                          <a:pt x="23" y="5"/>
                          <a:pt x="25" y="4"/>
                        </a:cubicBezTo>
                        <a:cubicBezTo>
                          <a:pt x="26" y="4"/>
                          <a:pt x="32" y="0"/>
                          <a:pt x="32" y="1"/>
                        </a:cubicBezTo>
                        <a:cubicBezTo>
                          <a:pt x="32" y="2"/>
                          <a:pt x="29" y="5"/>
                          <a:pt x="29" y="6"/>
                        </a:cubicBezTo>
                        <a:cubicBezTo>
                          <a:pt x="27" y="7"/>
                          <a:pt x="25" y="7"/>
                          <a:pt x="23" y="7"/>
                        </a:cubicBezTo>
                        <a:cubicBezTo>
                          <a:pt x="18" y="6"/>
                          <a:pt x="14" y="7"/>
                          <a:pt x="10" y="7"/>
                        </a:cubicBezTo>
                        <a:cubicBezTo>
                          <a:pt x="7" y="6"/>
                          <a:pt x="6" y="7"/>
                          <a:pt x="6" y="10"/>
                        </a:cubicBezTo>
                        <a:cubicBezTo>
                          <a:pt x="6" y="13"/>
                          <a:pt x="9" y="13"/>
                          <a:pt x="10" y="15"/>
                        </a:cubicBezTo>
                        <a:cubicBezTo>
                          <a:pt x="11" y="17"/>
                          <a:pt x="12" y="15"/>
                          <a:pt x="13" y="14"/>
                        </a:cubicBezTo>
                        <a:cubicBezTo>
                          <a:pt x="13" y="13"/>
                          <a:pt x="20" y="12"/>
                          <a:pt x="20" y="13"/>
                        </a:cubicBezTo>
                        <a:cubicBezTo>
                          <a:pt x="21" y="13"/>
                          <a:pt x="18" y="16"/>
                          <a:pt x="17" y="16"/>
                        </a:cubicBezTo>
                        <a:cubicBezTo>
                          <a:pt x="15" y="18"/>
                          <a:pt x="15" y="18"/>
                          <a:pt x="13" y="17"/>
                        </a:cubicBezTo>
                        <a:cubicBezTo>
                          <a:pt x="13" y="17"/>
                          <a:pt x="14" y="20"/>
                          <a:pt x="14" y="20"/>
                        </a:cubicBezTo>
                        <a:cubicBezTo>
                          <a:pt x="15" y="21"/>
                          <a:pt x="18" y="23"/>
                          <a:pt x="18" y="25"/>
                        </a:cubicBezTo>
                        <a:cubicBezTo>
                          <a:pt x="18" y="26"/>
                          <a:pt x="18" y="27"/>
                          <a:pt x="19" y="28"/>
                        </a:cubicBezTo>
                        <a:cubicBezTo>
                          <a:pt x="19" y="28"/>
                          <a:pt x="21" y="30"/>
                          <a:pt x="22" y="30"/>
                        </a:cubicBezTo>
                        <a:cubicBezTo>
                          <a:pt x="20" y="31"/>
                          <a:pt x="15" y="33"/>
                          <a:pt x="13" y="32"/>
                        </a:cubicBezTo>
                        <a:cubicBezTo>
                          <a:pt x="13" y="31"/>
                          <a:pt x="14" y="33"/>
                          <a:pt x="13" y="3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92" name="Freeform 468">
                    <a:extLst>
                      <a:ext uri="{FF2B5EF4-FFF2-40B4-BE49-F238E27FC236}">
                        <a16:creationId xmlns:a16="http://schemas.microsoft.com/office/drawing/2014/main" xmlns="" id="{76540667-EEA5-2646-9C96-C3C10F7982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540962" y="8950247"/>
                    <a:ext cx="73248" cy="140163"/>
                  </a:xfrm>
                  <a:custGeom>
                    <a:avLst/>
                    <a:gdLst>
                      <a:gd name="T0" fmla="*/ 3 w 8"/>
                      <a:gd name="T1" fmla="*/ 2 h 15"/>
                      <a:gd name="T2" fmla="*/ 3 w 8"/>
                      <a:gd name="T3" fmla="*/ 0 h 15"/>
                      <a:gd name="T4" fmla="*/ 0 w 8"/>
                      <a:gd name="T5" fmla="*/ 4 h 15"/>
                      <a:gd name="T6" fmla="*/ 1 w 8"/>
                      <a:gd name="T7" fmla="*/ 8 h 15"/>
                      <a:gd name="T8" fmla="*/ 2 w 8"/>
                      <a:gd name="T9" fmla="*/ 12 h 15"/>
                      <a:gd name="T10" fmla="*/ 5 w 8"/>
                      <a:gd name="T11" fmla="*/ 15 h 15"/>
                      <a:gd name="T12" fmla="*/ 4 w 8"/>
                      <a:gd name="T13" fmla="*/ 13 h 15"/>
                      <a:gd name="T14" fmla="*/ 3 w 8"/>
                      <a:gd name="T15" fmla="*/ 9 h 15"/>
                      <a:gd name="T16" fmla="*/ 7 w 8"/>
                      <a:gd name="T17" fmla="*/ 9 h 15"/>
                      <a:gd name="T18" fmla="*/ 5 w 8"/>
                      <a:gd name="T19" fmla="*/ 7 h 15"/>
                      <a:gd name="T20" fmla="*/ 6 w 8"/>
                      <a:gd name="T21" fmla="*/ 5 h 15"/>
                      <a:gd name="T22" fmla="*/ 2 w 8"/>
                      <a:gd name="T23" fmla="*/ 6 h 15"/>
                      <a:gd name="T24" fmla="*/ 3 w 8"/>
                      <a:gd name="T25" fmla="*/ 2 h 15"/>
                      <a:gd name="T26" fmla="*/ 3 w 8"/>
                      <a:gd name="T27" fmla="*/ 2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8" h="15">
                        <a:moveTo>
                          <a:pt x="3" y="2"/>
                        </a:moveTo>
                        <a:cubicBezTo>
                          <a:pt x="3" y="1"/>
                          <a:pt x="3" y="1"/>
                          <a:pt x="3" y="0"/>
                        </a:cubicBezTo>
                        <a:cubicBezTo>
                          <a:pt x="2" y="0"/>
                          <a:pt x="0" y="3"/>
                          <a:pt x="0" y="4"/>
                        </a:cubicBezTo>
                        <a:cubicBezTo>
                          <a:pt x="0" y="5"/>
                          <a:pt x="1" y="6"/>
                          <a:pt x="1" y="8"/>
                        </a:cubicBezTo>
                        <a:cubicBezTo>
                          <a:pt x="1" y="9"/>
                          <a:pt x="1" y="11"/>
                          <a:pt x="2" y="12"/>
                        </a:cubicBezTo>
                        <a:cubicBezTo>
                          <a:pt x="2" y="12"/>
                          <a:pt x="5" y="15"/>
                          <a:pt x="5" y="15"/>
                        </a:cubicBezTo>
                        <a:cubicBezTo>
                          <a:pt x="5" y="15"/>
                          <a:pt x="4" y="13"/>
                          <a:pt x="4" y="13"/>
                        </a:cubicBezTo>
                        <a:cubicBezTo>
                          <a:pt x="3" y="12"/>
                          <a:pt x="3" y="10"/>
                          <a:pt x="3" y="9"/>
                        </a:cubicBezTo>
                        <a:cubicBezTo>
                          <a:pt x="3" y="8"/>
                          <a:pt x="7" y="9"/>
                          <a:pt x="7" y="9"/>
                        </a:cubicBezTo>
                        <a:cubicBezTo>
                          <a:pt x="8" y="9"/>
                          <a:pt x="6" y="8"/>
                          <a:pt x="5" y="7"/>
                        </a:cubicBezTo>
                        <a:cubicBezTo>
                          <a:pt x="5" y="7"/>
                          <a:pt x="6" y="6"/>
                          <a:pt x="6" y="5"/>
                        </a:cubicBezTo>
                        <a:cubicBezTo>
                          <a:pt x="7" y="1"/>
                          <a:pt x="3" y="6"/>
                          <a:pt x="2" y="6"/>
                        </a:cubicBezTo>
                        <a:cubicBezTo>
                          <a:pt x="2" y="6"/>
                          <a:pt x="4" y="3"/>
                          <a:pt x="3" y="2"/>
                        </a:cubicBezTo>
                        <a:cubicBezTo>
                          <a:pt x="3" y="1"/>
                          <a:pt x="4" y="3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93" name="Freeform 469">
                    <a:extLst>
                      <a:ext uri="{FF2B5EF4-FFF2-40B4-BE49-F238E27FC236}">
                        <a16:creationId xmlns:a16="http://schemas.microsoft.com/office/drawing/2014/main" xmlns="" id="{47C00660-2EAC-9846-9C1B-B1562781802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579182" y="8931136"/>
                    <a:ext cx="25477" cy="19114"/>
                  </a:xfrm>
                  <a:custGeom>
                    <a:avLst/>
                    <a:gdLst>
                      <a:gd name="T0" fmla="*/ 1 w 3"/>
                      <a:gd name="T1" fmla="*/ 2 h 2"/>
                      <a:gd name="T2" fmla="*/ 2 w 3"/>
                      <a:gd name="T3" fmla="*/ 0 h 2"/>
                      <a:gd name="T4" fmla="*/ 1 w 3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2">
                        <a:moveTo>
                          <a:pt x="1" y="2"/>
                        </a:moveTo>
                        <a:cubicBezTo>
                          <a:pt x="0" y="2"/>
                          <a:pt x="1" y="0"/>
                          <a:pt x="2" y="0"/>
                        </a:cubicBezTo>
                        <a:cubicBezTo>
                          <a:pt x="3" y="0"/>
                          <a:pt x="2" y="2"/>
                          <a:pt x="1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94" name="Freeform 470">
                    <a:extLst>
                      <a:ext uri="{FF2B5EF4-FFF2-40B4-BE49-F238E27FC236}">
                        <a16:creationId xmlns:a16="http://schemas.microsoft.com/office/drawing/2014/main" xmlns="" id="{07C2D098-1E20-A847-AE41-A6E8CB9BA1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681092" y="9052186"/>
                    <a:ext cx="44586" cy="19114"/>
                  </a:xfrm>
                  <a:custGeom>
                    <a:avLst/>
                    <a:gdLst>
                      <a:gd name="T0" fmla="*/ 5 w 5"/>
                      <a:gd name="T1" fmla="*/ 1 h 2"/>
                      <a:gd name="T2" fmla="*/ 0 w 5"/>
                      <a:gd name="T3" fmla="*/ 1 h 2"/>
                      <a:gd name="T4" fmla="*/ 5 w 5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2">
                        <a:moveTo>
                          <a:pt x="5" y="1"/>
                        </a:moveTo>
                        <a:cubicBezTo>
                          <a:pt x="5" y="0"/>
                          <a:pt x="0" y="0"/>
                          <a:pt x="0" y="1"/>
                        </a:cubicBezTo>
                        <a:cubicBezTo>
                          <a:pt x="0" y="1"/>
                          <a:pt x="5" y="2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95" name="Freeform 471">
                    <a:extLst>
                      <a:ext uri="{FF2B5EF4-FFF2-40B4-BE49-F238E27FC236}">
                        <a16:creationId xmlns:a16="http://schemas.microsoft.com/office/drawing/2014/main" xmlns="" id="{B76BD06D-7C8B-E74F-959C-29A884C400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690647" y="9061741"/>
                    <a:ext cx="175160" cy="105124"/>
                  </a:xfrm>
                  <a:custGeom>
                    <a:avLst/>
                    <a:gdLst>
                      <a:gd name="T0" fmla="*/ 10 w 19"/>
                      <a:gd name="T1" fmla="*/ 1 h 11"/>
                      <a:gd name="T2" fmla="*/ 4 w 19"/>
                      <a:gd name="T3" fmla="*/ 3 h 11"/>
                      <a:gd name="T4" fmla="*/ 3 w 19"/>
                      <a:gd name="T5" fmla="*/ 4 h 11"/>
                      <a:gd name="T6" fmla="*/ 1 w 19"/>
                      <a:gd name="T7" fmla="*/ 3 h 11"/>
                      <a:gd name="T8" fmla="*/ 3 w 19"/>
                      <a:gd name="T9" fmla="*/ 6 h 11"/>
                      <a:gd name="T10" fmla="*/ 6 w 19"/>
                      <a:gd name="T11" fmla="*/ 7 h 11"/>
                      <a:gd name="T12" fmla="*/ 9 w 19"/>
                      <a:gd name="T13" fmla="*/ 10 h 11"/>
                      <a:gd name="T14" fmla="*/ 14 w 19"/>
                      <a:gd name="T15" fmla="*/ 10 h 11"/>
                      <a:gd name="T16" fmla="*/ 18 w 19"/>
                      <a:gd name="T17" fmla="*/ 5 h 11"/>
                      <a:gd name="T18" fmla="*/ 15 w 19"/>
                      <a:gd name="T19" fmla="*/ 2 h 11"/>
                      <a:gd name="T20" fmla="*/ 10 w 19"/>
                      <a:gd name="T21" fmla="*/ 1 h 11"/>
                      <a:gd name="T22" fmla="*/ 10 w 19"/>
                      <a:gd name="T23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9" h="11">
                        <a:moveTo>
                          <a:pt x="10" y="1"/>
                        </a:moveTo>
                        <a:cubicBezTo>
                          <a:pt x="9" y="0"/>
                          <a:pt x="5" y="2"/>
                          <a:pt x="4" y="3"/>
                        </a:cubicBezTo>
                        <a:cubicBezTo>
                          <a:pt x="3" y="3"/>
                          <a:pt x="4" y="3"/>
                          <a:pt x="3" y="4"/>
                        </a:cubicBezTo>
                        <a:cubicBezTo>
                          <a:pt x="3" y="5"/>
                          <a:pt x="2" y="3"/>
                          <a:pt x="1" y="3"/>
                        </a:cubicBezTo>
                        <a:cubicBezTo>
                          <a:pt x="0" y="3"/>
                          <a:pt x="2" y="6"/>
                          <a:pt x="3" y="6"/>
                        </a:cubicBezTo>
                        <a:cubicBezTo>
                          <a:pt x="3" y="7"/>
                          <a:pt x="5" y="7"/>
                          <a:pt x="6" y="7"/>
                        </a:cubicBezTo>
                        <a:cubicBezTo>
                          <a:pt x="8" y="7"/>
                          <a:pt x="8" y="9"/>
                          <a:pt x="9" y="10"/>
                        </a:cubicBezTo>
                        <a:cubicBezTo>
                          <a:pt x="10" y="11"/>
                          <a:pt x="13" y="10"/>
                          <a:pt x="14" y="10"/>
                        </a:cubicBezTo>
                        <a:cubicBezTo>
                          <a:pt x="18" y="10"/>
                          <a:pt x="19" y="8"/>
                          <a:pt x="18" y="5"/>
                        </a:cubicBezTo>
                        <a:cubicBezTo>
                          <a:pt x="18" y="3"/>
                          <a:pt x="17" y="2"/>
                          <a:pt x="15" y="2"/>
                        </a:cubicBezTo>
                        <a:cubicBezTo>
                          <a:pt x="14" y="2"/>
                          <a:pt x="12" y="1"/>
                          <a:pt x="10" y="1"/>
                        </a:cubicBezTo>
                        <a:cubicBezTo>
                          <a:pt x="10" y="1"/>
                          <a:pt x="11" y="1"/>
                          <a:pt x="10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96" name="Freeform 472">
                    <a:extLst>
                      <a:ext uri="{FF2B5EF4-FFF2-40B4-BE49-F238E27FC236}">
                        <a16:creationId xmlns:a16="http://schemas.microsoft.com/office/drawing/2014/main" xmlns="" id="{7059ABC9-013B-BD45-9967-DB065C73F06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521857" y="9240134"/>
                    <a:ext cx="194268" cy="111494"/>
                  </a:xfrm>
                  <a:custGeom>
                    <a:avLst/>
                    <a:gdLst>
                      <a:gd name="T0" fmla="*/ 0 w 21"/>
                      <a:gd name="T1" fmla="*/ 8 h 12"/>
                      <a:gd name="T2" fmla="*/ 6 w 21"/>
                      <a:gd name="T3" fmla="*/ 8 h 12"/>
                      <a:gd name="T4" fmla="*/ 9 w 21"/>
                      <a:gd name="T5" fmla="*/ 7 h 12"/>
                      <a:gd name="T6" fmla="*/ 13 w 21"/>
                      <a:gd name="T7" fmla="*/ 7 h 12"/>
                      <a:gd name="T8" fmla="*/ 14 w 21"/>
                      <a:gd name="T9" fmla="*/ 5 h 12"/>
                      <a:gd name="T10" fmla="*/ 17 w 21"/>
                      <a:gd name="T11" fmla="*/ 3 h 12"/>
                      <a:gd name="T12" fmla="*/ 20 w 21"/>
                      <a:gd name="T13" fmla="*/ 4 h 12"/>
                      <a:gd name="T14" fmla="*/ 18 w 21"/>
                      <a:gd name="T15" fmla="*/ 7 h 12"/>
                      <a:gd name="T16" fmla="*/ 11 w 21"/>
                      <a:gd name="T17" fmla="*/ 11 h 12"/>
                      <a:gd name="T18" fmla="*/ 0 w 21"/>
                      <a:gd name="T19" fmla="*/ 8 h 12"/>
                      <a:gd name="T20" fmla="*/ 0 w 21"/>
                      <a:gd name="T21" fmla="*/ 8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21" h="12">
                        <a:moveTo>
                          <a:pt x="0" y="8"/>
                        </a:moveTo>
                        <a:cubicBezTo>
                          <a:pt x="1" y="7"/>
                          <a:pt x="5" y="8"/>
                          <a:pt x="6" y="8"/>
                        </a:cubicBezTo>
                        <a:cubicBezTo>
                          <a:pt x="7" y="8"/>
                          <a:pt x="8" y="6"/>
                          <a:pt x="9" y="7"/>
                        </a:cubicBezTo>
                        <a:cubicBezTo>
                          <a:pt x="10" y="8"/>
                          <a:pt x="12" y="8"/>
                          <a:pt x="13" y="7"/>
                        </a:cubicBezTo>
                        <a:cubicBezTo>
                          <a:pt x="13" y="6"/>
                          <a:pt x="14" y="5"/>
                          <a:pt x="14" y="5"/>
                        </a:cubicBezTo>
                        <a:cubicBezTo>
                          <a:pt x="15" y="5"/>
                          <a:pt x="17" y="5"/>
                          <a:pt x="17" y="3"/>
                        </a:cubicBezTo>
                        <a:cubicBezTo>
                          <a:pt x="17" y="0"/>
                          <a:pt x="21" y="2"/>
                          <a:pt x="20" y="4"/>
                        </a:cubicBezTo>
                        <a:cubicBezTo>
                          <a:pt x="19" y="5"/>
                          <a:pt x="18" y="7"/>
                          <a:pt x="18" y="7"/>
                        </a:cubicBezTo>
                        <a:cubicBezTo>
                          <a:pt x="15" y="8"/>
                          <a:pt x="14" y="10"/>
                          <a:pt x="11" y="11"/>
                        </a:cubicBezTo>
                        <a:cubicBezTo>
                          <a:pt x="9" y="12"/>
                          <a:pt x="0" y="11"/>
                          <a:pt x="0" y="8"/>
                        </a:cubicBezTo>
                        <a:cubicBezTo>
                          <a:pt x="0" y="7"/>
                          <a:pt x="0" y="10"/>
                          <a:pt x="0" y="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97" name="Freeform 473">
                    <a:extLst>
                      <a:ext uri="{FF2B5EF4-FFF2-40B4-BE49-F238E27FC236}">
                        <a16:creationId xmlns:a16="http://schemas.microsoft.com/office/drawing/2014/main" xmlns="" id="{9CDC5ADB-2DD3-8E45-B563-4C9768A036E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802113" y="9297472"/>
                    <a:ext cx="82803" cy="101936"/>
                  </a:xfrm>
                  <a:custGeom>
                    <a:avLst/>
                    <a:gdLst>
                      <a:gd name="T0" fmla="*/ 1 w 9"/>
                      <a:gd name="T1" fmla="*/ 0 h 11"/>
                      <a:gd name="T2" fmla="*/ 8 w 9"/>
                      <a:gd name="T3" fmla="*/ 8 h 11"/>
                      <a:gd name="T4" fmla="*/ 5 w 9"/>
                      <a:gd name="T5" fmla="*/ 4 h 11"/>
                      <a:gd name="T6" fmla="*/ 1 w 9"/>
                      <a:gd name="T7" fmla="*/ 0 h 11"/>
                      <a:gd name="T8" fmla="*/ 1 w 9"/>
                      <a:gd name="T9" fmla="*/ 0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11">
                        <a:moveTo>
                          <a:pt x="1" y="0"/>
                        </a:moveTo>
                        <a:cubicBezTo>
                          <a:pt x="0" y="1"/>
                          <a:pt x="5" y="11"/>
                          <a:pt x="8" y="8"/>
                        </a:cubicBezTo>
                        <a:cubicBezTo>
                          <a:pt x="9" y="6"/>
                          <a:pt x="6" y="4"/>
                          <a:pt x="5" y="4"/>
                        </a:cubicBezTo>
                        <a:cubicBezTo>
                          <a:pt x="4" y="3"/>
                          <a:pt x="1" y="0"/>
                          <a:pt x="1" y="0"/>
                        </a:cubicBezTo>
                        <a:cubicBezTo>
                          <a:pt x="0" y="1"/>
                          <a:pt x="2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98" name="Freeform 474">
                    <a:extLst>
                      <a:ext uri="{FF2B5EF4-FFF2-40B4-BE49-F238E27FC236}">
                        <a16:creationId xmlns:a16="http://schemas.microsoft.com/office/drawing/2014/main" xmlns="" id="{90DE8701-BE86-D845-9899-0B9EB827D64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044149" y="9485423"/>
                    <a:ext cx="54139" cy="54153"/>
                  </a:xfrm>
                  <a:custGeom>
                    <a:avLst/>
                    <a:gdLst>
                      <a:gd name="T0" fmla="*/ 6 w 6"/>
                      <a:gd name="T1" fmla="*/ 4 h 6"/>
                      <a:gd name="T2" fmla="*/ 1 w 6"/>
                      <a:gd name="T3" fmla="*/ 2 h 6"/>
                      <a:gd name="T4" fmla="*/ 6 w 6"/>
                      <a:gd name="T5" fmla="*/ 4 h 6"/>
                      <a:gd name="T6" fmla="*/ 6 w 6"/>
                      <a:gd name="T7" fmla="*/ 4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" h="6">
                        <a:moveTo>
                          <a:pt x="6" y="4"/>
                        </a:moveTo>
                        <a:cubicBezTo>
                          <a:pt x="6" y="2"/>
                          <a:pt x="0" y="0"/>
                          <a:pt x="1" y="2"/>
                        </a:cubicBezTo>
                        <a:cubicBezTo>
                          <a:pt x="1" y="3"/>
                          <a:pt x="6" y="5"/>
                          <a:pt x="6" y="4"/>
                        </a:cubicBezTo>
                        <a:cubicBezTo>
                          <a:pt x="6" y="3"/>
                          <a:pt x="6" y="6"/>
                          <a:pt x="6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199" name="Freeform 475">
                    <a:extLst>
                      <a:ext uri="{FF2B5EF4-FFF2-40B4-BE49-F238E27FC236}">
                        <a16:creationId xmlns:a16="http://schemas.microsoft.com/office/drawing/2014/main" xmlns="" id="{500D68D0-79AA-7A49-826F-541F6EED151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986825" y="9399411"/>
                    <a:ext cx="85988" cy="57338"/>
                  </a:xfrm>
                  <a:custGeom>
                    <a:avLst/>
                    <a:gdLst>
                      <a:gd name="T0" fmla="*/ 8 w 9"/>
                      <a:gd name="T1" fmla="*/ 6 h 6"/>
                      <a:gd name="T2" fmla="*/ 0 w 9"/>
                      <a:gd name="T3" fmla="*/ 1 h 6"/>
                      <a:gd name="T4" fmla="*/ 3 w 9"/>
                      <a:gd name="T5" fmla="*/ 4 h 6"/>
                      <a:gd name="T6" fmla="*/ 8 w 9"/>
                      <a:gd name="T7" fmla="*/ 6 h 6"/>
                      <a:gd name="T8" fmla="*/ 8 w 9"/>
                      <a:gd name="T9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6">
                        <a:moveTo>
                          <a:pt x="8" y="6"/>
                        </a:moveTo>
                        <a:cubicBezTo>
                          <a:pt x="6" y="5"/>
                          <a:pt x="3" y="0"/>
                          <a:pt x="0" y="1"/>
                        </a:cubicBezTo>
                        <a:cubicBezTo>
                          <a:pt x="0" y="2"/>
                          <a:pt x="3" y="3"/>
                          <a:pt x="3" y="4"/>
                        </a:cubicBezTo>
                        <a:cubicBezTo>
                          <a:pt x="5" y="4"/>
                          <a:pt x="6" y="5"/>
                          <a:pt x="8" y="6"/>
                        </a:cubicBezTo>
                        <a:cubicBezTo>
                          <a:pt x="9" y="6"/>
                          <a:pt x="6" y="5"/>
                          <a:pt x="8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00" name="Freeform 476">
                    <a:extLst>
                      <a:ext uri="{FF2B5EF4-FFF2-40B4-BE49-F238E27FC236}">
                        <a16:creationId xmlns:a16="http://schemas.microsoft.com/office/drawing/2014/main" xmlns="" id="{49FEB55C-0B86-454C-89EF-10719AE19F9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904022" y="9361183"/>
                    <a:ext cx="38217" cy="47785"/>
                  </a:xfrm>
                  <a:custGeom>
                    <a:avLst/>
                    <a:gdLst>
                      <a:gd name="T0" fmla="*/ 4 w 4"/>
                      <a:gd name="T1" fmla="*/ 4 h 5"/>
                      <a:gd name="T2" fmla="*/ 0 w 4"/>
                      <a:gd name="T3" fmla="*/ 0 h 5"/>
                      <a:gd name="T4" fmla="*/ 4 w 4"/>
                      <a:gd name="T5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5">
                        <a:moveTo>
                          <a:pt x="4" y="4"/>
                        </a:moveTo>
                        <a:cubicBezTo>
                          <a:pt x="4" y="2"/>
                          <a:pt x="0" y="0"/>
                          <a:pt x="0" y="0"/>
                        </a:cubicBezTo>
                        <a:cubicBezTo>
                          <a:pt x="0" y="1"/>
                          <a:pt x="4" y="5"/>
                          <a:pt x="4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01" name="Freeform 477">
                    <a:extLst>
                      <a:ext uri="{FF2B5EF4-FFF2-40B4-BE49-F238E27FC236}">
                        <a16:creationId xmlns:a16="http://schemas.microsoft.com/office/drawing/2014/main" xmlns="" id="{14D84A96-A540-3849-B965-6B733F04FC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247970" y="10017406"/>
                    <a:ext cx="149680" cy="111494"/>
                  </a:xfrm>
                  <a:custGeom>
                    <a:avLst/>
                    <a:gdLst>
                      <a:gd name="T0" fmla="*/ 15 w 16"/>
                      <a:gd name="T1" fmla="*/ 11 h 12"/>
                      <a:gd name="T2" fmla="*/ 2 w 16"/>
                      <a:gd name="T3" fmla="*/ 0 h 12"/>
                      <a:gd name="T4" fmla="*/ 15 w 16"/>
                      <a:gd name="T5" fmla="*/ 11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6" h="12">
                        <a:moveTo>
                          <a:pt x="15" y="11"/>
                        </a:moveTo>
                        <a:cubicBezTo>
                          <a:pt x="16" y="12"/>
                          <a:pt x="3" y="0"/>
                          <a:pt x="2" y="0"/>
                        </a:cubicBezTo>
                        <a:cubicBezTo>
                          <a:pt x="0" y="0"/>
                          <a:pt x="7" y="9"/>
                          <a:pt x="15" y="1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02" name="Freeform 478">
                    <a:extLst>
                      <a:ext uri="{FF2B5EF4-FFF2-40B4-BE49-F238E27FC236}">
                        <a16:creationId xmlns:a16="http://schemas.microsoft.com/office/drawing/2014/main" xmlns="" id="{BE1C2153-C045-5947-BDA8-0D32B6A68C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649244" y="10727782"/>
                    <a:ext cx="105096" cy="130608"/>
                  </a:xfrm>
                  <a:custGeom>
                    <a:avLst/>
                    <a:gdLst>
                      <a:gd name="T0" fmla="*/ 11 w 11"/>
                      <a:gd name="T1" fmla="*/ 14 h 14"/>
                      <a:gd name="T2" fmla="*/ 9 w 11"/>
                      <a:gd name="T3" fmla="*/ 10 h 14"/>
                      <a:gd name="T4" fmla="*/ 9 w 11"/>
                      <a:gd name="T5" fmla="*/ 7 h 14"/>
                      <a:gd name="T6" fmla="*/ 0 w 11"/>
                      <a:gd name="T7" fmla="*/ 0 h 14"/>
                      <a:gd name="T8" fmla="*/ 3 w 11"/>
                      <a:gd name="T9" fmla="*/ 4 h 14"/>
                      <a:gd name="T10" fmla="*/ 5 w 11"/>
                      <a:gd name="T11" fmla="*/ 8 h 14"/>
                      <a:gd name="T12" fmla="*/ 8 w 11"/>
                      <a:gd name="T13" fmla="*/ 11 h 14"/>
                      <a:gd name="T14" fmla="*/ 11 w 11"/>
                      <a:gd name="T15" fmla="*/ 14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1" h="14">
                        <a:moveTo>
                          <a:pt x="11" y="14"/>
                        </a:moveTo>
                        <a:cubicBezTo>
                          <a:pt x="10" y="12"/>
                          <a:pt x="11" y="11"/>
                          <a:pt x="9" y="10"/>
                        </a:cubicBezTo>
                        <a:cubicBezTo>
                          <a:pt x="8" y="8"/>
                          <a:pt x="9" y="8"/>
                          <a:pt x="9" y="7"/>
                        </a:cubicBezTo>
                        <a:cubicBezTo>
                          <a:pt x="8" y="5"/>
                          <a:pt x="0" y="1"/>
                          <a:pt x="0" y="0"/>
                        </a:cubicBezTo>
                        <a:cubicBezTo>
                          <a:pt x="0" y="1"/>
                          <a:pt x="3" y="3"/>
                          <a:pt x="3" y="4"/>
                        </a:cubicBezTo>
                        <a:cubicBezTo>
                          <a:pt x="4" y="6"/>
                          <a:pt x="4" y="7"/>
                          <a:pt x="5" y="8"/>
                        </a:cubicBezTo>
                        <a:cubicBezTo>
                          <a:pt x="6" y="9"/>
                          <a:pt x="9" y="10"/>
                          <a:pt x="8" y="11"/>
                        </a:cubicBezTo>
                        <a:cubicBezTo>
                          <a:pt x="8" y="13"/>
                          <a:pt x="9" y="13"/>
                          <a:pt x="11" y="1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03" name="Freeform 479">
                    <a:extLst>
                      <a:ext uri="{FF2B5EF4-FFF2-40B4-BE49-F238E27FC236}">
                        <a16:creationId xmlns:a16="http://schemas.microsoft.com/office/drawing/2014/main" xmlns="" id="{1DF9757B-2B17-DB47-93A0-CEECC88E8C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677908" y="10848834"/>
                    <a:ext cx="242036" cy="283514"/>
                  </a:xfrm>
                  <a:custGeom>
                    <a:avLst/>
                    <a:gdLst>
                      <a:gd name="T0" fmla="*/ 8 w 26"/>
                      <a:gd name="T1" fmla="*/ 2 h 30"/>
                      <a:gd name="T2" fmla="*/ 7 w 26"/>
                      <a:gd name="T3" fmla="*/ 11 h 30"/>
                      <a:gd name="T4" fmla="*/ 5 w 26"/>
                      <a:gd name="T5" fmla="*/ 18 h 30"/>
                      <a:gd name="T6" fmla="*/ 9 w 26"/>
                      <a:gd name="T7" fmla="*/ 25 h 30"/>
                      <a:gd name="T8" fmla="*/ 14 w 26"/>
                      <a:gd name="T9" fmla="*/ 26 h 30"/>
                      <a:gd name="T10" fmla="*/ 17 w 26"/>
                      <a:gd name="T11" fmla="*/ 22 h 30"/>
                      <a:gd name="T12" fmla="*/ 18 w 26"/>
                      <a:gd name="T13" fmla="*/ 16 h 30"/>
                      <a:gd name="T14" fmla="*/ 22 w 26"/>
                      <a:gd name="T15" fmla="*/ 14 h 30"/>
                      <a:gd name="T16" fmla="*/ 26 w 26"/>
                      <a:gd name="T17" fmla="*/ 10 h 30"/>
                      <a:gd name="T18" fmla="*/ 25 w 26"/>
                      <a:gd name="T19" fmla="*/ 6 h 30"/>
                      <a:gd name="T20" fmla="*/ 20 w 26"/>
                      <a:gd name="T21" fmla="*/ 8 h 30"/>
                      <a:gd name="T22" fmla="*/ 14 w 26"/>
                      <a:gd name="T23" fmla="*/ 5 h 30"/>
                      <a:gd name="T24" fmla="*/ 11 w 26"/>
                      <a:gd name="T25" fmla="*/ 0 h 30"/>
                      <a:gd name="T26" fmla="*/ 11 w 26"/>
                      <a:gd name="T27" fmla="*/ 3 h 30"/>
                      <a:gd name="T28" fmla="*/ 8 w 26"/>
                      <a:gd name="T29" fmla="*/ 2 h 30"/>
                      <a:gd name="T30" fmla="*/ 8 w 26"/>
                      <a:gd name="T31" fmla="*/ 2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6" h="30">
                        <a:moveTo>
                          <a:pt x="8" y="2"/>
                        </a:moveTo>
                        <a:cubicBezTo>
                          <a:pt x="7" y="2"/>
                          <a:pt x="7" y="9"/>
                          <a:pt x="7" y="11"/>
                        </a:cubicBezTo>
                        <a:cubicBezTo>
                          <a:pt x="6" y="13"/>
                          <a:pt x="0" y="16"/>
                          <a:pt x="5" y="18"/>
                        </a:cubicBezTo>
                        <a:cubicBezTo>
                          <a:pt x="8" y="19"/>
                          <a:pt x="11" y="21"/>
                          <a:pt x="9" y="25"/>
                        </a:cubicBezTo>
                        <a:cubicBezTo>
                          <a:pt x="6" y="30"/>
                          <a:pt x="11" y="29"/>
                          <a:pt x="14" y="26"/>
                        </a:cubicBezTo>
                        <a:cubicBezTo>
                          <a:pt x="15" y="25"/>
                          <a:pt x="16" y="23"/>
                          <a:pt x="17" y="22"/>
                        </a:cubicBezTo>
                        <a:cubicBezTo>
                          <a:pt x="19" y="19"/>
                          <a:pt x="18" y="19"/>
                          <a:pt x="18" y="16"/>
                        </a:cubicBezTo>
                        <a:cubicBezTo>
                          <a:pt x="19" y="14"/>
                          <a:pt x="21" y="14"/>
                          <a:pt x="22" y="14"/>
                        </a:cubicBezTo>
                        <a:cubicBezTo>
                          <a:pt x="23" y="15"/>
                          <a:pt x="25" y="11"/>
                          <a:pt x="26" y="10"/>
                        </a:cubicBezTo>
                        <a:cubicBezTo>
                          <a:pt x="26" y="9"/>
                          <a:pt x="26" y="6"/>
                          <a:pt x="25" y="6"/>
                        </a:cubicBezTo>
                        <a:cubicBezTo>
                          <a:pt x="23" y="6"/>
                          <a:pt x="21" y="8"/>
                          <a:pt x="20" y="8"/>
                        </a:cubicBezTo>
                        <a:cubicBezTo>
                          <a:pt x="18" y="8"/>
                          <a:pt x="15" y="7"/>
                          <a:pt x="14" y="5"/>
                        </a:cubicBezTo>
                        <a:cubicBezTo>
                          <a:pt x="13" y="4"/>
                          <a:pt x="13" y="0"/>
                          <a:pt x="11" y="0"/>
                        </a:cubicBezTo>
                        <a:cubicBezTo>
                          <a:pt x="11" y="0"/>
                          <a:pt x="11" y="3"/>
                          <a:pt x="11" y="3"/>
                        </a:cubicBezTo>
                        <a:cubicBezTo>
                          <a:pt x="10" y="3"/>
                          <a:pt x="9" y="1"/>
                          <a:pt x="8" y="2"/>
                        </a:cubicBezTo>
                        <a:cubicBezTo>
                          <a:pt x="7" y="2"/>
                          <a:pt x="9" y="1"/>
                          <a:pt x="8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04" name="Freeform 480">
                    <a:extLst>
                      <a:ext uri="{FF2B5EF4-FFF2-40B4-BE49-F238E27FC236}">
                        <a16:creationId xmlns:a16="http://schemas.microsoft.com/office/drawing/2014/main" xmlns="" id="{BCBE99F0-0410-674D-9BA9-10CB8F931F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359438" y="11055894"/>
                    <a:ext cx="366243" cy="356781"/>
                  </a:xfrm>
                  <a:custGeom>
                    <a:avLst/>
                    <a:gdLst>
                      <a:gd name="T0" fmla="*/ 33 w 39"/>
                      <a:gd name="T1" fmla="*/ 4 h 38"/>
                      <a:gd name="T2" fmla="*/ 30 w 39"/>
                      <a:gd name="T3" fmla="*/ 1 h 38"/>
                      <a:gd name="T4" fmla="*/ 26 w 39"/>
                      <a:gd name="T5" fmla="*/ 8 h 38"/>
                      <a:gd name="T6" fmla="*/ 22 w 39"/>
                      <a:gd name="T7" fmla="*/ 13 h 38"/>
                      <a:gd name="T8" fmla="*/ 15 w 39"/>
                      <a:gd name="T9" fmla="*/ 18 h 38"/>
                      <a:gd name="T10" fmla="*/ 9 w 39"/>
                      <a:gd name="T11" fmla="*/ 22 h 38"/>
                      <a:gd name="T12" fmla="*/ 4 w 39"/>
                      <a:gd name="T13" fmla="*/ 27 h 38"/>
                      <a:gd name="T14" fmla="*/ 2 w 39"/>
                      <a:gd name="T15" fmla="*/ 33 h 38"/>
                      <a:gd name="T16" fmla="*/ 1 w 39"/>
                      <a:gd name="T17" fmla="*/ 34 h 38"/>
                      <a:gd name="T18" fmla="*/ 3 w 39"/>
                      <a:gd name="T19" fmla="*/ 35 h 38"/>
                      <a:gd name="T20" fmla="*/ 10 w 39"/>
                      <a:gd name="T21" fmla="*/ 37 h 38"/>
                      <a:gd name="T22" fmla="*/ 19 w 39"/>
                      <a:gd name="T23" fmla="*/ 34 h 38"/>
                      <a:gd name="T24" fmla="*/ 22 w 39"/>
                      <a:gd name="T25" fmla="*/ 27 h 38"/>
                      <a:gd name="T26" fmla="*/ 27 w 39"/>
                      <a:gd name="T27" fmla="*/ 22 h 38"/>
                      <a:gd name="T28" fmla="*/ 29 w 39"/>
                      <a:gd name="T29" fmla="*/ 21 h 38"/>
                      <a:gd name="T30" fmla="*/ 33 w 39"/>
                      <a:gd name="T31" fmla="*/ 21 h 38"/>
                      <a:gd name="T32" fmla="*/ 32 w 39"/>
                      <a:gd name="T33" fmla="*/ 19 h 38"/>
                      <a:gd name="T34" fmla="*/ 32 w 39"/>
                      <a:gd name="T35" fmla="*/ 17 h 38"/>
                      <a:gd name="T36" fmla="*/ 38 w 39"/>
                      <a:gd name="T37" fmla="*/ 9 h 38"/>
                      <a:gd name="T38" fmla="*/ 38 w 39"/>
                      <a:gd name="T39" fmla="*/ 6 h 38"/>
                      <a:gd name="T40" fmla="*/ 38 w 39"/>
                      <a:gd name="T41" fmla="*/ 4 h 38"/>
                      <a:gd name="T42" fmla="*/ 37 w 39"/>
                      <a:gd name="T43" fmla="*/ 4 h 38"/>
                      <a:gd name="T44" fmla="*/ 37 w 39"/>
                      <a:gd name="T45" fmla="*/ 2 h 38"/>
                      <a:gd name="T46" fmla="*/ 33 w 39"/>
                      <a:gd name="T47" fmla="*/ 4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39" h="38">
                        <a:moveTo>
                          <a:pt x="33" y="4"/>
                        </a:moveTo>
                        <a:cubicBezTo>
                          <a:pt x="33" y="4"/>
                          <a:pt x="32" y="0"/>
                          <a:pt x="30" y="1"/>
                        </a:cubicBezTo>
                        <a:cubicBezTo>
                          <a:pt x="27" y="3"/>
                          <a:pt x="28" y="5"/>
                          <a:pt x="26" y="8"/>
                        </a:cubicBezTo>
                        <a:cubicBezTo>
                          <a:pt x="25" y="9"/>
                          <a:pt x="24" y="12"/>
                          <a:pt x="22" y="13"/>
                        </a:cubicBezTo>
                        <a:cubicBezTo>
                          <a:pt x="20" y="16"/>
                          <a:pt x="18" y="17"/>
                          <a:pt x="15" y="18"/>
                        </a:cubicBezTo>
                        <a:cubicBezTo>
                          <a:pt x="13" y="19"/>
                          <a:pt x="12" y="21"/>
                          <a:pt x="9" y="22"/>
                        </a:cubicBezTo>
                        <a:cubicBezTo>
                          <a:pt x="7" y="23"/>
                          <a:pt x="7" y="27"/>
                          <a:pt x="4" y="27"/>
                        </a:cubicBezTo>
                        <a:cubicBezTo>
                          <a:pt x="0" y="28"/>
                          <a:pt x="4" y="31"/>
                          <a:pt x="2" y="33"/>
                        </a:cubicBezTo>
                        <a:cubicBezTo>
                          <a:pt x="1" y="33"/>
                          <a:pt x="0" y="33"/>
                          <a:pt x="1" y="34"/>
                        </a:cubicBezTo>
                        <a:cubicBezTo>
                          <a:pt x="1" y="35"/>
                          <a:pt x="1" y="35"/>
                          <a:pt x="3" y="35"/>
                        </a:cubicBezTo>
                        <a:cubicBezTo>
                          <a:pt x="5" y="35"/>
                          <a:pt x="8" y="37"/>
                          <a:pt x="10" y="37"/>
                        </a:cubicBezTo>
                        <a:cubicBezTo>
                          <a:pt x="14" y="38"/>
                          <a:pt x="16" y="36"/>
                          <a:pt x="19" y="34"/>
                        </a:cubicBezTo>
                        <a:cubicBezTo>
                          <a:pt x="21" y="32"/>
                          <a:pt x="22" y="30"/>
                          <a:pt x="22" y="27"/>
                        </a:cubicBezTo>
                        <a:cubicBezTo>
                          <a:pt x="23" y="24"/>
                          <a:pt x="24" y="24"/>
                          <a:pt x="27" y="22"/>
                        </a:cubicBezTo>
                        <a:cubicBezTo>
                          <a:pt x="28" y="22"/>
                          <a:pt x="28" y="21"/>
                          <a:pt x="29" y="21"/>
                        </a:cubicBezTo>
                        <a:cubicBezTo>
                          <a:pt x="30" y="21"/>
                          <a:pt x="31" y="21"/>
                          <a:pt x="33" y="21"/>
                        </a:cubicBezTo>
                        <a:cubicBezTo>
                          <a:pt x="34" y="20"/>
                          <a:pt x="33" y="19"/>
                          <a:pt x="32" y="19"/>
                        </a:cubicBezTo>
                        <a:cubicBezTo>
                          <a:pt x="31" y="18"/>
                          <a:pt x="31" y="18"/>
                          <a:pt x="32" y="17"/>
                        </a:cubicBezTo>
                        <a:cubicBezTo>
                          <a:pt x="34" y="14"/>
                          <a:pt x="36" y="12"/>
                          <a:pt x="38" y="9"/>
                        </a:cubicBezTo>
                        <a:cubicBezTo>
                          <a:pt x="38" y="8"/>
                          <a:pt x="38" y="7"/>
                          <a:pt x="38" y="6"/>
                        </a:cubicBezTo>
                        <a:cubicBezTo>
                          <a:pt x="38" y="5"/>
                          <a:pt x="38" y="5"/>
                          <a:pt x="38" y="4"/>
                        </a:cubicBezTo>
                        <a:cubicBezTo>
                          <a:pt x="39" y="3"/>
                          <a:pt x="37" y="4"/>
                          <a:pt x="37" y="4"/>
                        </a:cubicBezTo>
                        <a:cubicBezTo>
                          <a:pt x="37" y="3"/>
                          <a:pt x="37" y="3"/>
                          <a:pt x="37" y="2"/>
                        </a:cubicBezTo>
                        <a:cubicBezTo>
                          <a:pt x="36" y="3"/>
                          <a:pt x="35" y="5"/>
                          <a:pt x="33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05" name="Freeform 481">
                    <a:extLst>
                      <a:ext uri="{FF2B5EF4-FFF2-40B4-BE49-F238E27FC236}">
                        <a16:creationId xmlns:a16="http://schemas.microsoft.com/office/drawing/2014/main" xmlns="" id="{11350A23-0810-C344-80A6-CA434533C5E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416761" y="11412677"/>
                    <a:ext cx="19109" cy="19114"/>
                  </a:xfrm>
                  <a:custGeom>
                    <a:avLst/>
                    <a:gdLst>
                      <a:gd name="T0" fmla="*/ 2 w 2"/>
                      <a:gd name="T1" fmla="*/ 2 h 2"/>
                      <a:gd name="T2" fmla="*/ 1 w 2"/>
                      <a:gd name="T3" fmla="*/ 0 h 2"/>
                      <a:gd name="T4" fmla="*/ 0 w 2"/>
                      <a:gd name="T5" fmla="*/ 2 h 2"/>
                      <a:gd name="T6" fmla="*/ 2 w 2"/>
                      <a:gd name="T7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" h="2">
                        <a:moveTo>
                          <a:pt x="2" y="2"/>
                        </a:moveTo>
                        <a:cubicBezTo>
                          <a:pt x="2" y="1"/>
                          <a:pt x="1" y="1"/>
                          <a:pt x="1" y="0"/>
                        </a:cubicBezTo>
                        <a:cubicBezTo>
                          <a:pt x="0" y="1"/>
                          <a:pt x="0" y="1"/>
                          <a:pt x="0" y="2"/>
                        </a:cubicBezTo>
                        <a:cubicBezTo>
                          <a:pt x="1" y="2"/>
                          <a:pt x="2" y="2"/>
                          <a:pt x="2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06" name="Freeform 482">
                    <a:extLst>
                      <a:ext uri="{FF2B5EF4-FFF2-40B4-BE49-F238E27FC236}">
                        <a16:creationId xmlns:a16="http://schemas.microsoft.com/office/drawing/2014/main" xmlns="" id="{19C82B1A-E465-7C40-8A7A-6F4D9157B0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343513" y="11065452"/>
                    <a:ext cx="178346" cy="168835"/>
                  </a:xfrm>
                  <a:custGeom>
                    <a:avLst/>
                    <a:gdLst>
                      <a:gd name="T0" fmla="*/ 0 w 19"/>
                      <a:gd name="T1" fmla="*/ 2 h 18"/>
                      <a:gd name="T2" fmla="*/ 2 w 19"/>
                      <a:gd name="T3" fmla="*/ 7 h 18"/>
                      <a:gd name="T4" fmla="*/ 4 w 19"/>
                      <a:gd name="T5" fmla="*/ 10 h 18"/>
                      <a:gd name="T6" fmla="*/ 3 w 19"/>
                      <a:gd name="T7" fmla="*/ 12 h 18"/>
                      <a:gd name="T8" fmla="*/ 9 w 19"/>
                      <a:gd name="T9" fmla="*/ 18 h 18"/>
                      <a:gd name="T10" fmla="*/ 12 w 19"/>
                      <a:gd name="T11" fmla="*/ 15 h 18"/>
                      <a:gd name="T12" fmla="*/ 13 w 19"/>
                      <a:gd name="T13" fmla="*/ 17 h 18"/>
                      <a:gd name="T14" fmla="*/ 14 w 19"/>
                      <a:gd name="T15" fmla="*/ 14 h 18"/>
                      <a:gd name="T16" fmla="*/ 16 w 19"/>
                      <a:gd name="T17" fmla="*/ 15 h 18"/>
                      <a:gd name="T18" fmla="*/ 18 w 19"/>
                      <a:gd name="T19" fmla="*/ 7 h 18"/>
                      <a:gd name="T20" fmla="*/ 16 w 19"/>
                      <a:gd name="T21" fmla="*/ 1 h 18"/>
                      <a:gd name="T22" fmla="*/ 7 w 19"/>
                      <a:gd name="T23" fmla="*/ 3 h 18"/>
                      <a:gd name="T24" fmla="*/ 0 w 19"/>
                      <a:gd name="T25" fmla="*/ 2 h 18"/>
                      <a:gd name="T26" fmla="*/ 0 w 19"/>
                      <a:gd name="T27" fmla="*/ 2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9" h="18">
                        <a:moveTo>
                          <a:pt x="0" y="2"/>
                        </a:moveTo>
                        <a:cubicBezTo>
                          <a:pt x="0" y="3"/>
                          <a:pt x="2" y="6"/>
                          <a:pt x="2" y="7"/>
                        </a:cubicBezTo>
                        <a:cubicBezTo>
                          <a:pt x="3" y="8"/>
                          <a:pt x="4" y="9"/>
                          <a:pt x="4" y="10"/>
                        </a:cubicBezTo>
                        <a:cubicBezTo>
                          <a:pt x="4" y="11"/>
                          <a:pt x="3" y="11"/>
                          <a:pt x="3" y="12"/>
                        </a:cubicBezTo>
                        <a:cubicBezTo>
                          <a:pt x="4" y="15"/>
                          <a:pt x="7" y="17"/>
                          <a:pt x="9" y="18"/>
                        </a:cubicBezTo>
                        <a:cubicBezTo>
                          <a:pt x="11" y="18"/>
                          <a:pt x="11" y="16"/>
                          <a:pt x="12" y="15"/>
                        </a:cubicBezTo>
                        <a:cubicBezTo>
                          <a:pt x="12" y="15"/>
                          <a:pt x="13" y="17"/>
                          <a:pt x="13" y="17"/>
                        </a:cubicBezTo>
                        <a:cubicBezTo>
                          <a:pt x="13" y="16"/>
                          <a:pt x="13" y="14"/>
                          <a:pt x="14" y="14"/>
                        </a:cubicBezTo>
                        <a:cubicBezTo>
                          <a:pt x="15" y="13"/>
                          <a:pt x="15" y="15"/>
                          <a:pt x="16" y="15"/>
                        </a:cubicBezTo>
                        <a:cubicBezTo>
                          <a:pt x="15" y="15"/>
                          <a:pt x="18" y="8"/>
                          <a:pt x="18" y="7"/>
                        </a:cubicBezTo>
                        <a:cubicBezTo>
                          <a:pt x="18" y="6"/>
                          <a:pt x="19" y="0"/>
                          <a:pt x="16" y="1"/>
                        </a:cubicBezTo>
                        <a:cubicBezTo>
                          <a:pt x="13" y="2"/>
                          <a:pt x="10" y="4"/>
                          <a:pt x="7" y="3"/>
                        </a:cubicBezTo>
                        <a:cubicBezTo>
                          <a:pt x="6" y="3"/>
                          <a:pt x="1" y="0"/>
                          <a:pt x="0" y="2"/>
                        </a:cubicBezTo>
                        <a:cubicBezTo>
                          <a:pt x="0" y="3"/>
                          <a:pt x="1" y="0"/>
                          <a:pt x="0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07" name="Freeform 483">
                    <a:extLst>
                      <a:ext uri="{FF2B5EF4-FFF2-40B4-BE49-F238E27FC236}">
                        <a16:creationId xmlns:a16="http://schemas.microsoft.com/office/drawing/2014/main" xmlns="" id="{81FE6F81-9D6A-FD46-A7C2-462ABFCCD8A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483640" y="11017669"/>
                    <a:ext cx="28662" cy="47785"/>
                  </a:xfrm>
                  <a:custGeom>
                    <a:avLst/>
                    <a:gdLst>
                      <a:gd name="T0" fmla="*/ 3 w 3"/>
                      <a:gd name="T1" fmla="*/ 4 h 5"/>
                      <a:gd name="T2" fmla="*/ 1 w 3"/>
                      <a:gd name="T3" fmla="*/ 0 h 5"/>
                      <a:gd name="T4" fmla="*/ 3 w 3"/>
                      <a:gd name="T5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5">
                        <a:moveTo>
                          <a:pt x="3" y="4"/>
                        </a:moveTo>
                        <a:cubicBezTo>
                          <a:pt x="3" y="5"/>
                          <a:pt x="0" y="1"/>
                          <a:pt x="1" y="0"/>
                        </a:cubicBezTo>
                        <a:cubicBezTo>
                          <a:pt x="2" y="0"/>
                          <a:pt x="3" y="1"/>
                          <a:pt x="3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08" name="Freeform 484">
                    <a:extLst>
                      <a:ext uri="{FF2B5EF4-FFF2-40B4-BE49-F238E27FC236}">
                        <a16:creationId xmlns:a16="http://schemas.microsoft.com/office/drawing/2014/main" xmlns="" id="{972C2056-4BA1-434C-8229-1F0F1E49F2F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295742" y="11017669"/>
                    <a:ext cx="19109" cy="19114"/>
                  </a:xfrm>
                  <a:custGeom>
                    <a:avLst/>
                    <a:gdLst>
                      <a:gd name="T0" fmla="*/ 1 w 2"/>
                      <a:gd name="T1" fmla="*/ 2 h 2"/>
                      <a:gd name="T2" fmla="*/ 1 w 2"/>
                      <a:gd name="T3" fmla="*/ 0 h 2"/>
                      <a:gd name="T4" fmla="*/ 1 w 2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1" y="2"/>
                        </a:moveTo>
                        <a:cubicBezTo>
                          <a:pt x="0" y="2"/>
                          <a:pt x="0" y="0"/>
                          <a:pt x="1" y="0"/>
                        </a:cubicBezTo>
                        <a:cubicBezTo>
                          <a:pt x="2" y="0"/>
                          <a:pt x="2" y="2"/>
                          <a:pt x="1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09" name="Freeform 485">
                    <a:extLst>
                      <a:ext uri="{FF2B5EF4-FFF2-40B4-BE49-F238E27FC236}">
                        <a16:creationId xmlns:a16="http://schemas.microsoft.com/office/drawing/2014/main" xmlns="" id="{781EA042-DD69-5F42-9222-057DE1DAE8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384910" y="8593469"/>
                    <a:ext cx="101909" cy="168835"/>
                  </a:xfrm>
                  <a:custGeom>
                    <a:avLst/>
                    <a:gdLst>
                      <a:gd name="T0" fmla="*/ 2 w 11"/>
                      <a:gd name="T1" fmla="*/ 0 h 18"/>
                      <a:gd name="T2" fmla="*/ 1 w 11"/>
                      <a:gd name="T3" fmla="*/ 0 h 18"/>
                      <a:gd name="T4" fmla="*/ 1 w 11"/>
                      <a:gd name="T5" fmla="*/ 3 h 18"/>
                      <a:gd name="T6" fmla="*/ 0 w 11"/>
                      <a:gd name="T7" fmla="*/ 8 h 18"/>
                      <a:gd name="T8" fmla="*/ 4 w 11"/>
                      <a:gd name="T9" fmla="*/ 18 h 18"/>
                      <a:gd name="T10" fmla="*/ 9 w 11"/>
                      <a:gd name="T11" fmla="*/ 15 h 18"/>
                      <a:gd name="T12" fmla="*/ 9 w 11"/>
                      <a:gd name="T13" fmla="*/ 8 h 18"/>
                      <a:gd name="T14" fmla="*/ 2 w 11"/>
                      <a:gd name="T15" fmla="*/ 0 h 18"/>
                      <a:gd name="T16" fmla="*/ 2 w 11"/>
                      <a:gd name="T17" fmla="*/ 0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1" h="18">
                        <a:moveTo>
                          <a:pt x="2" y="0"/>
                        </a:moveTo>
                        <a:cubicBezTo>
                          <a:pt x="2" y="0"/>
                          <a:pt x="2" y="0"/>
                          <a:pt x="1" y="0"/>
                        </a:cubicBezTo>
                        <a:cubicBezTo>
                          <a:pt x="1" y="0"/>
                          <a:pt x="1" y="3"/>
                          <a:pt x="1" y="3"/>
                        </a:cubicBezTo>
                        <a:cubicBezTo>
                          <a:pt x="1" y="5"/>
                          <a:pt x="0" y="6"/>
                          <a:pt x="0" y="8"/>
                        </a:cubicBezTo>
                        <a:cubicBezTo>
                          <a:pt x="0" y="11"/>
                          <a:pt x="0" y="18"/>
                          <a:pt x="4" y="18"/>
                        </a:cubicBezTo>
                        <a:cubicBezTo>
                          <a:pt x="6" y="18"/>
                          <a:pt x="9" y="17"/>
                          <a:pt x="9" y="15"/>
                        </a:cubicBezTo>
                        <a:cubicBezTo>
                          <a:pt x="11" y="13"/>
                          <a:pt x="9" y="10"/>
                          <a:pt x="9" y="8"/>
                        </a:cubicBezTo>
                        <a:cubicBezTo>
                          <a:pt x="7" y="6"/>
                          <a:pt x="5" y="0"/>
                          <a:pt x="2" y="0"/>
                        </a:cubicBezTo>
                        <a:cubicBezTo>
                          <a:pt x="1" y="0"/>
                          <a:pt x="3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10" name="Freeform 486">
                    <a:extLst>
                      <a:ext uri="{FF2B5EF4-FFF2-40B4-BE49-F238E27FC236}">
                        <a16:creationId xmlns:a16="http://schemas.microsoft.com/office/drawing/2014/main" xmlns="" id="{B19C97F2-57D2-6F47-B96F-F8DE9386F1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665165" y="9606473"/>
                    <a:ext cx="337579" cy="653035"/>
                  </a:xfrm>
                  <a:custGeom>
                    <a:avLst/>
                    <a:gdLst>
                      <a:gd name="T0" fmla="*/ 31 w 36"/>
                      <a:gd name="T1" fmla="*/ 2 h 70"/>
                      <a:gd name="T2" fmla="*/ 29 w 36"/>
                      <a:gd name="T3" fmla="*/ 0 h 70"/>
                      <a:gd name="T4" fmla="*/ 28 w 36"/>
                      <a:gd name="T5" fmla="*/ 3 h 70"/>
                      <a:gd name="T6" fmla="*/ 26 w 36"/>
                      <a:gd name="T7" fmla="*/ 8 h 70"/>
                      <a:gd name="T8" fmla="*/ 23 w 36"/>
                      <a:gd name="T9" fmla="*/ 8 h 70"/>
                      <a:gd name="T10" fmla="*/ 23 w 36"/>
                      <a:gd name="T11" fmla="*/ 10 h 70"/>
                      <a:gd name="T12" fmla="*/ 22 w 36"/>
                      <a:gd name="T13" fmla="*/ 12 h 70"/>
                      <a:gd name="T14" fmla="*/ 23 w 36"/>
                      <a:gd name="T15" fmla="*/ 13 h 70"/>
                      <a:gd name="T16" fmla="*/ 21 w 36"/>
                      <a:gd name="T17" fmla="*/ 14 h 70"/>
                      <a:gd name="T18" fmla="*/ 19 w 36"/>
                      <a:gd name="T19" fmla="*/ 16 h 70"/>
                      <a:gd name="T20" fmla="*/ 15 w 36"/>
                      <a:gd name="T21" fmla="*/ 18 h 70"/>
                      <a:gd name="T22" fmla="*/ 15 w 36"/>
                      <a:gd name="T23" fmla="*/ 19 h 70"/>
                      <a:gd name="T24" fmla="*/ 13 w 36"/>
                      <a:gd name="T25" fmla="*/ 19 h 70"/>
                      <a:gd name="T26" fmla="*/ 8 w 36"/>
                      <a:gd name="T27" fmla="*/ 21 h 70"/>
                      <a:gd name="T28" fmla="*/ 6 w 36"/>
                      <a:gd name="T29" fmla="*/ 21 h 70"/>
                      <a:gd name="T30" fmla="*/ 4 w 36"/>
                      <a:gd name="T31" fmla="*/ 27 h 70"/>
                      <a:gd name="T32" fmla="*/ 4 w 36"/>
                      <a:gd name="T33" fmla="*/ 44 h 70"/>
                      <a:gd name="T34" fmla="*/ 0 w 36"/>
                      <a:gd name="T35" fmla="*/ 51 h 70"/>
                      <a:gd name="T36" fmla="*/ 0 w 36"/>
                      <a:gd name="T37" fmla="*/ 55 h 70"/>
                      <a:gd name="T38" fmla="*/ 2 w 36"/>
                      <a:gd name="T39" fmla="*/ 59 h 70"/>
                      <a:gd name="T40" fmla="*/ 5 w 36"/>
                      <a:gd name="T41" fmla="*/ 68 h 70"/>
                      <a:gd name="T42" fmla="*/ 16 w 36"/>
                      <a:gd name="T43" fmla="*/ 68 h 70"/>
                      <a:gd name="T44" fmla="*/ 24 w 36"/>
                      <a:gd name="T45" fmla="*/ 50 h 70"/>
                      <a:gd name="T46" fmla="*/ 31 w 36"/>
                      <a:gd name="T47" fmla="*/ 30 h 70"/>
                      <a:gd name="T48" fmla="*/ 32 w 36"/>
                      <a:gd name="T49" fmla="*/ 23 h 70"/>
                      <a:gd name="T50" fmla="*/ 34 w 36"/>
                      <a:gd name="T51" fmla="*/ 19 h 70"/>
                      <a:gd name="T52" fmla="*/ 36 w 36"/>
                      <a:gd name="T53" fmla="*/ 17 h 70"/>
                      <a:gd name="T54" fmla="*/ 35 w 36"/>
                      <a:gd name="T55" fmla="*/ 11 h 70"/>
                      <a:gd name="T56" fmla="*/ 31 w 36"/>
                      <a:gd name="T57" fmla="*/ 2 h 70"/>
                      <a:gd name="T58" fmla="*/ 31 w 36"/>
                      <a:gd name="T59" fmla="*/ 2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36" h="70">
                        <a:moveTo>
                          <a:pt x="31" y="2"/>
                        </a:moveTo>
                        <a:cubicBezTo>
                          <a:pt x="31" y="2"/>
                          <a:pt x="30" y="0"/>
                          <a:pt x="29" y="0"/>
                        </a:cubicBezTo>
                        <a:cubicBezTo>
                          <a:pt x="29" y="1"/>
                          <a:pt x="28" y="2"/>
                          <a:pt x="28" y="3"/>
                        </a:cubicBezTo>
                        <a:cubicBezTo>
                          <a:pt x="27" y="5"/>
                          <a:pt x="27" y="6"/>
                          <a:pt x="26" y="8"/>
                        </a:cubicBezTo>
                        <a:cubicBezTo>
                          <a:pt x="25" y="9"/>
                          <a:pt x="24" y="8"/>
                          <a:pt x="23" y="8"/>
                        </a:cubicBezTo>
                        <a:cubicBezTo>
                          <a:pt x="23" y="8"/>
                          <a:pt x="24" y="9"/>
                          <a:pt x="23" y="10"/>
                        </a:cubicBezTo>
                        <a:cubicBezTo>
                          <a:pt x="23" y="11"/>
                          <a:pt x="22" y="11"/>
                          <a:pt x="22" y="12"/>
                        </a:cubicBezTo>
                        <a:cubicBezTo>
                          <a:pt x="22" y="12"/>
                          <a:pt x="23" y="13"/>
                          <a:pt x="23" y="13"/>
                        </a:cubicBezTo>
                        <a:cubicBezTo>
                          <a:pt x="23" y="14"/>
                          <a:pt x="22" y="13"/>
                          <a:pt x="21" y="14"/>
                        </a:cubicBezTo>
                        <a:cubicBezTo>
                          <a:pt x="20" y="14"/>
                          <a:pt x="20" y="15"/>
                          <a:pt x="19" y="16"/>
                        </a:cubicBezTo>
                        <a:cubicBezTo>
                          <a:pt x="18" y="17"/>
                          <a:pt x="17" y="17"/>
                          <a:pt x="15" y="18"/>
                        </a:cubicBezTo>
                        <a:cubicBezTo>
                          <a:pt x="14" y="18"/>
                          <a:pt x="16" y="19"/>
                          <a:pt x="15" y="19"/>
                        </a:cubicBezTo>
                        <a:cubicBezTo>
                          <a:pt x="15" y="20"/>
                          <a:pt x="13" y="18"/>
                          <a:pt x="13" y="19"/>
                        </a:cubicBezTo>
                        <a:cubicBezTo>
                          <a:pt x="11" y="20"/>
                          <a:pt x="10" y="20"/>
                          <a:pt x="8" y="21"/>
                        </a:cubicBezTo>
                        <a:cubicBezTo>
                          <a:pt x="7" y="21"/>
                          <a:pt x="6" y="20"/>
                          <a:pt x="6" y="21"/>
                        </a:cubicBezTo>
                        <a:cubicBezTo>
                          <a:pt x="5" y="23"/>
                          <a:pt x="5" y="25"/>
                          <a:pt x="4" y="27"/>
                        </a:cubicBezTo>
                        <a:cubicBezTo>
                          <a:pt x="3" y="32"/>
                          <a:pt x="8" y="39"/>
                          <a:pt x="4" y="44"/>
                        </a:cubicBezTo>
                        <a:cubicBezTo>
                          <a:pt x="3" y="46"/>
                          <a:pt x="1" y="48"/>
                          <a:pt x="0" y="51"/>
                        </a:cubicBezTo>
                        <a:cubicBezTo>
                          <a:pt x="0" y="52"/>
                          <a:pt x="0" y="54"/>
                          <a:pt x="0" y="55"/>
                        </a:cubicBezTo>
                        <a:cubicBezTo>
                          <a:pt x="1" y="56"/>
                          <a:pt x="3" y="57"/>
                          <a:pt x="2" y="59"/>
                        </a:cubicBezTo>
                        <a:cubicBezTo>
                          <a:pt x="1" y="62"/>
                          <a:pt x="2" y="66"/>
                          <a:pt x="5" y="68"/>
                        </a:cubicBezTo>
                        <a:cubicBezTo>
                          <a:pt x="8" y="70"/>
                          <a:pt x="11" y="70"/>
                          <a:pt x="16" y="68"/>
                        </a:cubicBezTo>
                        <a:cubicBezTo>
                          <a:pt x="21" y="66"/>
                          <a:pt x="22" y="55"/>
                          <a:pt x="24" y="50"/>
                        </a:cubicBezTo>
                        <a:cubicBezTo>
                          <a:pt x="26" y="43"/>
                          <a:pt x="29" y="37"/>
                          <a:pt x="31" y="30"/>
                        </a:cubicBezTo>
                        <a:cubicBezTo>
                          <a:pt x="31" y="28"/>
                          <a:pt x="31" y="25"/>
                          <a:pt x="32" y="23"/>
                        </a:cubicBezTo>
                        <a:cubicBezTo>
                          <a:pt x="33" y="22"/>
                          <a:pt x="31" y="14"/>
                          <a:pt x="34" y="19"/>
                        </a:cubicBezTo>
                        <a:cubicBezTo>
                          <a:pt x="35" y="20"/>
                          <a:pt x="35" y="18"/>
                          <a:pt x="36" y="17"/>
                        </a:cubicBezTo>
                        <a:cubicBezTo>
                          <a:pt x="36" y="15"/>
                          <a:pt x="35" y="13"/>
                          <a:pt x="35" y="11"/>
                        </a:cubicBezTo>
                        <a:cubicBezTo>
                          <a:pt x="34" y="9"/>
                          <a:pt x="33" y="4"/>
                          <a:pt x="31" y="2"/>
                        </a:cubicBezTo>
                        <a:cubicBezTo>
                          <a:pt x="30" y="1"/>
                          <a:pt x="32" y="2"/>
                          <a:pt x="31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11" name="Freeform 487">
                    <a:extLst>
                      <a:ext uri="{FF2B5EF4-FFF2-40B4-BE49-F238E27FC236}">
                        <a16:creationId xmlns:a16="http://schemas.microsoft.com/office/drawing/2014/main" xmlns="" id="{BE329FFE-68B1-8D49-A413-13AFF47CB3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13572" y="5028840"/>
                    <a:ext cx="101909" cy="76452"/>
                  </a:xfrm>
                  <a:custGeom>
                    <a:avLst/>
                    <a:gdLst>
                      <a:gd name="T0" fmla="*/ 9 w 11"/>
                      <a:gd name="T1" fmla="*/ 7 h 8"/>
                      <a:gd name="T2" fmla="*/ 8 w 11"/>
                      <a:gd name="T3" fmla="*/ 4 h 8"/>
                      <a:gd name="T4" fmla="*/ 3 w 11"/>
                      <a:gd name="T5" fmla="*/ 0 h 8"/>
                      <a:gd name="T6" fmla="*/ 1 w 11"/>
                      <a:gd name="T7" fmla="*/ 2 h 8"/>
                      <a:gd name="T8" fmla="*/ 3 w 11"/>
                      <a:gd name="T9" fmla="*/ 5 h 8"/>
                      <a:gd name="T10" fmla="*/ 9 w 11"/>
                      <a:gd name="T11" fmla="*/ 7 h 8"/>
                      <a:gd name="T12" fmla="*/ 9 w 11"/>
                      <a:gd name="T13" fmla="*/ 7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" h="8">
                        <a:moveTo>
                          <a:pt x="9" y="7"/>
                        </a:moveTo>
                        <a:cubicBezTo>
                          <a:pt x="11" y="8"/>
                          <a:pt x="9" y="5"/>
                          <a:pt x="8" y="4"/>
                        </a:cubicBezTo>
                        <a:cubicBezTo>
                          <a:pt x="7" y="3"/>
                          <a:pt x="4" y="1"/>
                          <a:pt x="3" y="0"/>
                        </a:cubicBezTo>
                        <a:cubicBezTo>
                          <a:pt x="2" y="0"/>
                          <a:pt x="1" y="1"/>
                          <a:pt x="1" y="2"/>
                        </a:cubicBezTo>
                        <a:cubicBezTo>
                          <a:pt x="0" y="3"/>
                          <a:pt x="2" y="4"/>
                          <a:pt x="3" y="5"/>
                        </a:cubicBezTo>
                        <a:cubicBezTo>
                          <a:pt x="5" y="6"/>
                          <a:pt x="7" y="7"/>
                          <a:pt x="9" y="7"/>
                        </a:cubicBezTo>
                        <a:cubicBezTo>
                          <a:pt x="10" y="7"/>
                          <a:pt x="7" y="7"/>
                          <a:pt x="9" y="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12" name="Freeform 488">
                    <a:extLst>
                      <a:ext uri="{FF2B5EF4-FFF2-40B4-BE49-F238E27FC236}">
                        <a16:creationId xmlns:a16="http://schemas.microsoft.com/office/drawing/2014/main" xmlns="" id="{DC5814BB-C1A4-AB4E-899E-2BBDB710528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926310" y="5086181"/>
                    <a:ext cx="101909" cy="92380"/>
                  </a:xfrm>
                  <a:custGeom>
                    <a:avLst/>
                    <a:gdLst>
                      <a:gd name="T0" fmla="*/ 10 w 11"/>
                      <a:gd name="T1" fmla="*/ 6 h 10"/>
                      <a:gd name="T2" fmla="*/ 6 w 11"/>
                      <a:gd name="T3" fmla="*/ 10 h 10"/>
                      <a:gd name="T4" fmla="*/ 0 w 11"/>
                      <a:gd name="T5" fmla="*/ 6 h 10"/>
                      <a:gd name="T6" fmla="*/ 10 w 11"/>
                      <a:gd name="T7" fmla="*/ 6 h 10"/>
                      <a:gd name="T8" fmla="*/ 10 w 11"/>
                      <a:gd name="T9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" h="10">
                        <a:moveTo>
                          <a:pt x="10" y="6"/>
                        </a:moveTo>
                        <a:cubicBezTo>
                          <a:pt x="10" y="8"/>
                          <a:pt x="7" y="9"/>
                          <a:pt x="6" y="10"/>
                        </a:cubicBezTo>
                        <a:cubicBezTo>
                          <a:pt x="4" y="10"/>
                          <a:pt x="0" y="9"/>
                          <a:pt x="0" y="6"/>
                        </a:cubicBezTo>
                        <a:cubicBezTo>
                          <a:pt x="1" y="0"/>
                          <a:pt x="11" y="6"/>
                          <a:pt x="10" y="6"/>
                        </a:cubicBezTo>
                        <a:cubicBezTo>
                          <a:pt x="10" y="7"/>
                          <a:pt x="11" y="5"/>
                          <a:pt x="10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13" name="Freeform 489">
                    <a:extLst>
                      <a:ext uri="{FF2B5EF4-FFF2-40B4-BE49-F238E27FC236}">
                        <a16:creationId xmlns:a16="http://schemas.microsoft.com/office/drawing/2014/main" xmlns="" id="{35356882-C1F4-1A4C-8E2D-295116615E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945419" y="4767625"/>
                    <a:ext cx="82803" cy="47785"/>
                  </a:xfrm>
                  <a:custGeom>
                    <a:avLst/>
                    <a:gdLst>
                      <a:gd name="T0" fmla="*/ 9 w 9"/>
                      <a:gd name="T1" fmla="*/ 3 h 5"/>
                      <a:gd name="T2" fmla="*/ 4 w 9"/>
                      <a:gd name="T3" fmla="*/ 5 h 5"/>
                      <a:gd name="T4" fmla="*/ 1 w 9"/>
                      <a:gd name="T5" fmla="*/ 1 h 5"/>
                      <a:gd name="T6" fmla="*/ 6 w 9"/>
                      <a:gd name="T7" fmla="*/ 1 h 5"/>
                      <a:gd name="T8" fmla="*/ 9 w 9"/>
                      <a:gd name="T9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5">
                        <a:moveTo>
                          <a:pt x="9" y="3"/>
                        </a:moveTo>
                        <a:cubicBezTo>
                          <a:pt x="7" y="4"/>
                          <a:pt x="6" y="4"/>
                          <a:pt x="4" y="5"/>
                        </a:cubicBezTo>
                        <a:cubicBezTo>
                          <a:pt x="2" y="5"/>
                          <a:pt x="0" y="3"/>
                          <a:pt x="1" y="1"/>
                        </a:cubicBezTo>
                        <a:cubicBezTo>
                          <a:pt x="1" y="0"/>
                          <a:pt x="5" y="0"/>
                          <a:pt x="6" y="1"/>
                        </a:cubicBezTo>
                        <a:cubicBezTo>
                          <a:pt x="7" y="1"/>
                          <a:pt x="8" y="3"/>
                          <a:pt x="9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14" name="Freeform 490">
                    <a:extLst>
                      <a:ext uri="{FF2B5EF4-FFF2-40B4-BE49-F238E27FC236}">
                        <a16:creationId xmlns:a16="http://schemas.microsoft.com/office/drawing/2014/main" xmlns="" id="{A1A558EF-590A-C742-BB48-60293515E4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811662" y="4675245"/>
                    <a:ext cx="92356" cy="44598"/>
                  </a:xfrm>
                  <a:custGeom>
                    <a:avLst/>
                    <a:gdLst>
                      <a:gd name="T0" fmla="*/ 6 w 10"/>
                      <a:gd name="T1" fmla="*/ 5 h 5"/>
                      <a:gd name="T2" fmla="*/ 1 w 10"/>
                      <a:gd name="T3" fmla="*/ 4 h 5"/>
                      <a:gd name="T4" fmla="*/ 4 w 10"/>
                      <a:gd name="T5" fmla="*/ 1 h 5"/>
                      <a:gd name="T6" fmla="*/ 9 w 10"/>
                      <a:gd name="T7" fmla="*/ 1 h 5"/>
                      <a:gd name="T8" fmla="*/ 6 w 10"/>
                      <a:gd name="T9" fmla="*/ 5 h 5"/>
                      <a:gd name="T10" fmla="*/ 6 w 10"/>
                      <a:gd name="T11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0" h="5">
                        <a:moveTo>
                          <a:pt x="6" y="5"/>
                        </a:moveTo>
                        <a:cubicBezTo>
                          <a:pt x="4" y="5"/>
                          <a:pt x="2" y="4"/>
                          <a:pt x="1" y="4"/>
                        </a:cubicBezTo>
                        <a:cubicBezTo>
                          <a:pt x="0" y="3"/>
                          <a:pt x="3" y="1"/>
                          <a:pt x="4" y="1"/>
                        </a:cubicBezTo>
                        <a:cubicBezTo>
                          <a:pt x="5" y="0"/>
                          <a:pt x="8" y="0"/>
                          <a:pt x="9" y="1"/>
                        </a:cubicBezTo>
                        <a:cubicBezTo>
                          <a:pt x="10" y="2"/>
                          <a:pt x="7" y="5"/>
                          <a:pt x="6" y="5"/>
                        </a:cubicBezTo>
                        <a:cubicBezTo>
                          <a:pt x="4" y="5"/>
                          <a:pt x="6" y="5"/>
                          <a:pt x="6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15" name="Freeform 491">
                    <a:extLst>
                      <a:ext uri="{FF2B5EF4-FFF2-40B4-BE49-F238E27FC236}">
                        <a16:creationId xmlns:a16="http://schemas.microsoft.com/office/drawing/2014/main" xmlns="" id="{97EF96AE-AA67-884D-8B8B-BB4D4F9B9EA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868988" y="3999911"/>
                    <a:ext cx="57323" cy="19114"/>
                  </a:xfrm>
                  <a:custGeom>
                    <a:avLst/>
                    <a:gdLst>
                      <a:gd name="T0" fmla="*/ 6 w 6"/>
                      <a:gd name="T1" fmla="*/ 1 h 2"/>
                      <a:gd name="T2" fmla="*/ 0 w 6"/>
                      <a:gd name="T3" fmla="*/ 1 h 2"/>
                      <a:gd name="T4" fmla="*/ 6 w 6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" h="2">
                        <a:moveTo>
                          <a:pt x="6" y="1"/>
                        </a:moveTo>
                        <a:cubicBezTo>
                          <a:pt x="6" y="2"/>
                          <a:pt x="0" y="2"/>
                          <a:pt x="0" y="1"/>
                        </a:cubicBezTo>
                        <a:cubicBezTo>
                          <a:pt x="0" y="0"/>
                          <a:pt x="6" y="0"/>
                          <a:pt x="6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16" name="Freeform 492">
                    <a:extLst>
                      <a:ext uri="{FF2B5EF4-FFF2-40B4-BE49-F238E27FC236}">
                        <a16:creationId xmlns:a16="http://schemas.microsoft.com/office/drawing/2014/main" xmlns="" id="{4F92D126-8F6D-EF4B-B0B0-A57377A362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346696" y="4805855"/>
                    <a:ext cx="54139" cy="38227"/>
                  </a:xfrm>
                  <a:custGeom>
                    <a:avLst/>
                    <a:gdLst>
                      <a:gd name="T0" fmla="*/ 5 w 6"/>
                      <a:gd name="T1" fmla="*/ 4 h 4"/>
                      <a:gd name="T2" fmla="*/ 2 w 6"/>
                      <a:gd name="T3" fmla="*/ 1 h 4"/>
                      <a:gd name="T4" fmla="*/ 5 w 6"/>
                      <a:gd name="T5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" h="4">
                        <a:moveTo>
                          <a:pt x="5" y="4"/>
                        </a:moveTo>
                        <a:cubicBezTo>
                          <a:pt x="4" y="4"/>
                          <a:pt x="0" y="3"/>
                          <a:pt x="2" y="1"/>
                        </a:cubicBezTo>
                        <a:cubicBezTo>
                          <a:pt x="5" y="0"/>
                          <a:pt x="6" y="4"/>
                          <a:pt x="5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17" name="Freeform 493">
                    <a:extLst>
                      <a:ext uri="{FF2B5EF4-FFF2-40B4-BE49-F238E27FC236}">
                        <a16:creationId xmlns:a16="http://schemas.microsoft.com/office/drawing/2014/main" xmlns="" id="{5823F5B5-B05C-4940-9918-C8BF221628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098282" y="6892386"/>
                    <a:ext cx="54139" cy="101936"/>
                  </a:xfrm>
                  <a:custGeom>
                    <a:avLst/>
                    <a:gdLst>
                      <a:gd name="T0" fmla="*/ 5 w 6"/>
                      <a:gd name="T1" fmla="*/ 1 h 11"/>
                      <a:gd name="T2" fmla="*/ 5 w 6"/>
                      <a:gd name="T3" fmla="*/ 7 h 11"/>
                      <a:gd name="T4" fmla="*/ 3 w 6"/>
                      <a:gd name="T5" fmla="*/ 10 h 11"/>
                      <a:gd name="T6" fmla="*/ 1 w 6"/>
                      <a:gd name="T7" fmla="*/ 4 h 11"/>
                      <a:gd name="T8" fmla="*/ 5 w 6"/>
                      <a:gd name="T9" fmla="*/ 1 h 11"/>
                      <a:gd name="T10" fmla="*/ 5 w 6"/>
                      <a:gd name="T11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" h="11">
                        <a:moveTo>
                          <a:pt x="5" y="1"/>
                        </a:moveTo>
                        <a:cubicBezTo>
                          <a:pt x="5" y="3"/>
                          <a:pt x="6" y="5"/>
                          <a:pt x="5" y="7"/>
                        </a:cubicBezTo>
                        <a:cubicBezTo>
                          <a:pt x="4" y="8"/>
                          <a:pt x="5" y="11"/>
                          <a:pt x="3" y="10"/>
                        </a:cubicBezTo>
                        <a:cubicBezTo>
                          <a:pt x="1" y="8"/>
                          <a:pt x="0" y="6"/>
                          <a:pt x="1" y="4"/>
                        </a:cubicBezTo>
                        <a:cubicBezTo>
                          <a:pt x="1" y="3"/>
                          <a:pt x="5" y="0"/>
                          <a:pt x="5" y="1"/>
                        </a:cubicBezTo>
                        <a:cubicBezTo>
                          <a:pt x="5" y="2"/>
                          <a:pt x="5" y="0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18" name="Freeform 494">
                    <a:extLst>
                      <a:ext uri="{FF2B5EF4-FFF2-40B4-BE49-F238E27FC236}">
                        <a16:creationId xmlns:a16="http://schemas.microsoft.com/office/drawing/2014/main" xmlns="" id="{19F31319-4769-6345-AAA4-FB83C36E96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079173" y="6984768"/>
                    <a:ext cx="82803" cy="140163"/>
                  </a:xfrm>
                  <a:custGeom>
                    <a:avLst/>
                    <a:gdLst>
                      <a:gd name="T0" fmla="*/ 7 w 9"/>
                      <a:gd name="T1" fmla="*/ 3 h 15"/>
                      <a:gd name="T2" fmla="*/ 5 w 9"/>
                      <a:gd name="T3" fmla="*/ 2 h 15"/>
                      <a:gd name="T4" fmla="*/ 0 w 9"/>
                      <a:gd name="T5" fmla="*/ 2 h 15"/>
                      <a:gd name="T6" fmla="*/ 1 w 9"/>
                      <a:gd name="T7" fmla="*/ 8 h 15"/>
                      <a:gd name="T8" fmla="*/ 2 w 9"/>
                      <a:gd name="T9" fmla="*/ 13 h 15"/>
                      <a:gd name="T10" fmla="*/ 4 w 9"/>
                      <a:gd name="T11" fmla="*/ 14 h 15"/>
                      <a:gd name="T12" fmla="*/ 8 w 9"/>
                      <a:gd name="T13" fmla="*/ 10 h 15"/>
                      <a:gd name="T14" fmla="*/ 7 w 9"/>
                      <a:gd name="T15" fmla="*/ 3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" h="15">
                        <a:moveTo>
                          <a:pt x="7" y="3"/>
                        </a:moveTo>
                        <a:cubicBezTo>
                          <a:pt x="6" y="3"/>
                          <a:pt x="7" y="0"/>
                          <a:pt x="5" y="2"/>
                        </a:cubicBezTo>
                        <a:cubicBezTo>
                          <a:pt x="2" y="4"/>
                          <a:pt x="3" y="4"/>
                          <a:pt x="0" y="2"/>
                        </a:cubicBezTo>
                        <a:cubicBezTo>
                          <a:pt x="0" y="2"/>
                          <a:pt x="1" y="8"/>
                          <a:pt x="1" y="8"/>
                        </a:cubicBezTo>
                        <a:cubicBezTo>
                          <a:pt x="2" y="10"/>
                          <a:pt x="2" y="11"/>
                          <a:pt x="2" y="13"/>
                        </a:cubicBezTo>
                        <a:cubicBezTo>
                          <a:pt x="2" y="14"/>
                          <a:pt x="2" y="15"/>
                          <a:pt x="4" y="14"/>
                        </a:cubicBezTo>
                        <a:cubicBezTo>
                          <a:pt x="6" y="13"/>
                          <a:pt x="8" y="13"/>
                          <a:pt x="8" y="10"/>
                        </a:cubicBezTo>
                        <a:cubicBezTo>
                          <a:pt x="8" y="9"/>
                          <a:pt x="9" y="3"/>
                          <a:pt x="7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19" name="Freeform 495">
                    <a:extLst>
                      <a:ext uri="{FF2B5EF4-FFF2-40B4-BE49-F238E27FC236}">
                        <a16:creationId xmlns:a16="http://schemas.microsoft.com/office/drawing/2014/main" xmlns="" id="{E1E68E44-7AAC-F64F-B1BA-E5E396A7E5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73444" y="7153601"/>
                    <a:ext cx="149680" cy="92380"/>
                  </a:xfrm>
                  <a:custGeom>
                    <a:avLst/>
                    <a:gdLst>
                      <a:gd name="T0" fmla="*/ 5 w 16"/>
                      <a:gd name="T1" fmla="*/ 1 h 10"/>
                      <a:gd name="T2" fmla="*/ 0 w 16"/>
                      <a:gd name="T3" fmla="*/ 2 h 10"/>
                      <a:gd name="T4" fmla="*/ 3 w 16"/>
                      <a:gd name="T5" fmla="*/ 5 h 10"/>
                      <a:gd name="T6" fmla="*/ 8 w 16"/>
                      <a:gd name="T7" fmla="*/ 7 h 10"/>
                      <a:gd name="T8" fmla="*/ 14 w 16"/>
                      <a:gd name="T9" fmla="*/ 8 h 10"/>
                      <a:gd name="T10" fmla="*/ 13 w 16"/>
                      <a:gd name="T11" fmla="*/ 4 h 10"/>
                      <a:gd name="T12" fmla="*/ 15 w 16"/>
                      <a:gd name="T13" fmla="*/ 1 h 10"/>
                      <a:gd name="T14" fmla="*/ 11 w 16"/>
                      <a:gd name="T15" fmla="*/ 1 h 10"/>
                      <a:gd name="T16" fmla="*/ 5 w 16"/>
                      <a:gd name="T17" fmla="*/ 1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6" h="10">
                        <a:moveTo>
                          <a:pt x="5" y="1"/>
                        </a:moveTo>
                        <a:cubicBezTo>
                          <a:pt x="4" y="1"/>
                          <a:pt x="1" y="1"/>
                          <a:pt x="0" y="2"/>
                        </a:cubicBezTo>
                        <a:cubicBezTo>
                          <a:pt x="0" y="3"/>
                          <a:pt x="2" y="4"/>
                          <a:pt x="3" y="5"/>
                        </a:cubicBezTo>
                        <a:cubicBezTo>
                          <a:pt x="5" y="5"/>
                          <a:pt x="7" y="6"/>
                          <a:pt x="8" y="7"/>
                        </a:cubicBezTo>
                        <a:cubicBezTo>
                          <a:pt x="10" y="8"/>
                          <a:pt x="12" y="10"/>
                          <a:pt x="14" y="8"/>
                        </a:cubicBezTo>
                        <a:cubicBezTo>
                          <a:pt x="16" y="7"/>
                          <a:pt x="12" y="6"/>
                          <a:pt x="13" y="4"/>
                        </a:cubicBezTo>
                        <a:cubicBezTo>
                          <a:pt x="13" y="4"/>
                          <a:pt x="16" y="2"/>
                          <a:pt x="15" y="1"/>
                        </a:cubicBezTo>
                        <a:cubicBezTo>
                          <a:pt x="15" y="0"/>
                          <a:pt x="11" y="1"/>
                          <a:pt x="11" y="1"/>
                        </a:cubicBezTo>
                        <a:cubicBezTo>
                          <a:pt x="9" y="2"/>
                          <a:pt x="7" y="1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20" name="Freeform 496">
                    <a:extLst>
                      <a:ext uri="{FF2B5EF4-FFF2-40B4-BE49-F238E27FC236}">
                        <a16:creationId xmlns:a16="http://schemas.microsoft.com/office/drawing/2014/main" xmlns="" id="{06ACC18E-79FA-2A4E-A395-22265D2921A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161977" y="7284208"/>
                    <a:ext cx="121018" cy="66896"/>
                  </a:xfrm>
                  <a:custGeom>
                    <a:avLst/>
                    <a:gdLst>
                      <a:gd name="T0" fmla="*/ 12 w 13"/>
                      <a:gd name="T1" fmla="*/ 1 h 7"/>
                      <a:gd name="T2" fmla="*/ 10 w 13"/>
                      <a:gd name="T3" fmla="*/ 2 h 7"/>
                      <a:gd name="T4" fmla="*/ 10 w 13"/>
                      <a:gd name="T5" fmla="*/ 5 h 7"/>
                      <a:gd name="T6" fmla="*/ 6 w 13"/>
                      <a:gd name="T7" fmla="*/ 6 h 7"/>
                      <a:gd name="T8" fmla="*/ 2 w 13"/>
                      <a:gd name="T9" fmla="*/ 6 h 7"/>
                      <a:gd name="T10" fmla="*/ 5 w 13"/>
                      <a:gd name="T11" fmla="*/ 3 h 7"/>
                      <a:gd name="T12" fmla="*/ 12 w 13"/>
                      <a:gd name="T13" fmla="*/ 1 h 7"/>
                      <a:gd name="T14" fmla="*/ 12 w 13"/>
                      <a:gd name="T15" fmla="*/ 1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3" h="7">
                        <a:moveTo>
                          <a:pt x="12" y="1"/>
                        </a:moveTo>
                        <a:cubicBezTo>
                          <a:pt x="12" y="1"/>
                          <a:pt x="10" y="2"/>
                          <a:pt x="10" y="2"/>
                        </a:cubicBezTo>
                        <a:cubicBezTo>
                          <a:pt x="9" y="3"/>
                          <a:pt x="10" y="5"/>
                          <a:pt x="10" y="5"/>
                        </a:cubicBezTo>
                        <a:cubicBezTo>
                          <a:pt x="9" y="5"/>
                          <a:pt x="7" y="5"/>
                          <a:pt x="6" y="6"/>
                        </a:cubicBezTo>
                        <a:cubicBezTo>
                          <a:pt x="4" y="7"/>
                          <a:pt x="3" y="7"/>
                          <a:pt x="2" y="6"/>
                        </a:cubicBezTo>
                        <a:cubicBezTo>
                          <a:pt x="0" y="4"/>
                          <a:pt x="4" y="3"/>
                          <a:pt x="5" y="3"/>
                        </a:cubicBezTo>
                        <a:cubicBezTo>
                          <a:pt x="7" y="3"/>
                          <a:pt x="10" y="2"/>
                          <a:pt x="12" y="1"/>
                        </a:cubicBezTo>
                        <a:cubicBezTo>
                          <a:pt x="13" y="0"/>
                          <a:pt x="11" y="2"/>
                          <a:pt x="12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21" name="Freeform 497">
                    <a:extLst>
                      <a:ext uri="{FF2B5EF4-FFF2-40B4-BE49-F238E27FC236}">
                        <a16:creationId xmlns:a16="http://schemas.microsoft.com/office/drawing/2014/main" xmlns="" id="{16CBFE19-B184-2F41-AD79-1C7AF24CB29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760705" y="7293764"/>
                    <a:ext cx="140127" cy="38227"/>
                  </a:xfrm>
                  <a:custGeom>
                    <a:avLst/>
                    <a:gdLst>
                      <a:gd name="T0" fmla="*/ 8 w 15"/>
                      <a:gd name="T1" fmla="*/ 4 h 4"/>
                      <a:gd name="T2" fmla="*/ 1 w 15"/>
                      <a:gd name="T3" fmla="*/ 1 h 4"/>
                      <a:gd name="T4" fmla="*/ 7 w 15"/>
                      <a:gd name="T5" fmla="*/ 1 h 4"/>
                      <a:gd name="T6" fmla="*/ 15 w 15"/>
                      <a:gd name="T7" fmla="*/ 2 h 4"/>
                      <a:gd name="T8" fmla="*/ 13 w 15"/>
                      <a:gd name="T9" fmla="*/ 3 h 4"/>
                      <a:gd name="T10" fmla="*/ 8 w 15"/>
                      <a:gd name="T11" fmla="*/ 4 h 4"/>
                      <a:gd name="T12" fmla="*/ 8 w 15"/>
                      <a:gd name="T13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5" h="4">
                        <a:moveTo>
                          <a:pt x="8" y="4"/>
                        </a:moveTo>
                        <a:cubicBezTo>
                          <a:pt x="7" y="4"/>
                          <a:pt x="0" y="2"/>
                          <a:pt x="1" y="1"/>
                        </a:cubicBezTo>
                        <a:cubicBezTo>
                          <a:pt x="1" y="0"/>
                          <a:pt x="7" y="1"/>
                          <a:pt x="7" y="1"/>
                        </a:cubicBezTo>
                        <a:cubicBezTo>
                          <a:pt x="10" y="2"/>
                          <a:pt x="12" y="2"/>
                          <a:pt x="15" y="2"/>
                        </a:cubicBezTo>
                        <a:cubicBezTo>
                          <a:pt x="15" y="2"/>
                          <a:pt x="13" y="3"/>
                          <a:pt x="13" y="3"/>
                        </a:cubicBezTo>
                        <a:cubicBezTo>
                          <a:pt x="12" y="4"/>
                          <a:pt x="10" y="4"/>
                          <a:pt x="8" y="4"/>
                        </a:cubicBezTo>
                        <a:cubicBezTo>
                          <a:pt x="6" y="4"/>
                          <a:pt x="9" y="4"/>
                          <a:pt x="8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22" name="Freeform 498">
                    <a:extLst>
                      <a:ext uri="{FF2B5EF4-FFF2-40B4-BE49-F238E27FC236}">
                        <a16:creationId xmlns:a16="http://schemas.microsoft.com/office/drawing/2014/main" xmlns="" id="{8EF342B0-8A23-7F4C-B629-65F15011D2C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693826" y="5917609"/>
                    <a:ext cx="66879" cy="66896"/>
                  </a:xfrm>
                  <a:custGeom>
                    <a:avLst/>
                    <a:gdLst>
                      <a:gd name="T0" fmla="*/ 1 w 7"/>
                      <a:gd name="T1" fmla="*/ 4 h 7"/>
                      <a:gd name="T2" fmla="*/ 1 w 7"/>
                      <a:gd name="T3" fmla="*/ 1 h 7"/>
                      <a:gd name="T4" fmla="*/ 7 w 7"/>
                      <a:gd name="T5" fmla="*/ 1 h 7"/>
                      <a:gd name="T6" fmla="*/ 1 w 7"/>
                      <a:gd name="T7" fmla="*/ 4 h 7"/>
                      <a:gd name="T8" fmla="*/ 1 w 7"/>
                      <a:gd name="T9" fmla="*/ 4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7">
                        <a:moveTo>
                          <a:pt x="1" y="4"/>
                        </a:moveTo>
                        <a:cubicBezTo>
                          <a:pt x="1" y="3"/>
                          <a:pt x="0" y="1"/>
                          <a:pt x="1" y="1"/>
                        </a:cubicBezTo>
                        <a:cubicBezTo>
                          <a:pt x="2" y="1"/>
                          <a:pt x="7" y="0"/>
                          <a:pt x="7" y="1"/>
                        </a:cubicBezTo>
                        <a:cubicBezTo>
                          <a:pt x="7" y="2"/>
                          <a:pt x="2" y="6"/>
                          <a:pt x="1" y="4"/>
                        </a:cubicBezTo>
                        <a:cubicBezTo>
                          <a:pt x="1" y="1"/>
                          <a:pt x="2" y="7"/>
                          <a:pt x="1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23" name="Freeform 499">
                    <a:extLst>
                      <a:ext uri="{FF2B5EF4-FFF2-40B4-BE49-F238E27FC236}">
                        <a16:creationId xmlns:a16="http://schemas.microsoft.com/office/drawing/2014/main" xmlns="" id="{CDB4936F-2ED7-8D44-B4FF-BBFEE69B07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703380" y="5892125"/>
                    <a:ext cx="47770" cy="25484"/>
                  </a:xfrm>
                  <a:custGeom>
                    <a:avLst/>
                    <a:gdLst>
                      <a:gd name="T0" fmla="*/ 3 w 5"/>
                      <a:gd name="T1" fmla="*/ 2 h 3"/>
                      <a:gd name="T2" fmla="*/ 0 w 5"/>
                      <a:gd name="T3" fmla="*/ 1 h 3"/>
                      <a:gd name="T4" fmla="*/ 4 w 5"/>
                      <a:gd name="T5" fmla="*/ 1 h 3"/>
                      <a:gd name="T6" fmla="*/ 3 w 5"/>
                      <a:gd name="T7" fmla="*/ 2 h 3"/>
                      <a:gd name="T8" fmla="*/ 3 w 5"/>
                      <a:gd name="T9" fmla="*/ 2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3">
                        <a:moveTo>
                          <a:pt x="3" y="2"/>
                        </a:moveTo>
                        <a:cubicBezTo>
                          <a:pt x="2" y="2"/>
                          <a:pt x="0" y="1"/>
                          <a:pt x="0" y="1"/>
                        </a:cubicBezTo>
                        <a:cubicBezTo>
                          <a:pt x="0" y="1"/>
                          <a:pt x="4" y="0"/>
                          <a:pt x="4" y="1"/>
                        </a:cubicBezTo>
                        <a:cubicBezTo>
                          <a:pt x="5" y="2"/>
                          <a:pt x="4" y="3"/>
                          <a:pt x="3" y="2"/>
                        </a:cubicBezTo>
                        <a:cubicBezTo>
                          <a:pt x="1" y="2"/>
                          <a:pt x="5" y="3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24" name="Freeform 500">
                    <a:extLst>
                      <a:ext uri="{FF2B5EF4-FFF2-40B4-BE49-F238E27FC236}">
                        <a16:creationId xmlns:a16="http://schemas.microsoft.com/office/drawing/2014/main" xmlns="" id="{721E916D-1A1B-0041-ACA6-E7F21B50FF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509111" y="5955834"/>
                    <a:ext cx="54139" cy="92380"/>
                  </a:xfrm>
                  <a:custGeom>
                    <a:avLst/>
                    <a:gdLst>
                      <a:gd name="T0" fmla="*/ 6 w 6"/>
                      <a:gd name="T1" fmla="*/ 2 h 10"/>
                      <a:gd name="T2" fmla="*/ 3 w 6"/>
                      <a:gd name="T3" fmla="*/ 9 h 10"/>
                      <a:gd name="T4" fmla="*/ 6 w 6"/>
                      <a:gd name="T5" fmla="*/ 2 h 10"/>
                      <a:gd name="T6" fmla="*/ 6 w 6"/>
                      <a:gd name="T7" fmla="*/ 2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" h="10">
                        <a:moveTo>
                          <a:pt x="6" y="2"/>
                        </a:moveTo>
                        <a:cubicBezTo>
                          <a:pt x="6" y="0"/>
                          <a:pt x="0" y="10"/>
                          <a:pt x="3" y="9"/>
                        </a:cubicBezTo>
                        <a:cubicBezTo>
                          <a:pt x="4" y="9"/>
                          <a:pt x="6" y="3"/>
                          <a:pt x="6" y="2"/>
                        </a:cubicBezTo>
                        <a:cubicBezTo>
                          <a:pt x="6" y="1"/>
                          <a:pt x="6" y="3"/>
                          <a:pt x="6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25" name="Freeform 501">
                    <a:extLst>
                      <a:ext uri="{FF2B5EF4-FFF2-40B4-BE49-F238E27FC236}">
                        <a16:creationId xmlns:a16="http://schemas.microsoft.com/office/drawing/2014/main" xmlns="" id="{3A1B3184-3EDB-DC42-8369-459EB83BE6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591917" y="5796557"/>
                    <a:ext cx="38217" cy="38227"/>
                  </a:xfrm>
                  <a:custGeom>
                    <a:avLst/>
                    <a:gdLst>
                      <a:gd name="T0" fmla="*/ 3 w 4"/>
                      <a:gd name="T1" fmla="*/ 3 h 4"/>
                      <a:gd name="T2" fmla="*/ 1 w 4"/>
                      <a:gd name="T3" fmla="*/ 1 h 4"/>
                      <a:gd name="T4" fmla="*/ 3 w 4"/>
                      <a:gd name="T5" fmla="*/ 0 h 4"/>
                      <a:gd name="T6" fmla="*/ 3 w 4"/>
                      <a:gd name="T7" fmla="*/ 3 h 4"/>
                      <a:gd name="T8" fmla="*/ 3 w 4"/>
                      <a:gd name="T9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4">
                        <a:moveTo>
                          <a:pt x="3" y="3"/>
                        </a:moveTo>
                        <a:cubicBezTo>
                          <a:pt x="2" y="3"/>
                          <a:pt x="0" y="2"/>
                          <a:pt x="1" y="1"/>
                        </a:cubicBezTo>
                        <a:cubicBezTo>
                          <a:pt x="2" y="1"/>
                          <a:pt x="3" y="0"/>
                          <a:pt x="3" y="0"/>
                        </a:cubicBezTo>
                        <a:cubicBezTo>
                          <a:pt x="4" y="0"/>
                          <a:pt x="4" y="2"/>
                          <a:pt x="3" y="3"/>
                        </a:cubicBezTo>
                        <a:cubicBezTo>
                          <a:pt x="2" y="4"/>
                          <a:pt x="4" y="2"/>
                          <a:pt x="3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26" name="Freeform 502">
                    <a:extLst>
                      <a:ext uri="{FF2B5EF4-FFF2-40B4-BE49-F238E27FC236}">
                        <a16:creationId xmlns:a16="http://schemas.microsoft.com/office/drawing/2014/main" xmlns="" id="{32A255C1-A45B-2944-99CA-6C0FF8509F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19302" y="6086441"/>
                    <a:ext cx="54139" cy="86010"/>
                  </a:xfrm>
                  <a:custGeom>
                    <a:avLst/>
                    <a:gdLst>
                      <a:gd name="T0" fmla="*/ 6 w 6"/>
                      <a:gd name="T1" fmla="*/ 2 h 9"/>
                      <a:gd name="T2" fmla="*/ 6 w 6"/>
                      <a:gd name="T3" fmla="*/ 4 h 9"/>
                      <a:gd name="T4" fmla="*/ 5 w 6"/>
                      <a:gd name="T5" fmla="*/ 9 h 9"/>
                      <a:gd name="T6" fmla="*/ 0 w 6"/>
                      <a:gd name="T7" fmla="*/ 3 h 9"/>
                      <a:gd name="T8" fmla="*/ 3 w 6"/>
                      <a:gd name="T9" fmla="*/ 3 h 9"/>
                      <a:gd name="T10" fmla="*/ 6 w 6"/>
                      <a:gd name="T11" fmla="*/ 2 h 9"/>
                      <a:gd name="T12" fmla="*/ 6 w 6"/>
                      <a:gd name="T13" fmla="*/ 2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" h="9">
                        <a:moveTo>
                          <a:pt x="6" y="2"/>
                        </a:moveTo>
                        <a:cubicBezTo>
                          <a:pt x="6" y="1"/>
                          <a:pt x="6" y="4"/>
                          <a:pt x="6" y="4"/>
                        </a:cubicBezTo>
                        <a:cubicBezTo>
                          <a:pt x="6" y="6"/>
                          <a:pt x="6" y="8"/>
                          <a:pt x="5" y="9"/>
                        </a:cubicBezTo>
                        <a:cubicBezTo>
                          <a:pt x="5" y="9"/>
                          <a:pt x="0" y="5"/>
                          <a:pt x="0" y="3"/>
                        </a:cubicBezTo>
                        <a:cubicBezTo>
                          <a:pt x="0" y="3"/>
                          <a:pt x="2" y="2"/>
                          <a:pt x="3" y="3"/>
                        </a:cubicBezTo>
                        <a:cubicBezTo>
                          <a:pt x="4" y="4"/>
                          <a:pt x="5" y="4"/>
                          <a:pt x="6" y="2"/>
                        </a:cubicBezTo>
                        <a:cubicBezTo>
                          <a:pt x="6" y="0"/>
                          <a:pt x="6" y="3"/>
                          <a:pt x="6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27" name="Freeform 503">
                    <a:extLst>
                      <a:ext uri="{FF2B5EF4-FFF2-40B4-BE49-F238E27FC236}">
                        <a16:creationId xmlns:a16="http://schemas.microsoft.com/office/drawing/2014/main" xmlns="" id="{E6F9CA63-A3FA-ED4D-BA57-76911F3436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152426" y="6105555"/>
                    <a:ext cx="76432" cy="76452"/>
                  </a:xfrm>
                  <a:custGeom>
                    <a:avLst/>
                    <a:gdLst>
                      <a:gd name="T0" fmla="*/ 6 w 8"/>
                      <a:gd name="T1" fmla="*/ 7 h 8"/>
                      <a:gd name="T2" fmla="*/ 1 w 8"/>
                      <a:gd name="T3" fmla="*/ 4 h 8"/>
                      <a:gd name="T4" fmla="*/ 6 w 8"/>
                      <a:gd name="T5" fmla="*/ 7 h 8"/>
                      <a:gd name="T6" fmla="*/ 6 w 8"/>
                      <a:gd name="T7" fmla="*/ 7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8" h="8">
                        <a:moveTo>
                          <a:pt x="6" y="7"/>
                        </a:moveTo>
                        <a:cubicBezTo>
                          <a:pt x="5" y="8"/>
                          <a:pt x="0" y="5"/>
                          <a:pt x="1" y="4"/>
                        </a:cubicBezTo>
                        <a:cubicBezTo>
                          <a:pt x="3" y="0"/>
                          <a:pt x="8" y="5"/>
                          <a:pt x="6" y="7"/>
                        </a:cubicBezTo>
                        <a:cubicBezTo>
                          <a:pt x="5" y="8"/>
                          <a:pt x="7" y="6"/>
                          <a:pt x="6" y="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28" name="Freeform 504">
                    <a:extLst>
                      <a:ext uri="{FF2B5EF4-FFF2-40B4-BE49-F238E27FC236}">
                        <a16:creationId xmlns:a16="http://schemas.microsoft.com/office/drawing/2014/main" xmlns="" id="{8558EAF6-262F-1A44-BEB5-D18B3849B1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818028" y="7070776"/>
                    <a:ext cx="44586" cy="35042"/>
                  </a:xfrm>
                  <a:custGeom>
                    <a:avLst/>
                    <a:gdLst>
                      <a:gd name="T0" fmla="*/ 4 w 5"/>
                      <a:gd name="T1" fmla="*/ 2 h 4"/>
                      <a:gd name="T2" fmla="*/ 3 w 5"/>
                      <a:gd name="T3" fmla="*/ 3 h 4"/>
                      <a:gd name="T4" fmla="*/ 0 w 5"/>
                      <a:gd name="T5" fmla="*/ 2 h 4"/>
                      <a:gd name="T6" fmla="*/ 4 w 5"/>
                      <a:gd name="T7" fmla="*/ 0 h 4"/>
                      <a:gd name="T8" fmla="*/ 4 w 5"/>
                      <a:gd name="T9" fmla="*/ 2 h 4"/>
                      <a:gd name="T10" fmla="*/ 4 w 5"/>
                      <a:gd name="T11" fmla="*/ 2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" h="4">
                        <a:moveTo>
                          <a:pt x="4" y="2"/>
                        </a:moveTo>
                        <a:cubicBezTo>
                          <a:pt x="5" y="1"/>
                          <a:pt x="4" y="4"/>
                          <a:pt x="3" y="3"/>
                        </a:cubicBezTo>
                        <a:cubicBezTo>
                          <a:pt x="3" y="3"/>
                          <a:pt x="0" y="2"/>
                          <a:pt x="0" y="2"/>
                        </a:cubicBezTo>
                        <a:cubicBezTo>
                          <a:pt x="0" y="2"/>
                          <a:pt x="3" y="0"/>
                          <a:pt x="4" y="0"/>
                        </a:cubicBezTo>
                        <a:cubicBezTo>
                          <a:pt x="4" y="0"/>
                          <a:pt x="3" y="2"/>
                          <a:pt x="4" y="2"/>
                        </a:cubicBezTo>
                        <a:cubicBezTo>
                          <a:pt x="5" y="1"/>
                          <a:pt x="3" y="2"/>
                          <a:pt x="4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29" name="Freeform 505">
                    <a:extLst>
                      <a:ext uri="{FF2B5EF4-FFF2-40B4-BE49-F238E27FC236}">
                        <a16:creationId xmlns:a16="http://schemas.microsoft.com/office/drawing/2014/main" xmlns="" id="{190742D1-4687-8942-815D-3F72FD85A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59426" y="5927165"/>
                    <a:ext cx="57323" cy="57338"/>
                  </a:xfrm>
                  <a:custGeom>
                    <a:avLst/>
                    <a:gdLst>
                      <a:gd name="T0" fmla="*/ 5 w 6"/>
                      <a:gd name="T1" fmla="*/ 1 h 6"/>
                      <a:gd name="T2" fmla="*/ 4 w 6"/>
                      <a:gd name="T3" fmla="*/ 5 h 6"/>
                      <a:gd name="T4" fmla="*/ 1 w 6"/>
                      <a:gd name="T5" fmla="*/ 5 h 6"/>
                      <a:gd name="T6" fmla="*/ 5 w 6"/>
                      <a:gd name="T7" fmla="*/ 1 h 6"/>
                      <a:gd name="T8" fmla="*/ 5 w 6"/>
                      <a:gd name="T9" fmla="*/ 1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6">
                        <a:moveTo>
                          <a:pt x="5" y="1"/>
                        </a:moveTo>
                        <a:cubicBezTo>
                          <a:pt x="6" y="2"/>
                          <a:pt x="4" y="3"/>
                          <a:pt x="4" y="5"/>
                        </a:cubicBezTo>
                        <a:cubicBezTo>
                          <a:pt x="3" y="6"/>
                          <a:pt x="2" y="6"/>
                          <a:pt x="1" y="5"/>
                        </a:cubicBezTo>
                        <a:cubicBezTo>
                          <a:pt x="0" y="4"/>
                          <a:pt x="5" y="0"/>
                          <a:pt x="5" y="1"/>
                        </a:cubicBezTo>
                        <a:cubicBezTo>
                          <a:pt x="6" y="2"/>
                          <a:pt x="5" y="0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30" name="Freeform 506">
                    <a:extLst>
                      <a:ext uri="{FF2B5EF4-FFF2-40B4-BE49-F238E27FC236}">
                        <a16:creationId xmlns:a16="http://schemas.microsoft.com/office/drawing/2014/main" xmlns="" id="{9E5DEF84-CF5F-2F44-B920-54ED554435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88093" y="5994061"/>
                    <a:ext cx="28662" cy="28669"/>
                  </a:xfrm>
                  <a:custGeom>
                    <a:avLst/>
                    <a:gdLst>
                      <a:gd name="T0" fmla="*/ 3 w 3"/>
                      <a:gd name="T1" fmla="*/ 1 h 3"/>
                      <a:gd name="T2" fmla="*/ 0 w 3"/>
                      <a:gd name="T3" fmla="*/ 2 h 3"/>
                      <a:gd name="T4" fmla="*/ 2 w 3"/>
                      <a:gd name="T5" fmla="*/ 3 h 3"/>
                      <a:gd name="T6" fmla="*/ 3 w 3"/>
                      <a:gd name="T7" fmla="*/ 1 h 3"/>
                      <a:gd name="T8" fmla="*/ 3 w 3"/>
                      <a:gd name="T9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" h="3">
                        <a:moveTo>
                          <a:pt x="3" y="1"/>
                        </a:moveTo>
                        <a:cubicBezTo>
                          <a:pt x="2" y="1"/>
                          <a:pt x="0" y="1"/>
                          <a:pt x="0" y="2"/>
                        </a:cubicBezTo>
                        <a:cubicBezTo>
                          <a:pt x="0" y="3"/>
                          <a:pt x="2" y="3"/>
                          <a:pt x="2" y="3"/>
                        </a:cubicBezTo>
                        <a:cubicBezTo>
                          <a:pt x="3" y="3"/>
                          <a:pt x="3" y="0"/>
                          <a:pt x="3" y="1"/>
                        </a:cubicBezTo>
                        <a:cubicBezTo>
                          <a:pt x="2" y="1"/>
                          <a:pt x="3" y="1"/>
                          <a:pt x="3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31" name="Freeform 507">
                    <a:extLst>
                      <a:ext uri="{FF2B5EF4-FFF2-40B4-BE49-F238E27FC236}">
                        <a16:creationId xmlns:a16="http://schemas.microsoft.com/office/drawing/2014/main" xmlns="" id="{CCE2A7E2-2E3E-F545-8541-5DBD824BC9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416754" y="6022733"/>
                    <a:ext cx="15924" cy="9556"/>
                  </a:xfrm>
                  <a:custGeom>
                    <a:avLst/>
                    <a:gdLst>
                      <a:gd name="T0" fmla="*/ 2 w 2"/>
                      <a:gd name="T1" fmla="*/ 0 h 1"/>
                      <a:gd name="T2" fmla="*/ 1 w 2"/>
                      <a:gd name="T3" fmla="*/ 1 h 1"/>
                      <a:gd name="T4" fmla="*/ 2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2" y="0"/>
                        </a:moveTo>
                        <a:cubicBezTo>
                          <a:pt x="1" y="0"/>
                          <a:pt x="0" y="1"/>
                          <a:pt x="1" y="1"/>
                        </a:cubicBezTo>
                        <a:cubicBezTo>
                          <a:pt x="2" y="1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32" name="Freeform 508">
                    <a:extLst>
                      <a:ext uri="{FF2B5EF4-FFF2-40B4-BE49-F238E27FC236}">
                        <a16:creationId xmlns:a16="http://schemas.microsoft.com/office/drawing/2014/main" xmlns="" id="{037E67FE-C3A6-4D4F-A2BC-C1C6E4F9E8D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416754" y="6048217"/>
                    <a:ext cx="9553" cy="19114"/>
                  </a:xfrm>
                  <a:custGeom>
                    <a:avLst/>
                    <a:gdLst>
                      <a:gd name="T0" fmla="*/ 1 w 1"/>
                      <a:gd name="T1" fmla="*/ 0 h 2"/>
                      <a:gd name="T2" fmla="*/ 0 w 1"/>
                      <a:gd name="T3" fmla="*/ 2 h 2"/>
                      <a:gd name="T4" fmla="*/ 1 w 1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1" y="0"/>
                        </a:moveTo>
                        <a:cubicBezTo>
                          <a:pt x="1" y="1"/>
                          <a:pt x="0" y="2"/>
                          <a:pt x="0" y="2"/>
                        </a:cubicBezTo>
                        <a:cubicBezTo>
                          <a:pt x="1" y="2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33" name="Freeform 509">
                    <a:extLst>
                      <a:ext uri="{FF2B5EF4-FFF2-40B4-BE49-F238E27FC236}">
                        <a16:creationId xmlns:a16="http://schemas.microsoft.com/office/drawing/2014/main" xmlns="" id="{A13F11C7-3717-A741-B18B-607108B337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416754" y="6067328"/>
                    <a:ext cx="15924" cy="9556"/>
                  </a:xfrm>
                  <a:custGeom>
                    <a:avLst/>
                    <a:gdLst>
                      <a:gd name="T0" fmla="*/ 2 w 2"/>
                      <a:gd name="T1" fmla="*/ 0 h 1"/>
                      <a:gd name="T2" fmla="*/ 1 w 2"/>
                      <a:gd name="T3" fmla="*/ 1 h 1"/>
                      <a:gd name="T4" fmla="*/ 2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2" y="0"/>
                        </a:moveTo>
                        <a:cubicBezTo>
                          <a:pt x="1" y="0"/>
                          <a:pt x="0" y="1"/>
                          <a:pt x="1" y="1"/>
                        </a:cubicBezTo>
                        <a:cubicBezTo>
                          <a:pt x="2" y="1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34" name="Freeform 510">
                    <a:extLst>
                      <a:ext uri="{FF2B5EF4-FFF2-40B4-BE49-F238E27FC236}">
                        <a16:creationId xmlns:a16="http://schemas.microsoft.com/office/drawing/2014/main" xmlns="" id="{4684F5B4-3594-B043-9EDE-65BC400BFE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490002" y="6207491"/>
                    <a:ext cx="9553" cy="19114"/>
                  </a:xfrm>
                  <a:custGeom>
                    <a:avLst/>
                    <a:gdLst>
                      <a:gd name="T0" fmla="*/ 0 w 1"/>
                      <a:gd name="T1" fmla="*/ 0 h 2"/>
                      <a:gd name="T2" fmla="*/ 0 w 1"/>
                      <a:gd name="T3" fmla="*/ 2 h 2"/>
                      <a:gd name="T4" fmla="*/ 0 w 1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0" y="0"/>
                        </a:moveTo>
                        <a:cubicBezTo>
                          <a:pt x="0" y="1"/>
                          <a:pt x="0" y="2"/>
                          <a:pt x="0" y="2"/>
                        </a:cubicBezTo>
                        <a:cubicBezTo>
                          <a:pt x="0" y="2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35" name="Freeform 511">
                    <a:extLst>
                      <a:ext uri="{FF2B5EF4-FFF2-40B4-BE49-F238E27FC236}">
                        <a16:creationId xmlns:a16="http://schemas.microsoft.com/office/drawing/2014/main" xmlns="" id="{DDC45861-89CA-524B-B8C8-B7DB8E2BFEE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630131" y="5787002"/>
                    <a:ext cx="19109" cy="38227"/>
                  </a:xfrm>
                  <a:custGeom>
                    <a:avLst/>
                    <a:gdLst>
                      <a:gd name="T0" fmla="*/ 1 w 2"/>
                      <a:gd name="T1" fmla="*/ 4 h 4"/>
                      <a:gd name="T2" fmla="*/ 2 w 2"/>
                      <a:gd name="T3" fmla="*/ 1 h 4"/>
                      <a:gd name="T4" fmla="*/ 1 w 2"/>
                      <a:gd name="T5" fmla="*/ 4 h 4"/>
                      <a:gd name="T6" fmla="*/ 1 w 2"/>
                      <a:gd name="T7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" h="4">
                        <a:moveTo>
                          <a:pt x="1" y="4"/>
                        </a:moveTo>
                        <a:cubicBezTo>
                          <a:pt x="0" y="3"/>
                          <a:pt x="0" y="1"/>
                          <a:pt x="2" y="1"/>
                        </a:cubicBezTo>
                        <a:cubicBezTo>
                          <a:pt x="2" y="0"/>
                          <a:pt x="2" y="4"/>
                          <a:pt x="1" y="4"/>
                        </a:cubicBezTo>
                        <a:cubicBezTo>
                          <a:pt x="0" y="3"/>
                          <a:pt x="1" y="4"/>
                          <a:pt x="1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36" name="Freeform 512">
                    <a:extLst>
                      <a:ext uri="{FF2B5EF4-FFF2-40B4-BE49-F238E27FC236}">
                        <a16:creationId xmlns:a16="http://schemas.microsoft.com/office/drawing/2014/main" xmlns="" id="{42663440-7291-814B-8B23-1FA04F34C16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60699" y="11747159"/>
                    <a:ext cx="111465" cy="57338"/>
                  </a:xfrm>
                  <a:custGeom>
                    <a:avLst/>
                    <a:gdLst>
                      <a:gd name="T0" fmla="*/ 10 w 12"/>
                      <a:gd name="T1" fmla="*/ 3 h 6"/>
                      <a:gd name="T2" fmla="*/ 8 w 12"/>
                      <a:gd name="T3" fmla="*/ 2 h 6"/>
                      <a:gd name="T4" fmla="*/ 5 w 12"/>
                      <a:gd name="T5" fmla="*/ 2 h 6"/>
                      <a:gd name="T6" fmla="*/ 3 w 12"/>
                      <a:gd name="T7" fmla="*/ 1 h 6"/>
                      <a:gd name="T8" fmla="*/ 0 w 12"/>
                      <a:gd name="T9" fmla="*/ 3 h 6"/>
                      <a:gd name="T10" fmla="*/ 2 w 12"/>
                      <a:gd name="T11" fmla="*/ 5 h 6"/>
                      <a:gd name="T12" fmla="*/ 6 w 12"/>
                      <a:gd name="T13" fmla="*/ 5 h 6"/>
                      <a:gd name="T14" fmla="*/ 11 w 12"/>
                      <a:gd name="T15" fmla="*/ 3 h 6"/>
                      <a:gd name="T16" fmla="*/ 10 w 12"/>
                      <a:gd name="T17" fmla="*/ 3 h 6"/>
                      <a:gd name="T18" fmla="*/ 10 w 12"/>
                      <a:gd name="T19" fmla="*/ 3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2" h="6">
                        <a:moveTo>
                          <a:pt x="10" y="3"/>
                        </a:moveTo>
                        <a:cubicBezTo>
                          <a:pt x="9" y="3"/>
                          <a:pt x="9" y="2"/>
                          <a:pt x="8" y="2"/>
                        </a:cubicBezTo>
                        <a:cubicBezTo>
                          <a:pt x="7" y="2"/>
                          <a:pt x="6" y="2"/>
                          <a:pt x="5" y="2"/>
                        </a:cubicBezTo>
                        <a:cubicBezTo>
                          <a:pt x="4" y="2"/>
                          <a:pt x="4" y="0"/>
                          <a:pt x="3" y="1"/>
                        </a:cubicBezTo>
                        <a:cubicBezTo>
                          <a:pt x="3" y="1"/>
                          <a:pt x="0" y="3"/>
                          <a:pt x="0" y="3"/>
                        </a:cubicBezTo>
                        <a:cubicBezTo>
                          <a:pt x="0" y="3"/>
                          <a:pt x="2" y="5"/>
                          <a:pt x="2" y="5"/>
                        </a:cubicBezTo>
                        <a:cubicBezTo>
                          <a:pt x="3" y="6"/>
                          <a:pt x="5" y="5"/>
                          <a:pt x="6" y="5"/>
                        </a:cubicBezTo>
                        <a:cubicBezTo>
                          <a:pt x="7" y="5"/>
                          <a:pt x="11" y="4"/>
                          <a:pt x="11" y="3"/>
                        </a:cubicBezTo>
                        <a:cubicBezTo>
                          <a:pt x="10" y="3"/>
                          <a:pt x="10" y="3"/>
                          <a:pt x="10" y="3"/>
                        </a:cubicBezTo>
                        <a:cubicBezTo>
                          <a:pt x="9" y="3"/>
                          <a:pt x="12" y="2"/>
                          <a:pt x="10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37" name="Freeform 513">
                    <a:extLst>
                      <a:ext uri="{FF2B5EF4-FFF2-40B4-BE49-F238E27FC236}">
                        <a16:creationId xmlns:a16="http://schemas.microsoft.com/office/drawing/2014/main" xmlns="" id="{EF075AF4-2096-6A46-AEF1-E9DE87E88C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51144" y="11804497"/>
                    <a:ext cx="82803" cy="57338"/>
                  </a:xfrm>
                  <a:custGeom>
                    <a:avLst/>
                    <a:gdLst>
                      <a:gd name="T0" fmla="*/ 7 w 9"/>
                      <a:gd name="T1" fmla="*/ 3 h 6"/>
                      <a:gd name="T2" fmla="*/ 0 w 9"/>
                      <a:gd name="T3" fmla="*/ 1 h 6"/>
                      <a:gd name="T4" fmla="*/ 2 w 9"/>
                      <a:gd name="T5" fmla="*/ 2 h 6"/>
                      <a:gd name="T6" fmla="*/ 1 w 9"/>
                      <a:gd name="T7" fmla="*/ 5 h 6"/>
                      <a:gd name="T8" fmla="*/ 3 w 9"/>
                      <a:gd name="T9" fmla="*/ 5 h 6"/>
                      <a:gd name="T10" fmla="*/ 4 w 9"/>
                      <a:gd name="T11" fmla="*/ 5 h 6"/>
                      <a:gd name="T12" fmla="*/ 7 w 9"/>
                      <a:gd name="T13" fmla="*/ 3 h 6"/>
                      <a:gd name="T14" fmla="*/ 7 w 9"/>
                      <a:gd name="T15" fmla="*/ 3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" h="6">
                        <a:moveTo>
                          <a:pt x="7" y="3"/>
                        </a:moveTo>
                        <a:cubicBezTo>
                          <a:pt x="7" y="2"/>
                          <a:pt x="0" y="0"/>
                          <a:pt x="0" y="1"/>
                        </a:cubicBezTo>
                        <a:cubicBezTo>
                          <a:pt x="0" y="1"/>
                          <a:pt x="2" y="2"/>
                          <a:pt x="2" y="2"/>
                        </a:cubicBezTo>
                        <a:cubicBezTo>
                          <a:pt x="3" y="3"/>
                          <a:pt x="1" y="4"/>
                          <a:pt x="1" y="5"/>
                        </a:cubicBezTo>
                        <a:cubicBezTo>
                          <a:pt x="1" y="6"/>
                          <a:pt x="3" y="5"/>
                          <a:pt x="3" y="5"/>
                        </a:cubicBezTo>
                        <a:cubicBezTo>
                          <a:pt x="4" y="4"/>
                          <a:pt x="3" y="5"/>
                          <a:pt x="4" y="5"/>
                        </a:cubicBezTo>
                        <a:cubicBezTo>
                          <a:pt x="5" y="6"/>
                          <a:pt x="9" y="4"/>
                          <a:pt x="7" y="3"/>
                        </a:cubicBezTo>
                        <a:cubicBezTo>
                          <a:pt x="6" y="2"/>
                          <a:pt x="8" y="3"/>
                          <a:pt x="7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38" name="Freeform 514">
                    <a:extLst>
                      <a:ext uri="{FF2B5EF4-FFF2-40B4-BE49-F238E27FC236}">
                        <a16:creationId xmlns:a16="http://schemas.microsoft.com/office/drawing/2014/main" xmlns="" id="{53127A63-B06F-5C4D-9544-E3038367C52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41593" y="11731231"/>
                    <a:ext cx="73248" cy="44598"/>
                  </a:xfrm>
                  <a:custGeom>
                    <a:avLst/>
                    <a:gdLst>
                      <a:gd name="T0" fmla="*/ 6 w 8"/>
                      <a:gd name="T1" fmla="*/ 0 h 5"/>
                      <a:gd name="T2" fmla="*/ 3 w 8"/>
                      <a:gd name="T3" fmla="*/ 1 h 5"/>
                      <a:gd name="T4" fmla="*/ 0 w 8"/>
                      <a:gd name="T5" fmla="*/ 1 h 5"/>
                      <a:gd name="T6" fmla="*/ 0 w 8"/>
                      <a:gd name="T7" fmla="*/ 3 h 5"/>
                      <a:gd name="T8" fmla="*/ 5 w 8"/>
                      <a:gd name="T9" fmla="*/ 2 h 5"/>
                      <a:gd name="T10" fmla="*/ 6 w 8"/>
                      <a:gd name="T11" fmla="*/ 0 h 5"/>
                      <a:gd name="T12" fmla="*/ 6 w 8"/>
                      <a:gd name="T13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5">
                        <a:moveTo>
                          <a:pt x="6" y="0"/>
                        </a:moveTo>
                        <a:cubicBezTo>
                          <a:pt x="5" y="0"/>
                          <a:pt x="4" y="1"/>
                          <a:pt x="3" y="1"/>
                        </a:cubicBezTo>
                        <a:cubicBezTo>
                          <a:pt x="2" y="0"/>
                          <a:pt x="0" y="1"/>
                          <a:pt x="0" y="1"/>
                        </a:cubicBezTo>
                        <a:cubicBezTo>
                          <a:pt x="1" y="0"/>
                          <a:pt x="0" y="4"/>
                          <a:pt x="0" y="3"/>
                        </a:cubicBezTo>
                        <a:cubicBezTo>
                          <a:pt x="1" y="5"/>
                          <a:pt x="4" y="3"/>
                          <a:pt x="5" y="2"/>
                        </a:cubicBezTo>
                        <a:cubicBezTo>
                          <a:pt x="6" y="2"/>
                          <a:pt x="8" y="0"/>
                          <a:pt x="6" y="0"/>
                        </a:cubicBezTo>
                        <a:cubicBezTo>
                          <a:pt x="5" y="0"/>
                          <a:pt x="8" y="0"/>
                          <a:pt x="6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39" name="Freeform 515">
                    <a:extLst>
                      <a:ext uri="{FF2B5EF4-FFF2-40B4-BE49-F238E27FC236}">
                        <a16:creationId xmlns:a16="http://schemas.microsoft.com/office/drawing/2014/main" xmlns="" id="{F71C9817-9DF5-CC4F-ADFA-1FC62BE9B17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03376" y="11766272"/>
                    <a:ext cx="76432" cy="47785"/>
                  </a:xfrm>
                  <a:custGeom>
                    <a:avLst/>
                    <a:gdLst>
                      <a:gd name="T0" fmla="*/ 7 w 8"/>
                      <a:gd name="T1" fmla="*/ 4 h 5"/>
                      <a:gd name="T2" fmla="*/ 1 w 8"/>
                      <a:gd name="T3" fmla="*/ 1 h 5"/>
                      <a:gd name="T4" fmla="*/ 7 w 8"/>
                      <a:gd name="T5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" h="5">
                        <a:moveTo>
                          <a:pt x="7" y="4"/>
                        </a:moveTo>
                        <a:cubicBezTo>
                          <a:pt x="6" y="3"/>
                          <a:pt x="0" y="0"/>
                          <a:pt x="1" y="1"/>
                        </a:cubicBezTo>
                        <a:cubicBezTo>
                          <a:pt x="2" y="2"/>
                          <a:pt x="8" y="5"/>
                          <a:pt x="7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40" name="Freeform 516">
                    <a:extLst>
                      <a:ext uri="{FF2B5EF4-FFF2-40B4-BE49-F238E27FC236}">
                        <a16:creationId xmlns:a16="http://schemas.microsoft.com/office/drawing/2014/main" xmlns="" id="{AC390FFD-2A02-0E47-AEAA-7EAE2DC5083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84267" y="11702559"/>
                    <a:ext cx="28662" cy="28669"/>
                  </a:xfrm>
                  <a:custGeom>
                    <a:avLst/>
                    <a:gdLst>
                      <a:gd name="T0" fmla="*/ 2 w 3"/>
                      <a:gd name="T1" fmla="*/ 2 h 3"/>
                      <a:gd name="T2" fmla="*/ 0 w 3"/>
                      <a:gd name="T3" fmla="*/ 1 h 3"/>
                      <a:gd name="T4" fmla="*/ 2 w 3"/>
                      <a:gd name="T5" fmla="*/ 2 h 3"/>
                      <a:gd name="T6" fmla="*/ 2 w 3"/>
                      <a:gd name="T7" fmla="*/ 2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" h="3">
                        <a:moveTo>
                          <a:pt x="2" y="2"/>
                        </a:moveTo>
                        <a:cubicBezTo>
                          <a:pt x="2" y="3"/>
                          <a:pt x="1" y="2"/>
                          <a:pt x="0" y="1"/>
                        </a:cubicBezTo>
                        <a:cubicBezTo>
                          <a:pt x="0" y="0"/>
                          <a:pt x="3" y="0"/>
                          <a:pt x="2" y="2"/>
                        </a:cubicBezTo>
                        <a:cubicBezTo>
                          <a:pt x="2" y="3"/>
                          <a:pt x="2" y="1"/>
                          <a:pt x="2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41" name="Freeform 517">
                    <a:extLst>
                      <a:ext uri="{FF2B5EF4-FFF2-40B4-BE49-F238E27FC236}">
                        <a16:creationId xmlns:a16="http://schemas.microsoft.com/office/drawing/2014/main" xmlns="" id="{751F4134-8377-0B4A-8EE0-5D9E5AEFBB5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84267" y="11626107"/>
                    <a:ext cx="66879" cy="66896"/>
                  </a:xfrm>
                  <a:custGeom>
                    <a:avLst/>
                    <a:gdLst>
                      <a:gd name="T0" fmla="*/ 5 w 7"/>
                      <a:gd name="T1" fmla="*/ 2 h 7"/>
                      <a:gd name="T2" fmla="*/ 4 w 7"/>
                      <a:gd name="T3" fmla="*/ 0 h 7"/>
                      <a:gd name="T4" fmla="*/ 2 w 7"/>
                      <a:gd name="T5" fmla="*/ 1 h 7"/>
                      <a:gd name="T6" fmla="*/ 0 w 7"/>
                      <a:gd name="T7" fmla="*/ 1 h 7"/>
                      <a:gd name="T8" fmla="*/ 2 w 7"/>
                      <a:gd name="T9" fmla="*/ 4 h 7"/>
                      <a:gd name="T10" fmla="*/ 0 w 7"/>
                      <a:gd name="T11" fmla="*/ 6 h 7"/>
                      <a:gd name="T12" fmla="*/ 3 w 7"/>
                      <a:gd name="T13" fmla="*/ 5 h 7"/>
                      <a:gd name="T14" fmla="*/ 4 w 7"/>
                      <a:gd name="T15" fmla="*/ 2 h 7"/>
                      <a:gd name="T16" fmla="*/ 4 w 7"/>
                      <a:gd name="T17" fmla="*/ 4 h 7"/>
                      <a:gd name="T18" fmla="*/ 6 w 7"/>
                      <a:gd name="T19" fmla="*/ 2 h 7"/>
                      <a:gd name="T20" fmla="*/ 5 w 7"/>
                      <a:gd name="T21" fmla="*/ 2 h 7"/>
                      <a:gd name="T22" fmla="*/ 5 w 7"/>
                      <a:gd name="T23" fmla="*/ 2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7" h="7">
                        <a:moveTo>
                          <a:pt x="5" y="2"/>
                        </a:moveTo>
                        <a:cubicBezTo>
                          <a:pt x="5" y="1"/>
                          <a:pt x="4" y="1"/>
                          <a:pt x="4" y="0"/>
                        </a:cubicBezTo>
                        <a:cubicBezTo>
                          <a:pt x="3" y="0"/>
                          <a:pt x="1" y="0"/>
                          <a:pt x="2" y="1"/>
                        </a:cubicBezTo>
                        <a:cubicBezTo>
                          <a:pt x="4" y="3"/>
                          <a:pt x="1" y="2"/>
                          <a:pt x="0" y="1"/>
                        </a:cubicBezTo>
                        <a:cubicBezTo>
                          <a:pt x="1" y="3"/>
                          <a:pt x="2" y="3"/>
                          <a:pt x="2" y="4"/>
                        </a:cubicBezTo>
                        <a:cubicBezTo>
                          <a:pt x="3" y="6"/>
                          <a:pt x="1" y="5"/>
                          <a:pt x="0" y="6"/>
                        </a:cubicBezTo>
                        <a:cubicBezTo>
                          <a:pt x="0" y="7"/>
                          <a:pt x="4" y="6"/>
                          <a:pt x="3" y="5"/>
                        </a:cubicBezTo>
                        <a:cubicBezTo>
                          <a:pt x="3" y="5"/>
                          <a:pt x="4" y="3"/>
                          <a:pt x="4" y="2"/>
                        </a:cubicBezTo>
                        <a:cubicBezTo>
                          <a:pt x="4" y="2"/>
                          <a:pt x="4" y="3"/>
                          <a:pt x="4" y="4"/>
                        </a:cubicBezTo>
                        <a:cubicBezTo>
                          <a:pt x="4" y="3"/>
                          <a:pt x="6" y="2"/>
                          <a:pt x="6" y="2"/>
                        </a:cubicBezTo>
                        <a:cubicBezTo>
                          <a:pt x="6" y="2"/>
                          <a:pt x="6" y="2"/>
                          <a:pt x="5" y="2"/>
                        </a:cubicBezTo>
                        <a:cubicBezTo>
                          <a:pt x="5" y="1"/>
                          <a:pt x="7" y="2"/>
                          <a:pt x="5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42" name="Freeform 518">
                    <a:extLst>
                      <a:ext uri="{FF2B5EF4-FFF2-40B4-BE49-F238E27FC236}">
                        <a16:creationId xmlns:a16="http://schemas.microsoft.com/office/drawing/2014/main" xmlns="" id="{A51E2180-E88F-0F40-B5E0-492658E069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74712" y="11505057"/>
                    <a:ext cx="47770" cy="101936"/>
                  </a:xfrm>
                  <a:custGeom>
                    <a:avLst/>
                    <a:gdLst>
                      <a:gd name="T0" fmla="*/ 5 w 5"/>
                      <a:gd name="T1" fmla="*/ 7 h 11"/>
                      <a:gd name="T2" fmla="*/ 2 w 5"/>
                      <a:gd name="T3" fmla="*/ 2 h 11"/>
                      <a:gd name="T4" fmla="*/ 1 w 5"/>
                      <a:gd name="T5" fmla="*/ 6 h 11"/>
                      <a:gd name="T6" fmla="*/ 0 w 5"/>
                      <a:gd name="T7" fmla="*/ 9 h 11"/>
                      <a:gd name="T8" fmla="*/ 2 w 5"/>
                      <a:gd name="T9" fmla="*/ 7 h 11"/>
                      <a:gd name="T10" fmla="*/ 5 w 5"/>
                      <a:gd name="T11" fmla="*/ 7 h 11"/>
                      <a:gd name="T12" fmla="*/ 5 w 5"/>
                      <a:gd name="T13" fmla="*/ 7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" h="11">
                        <a:moveTo>
                          <a:pt x="5" y="7"/>
                        </a:moveTo>
                        <a:cubicBezTo>
                          <a:pt x="5" y="6"/>
                          <a:pt x="4" y="0"/>
                          <a:pt x="2" y="2"/>
                        </a:cubicBezTo>
                        <a:cubicBezTo>
                          <a:pt x="2" y="3"/>
                          <a:pt x="3" y="6"/>
                          <a:pt x="1" y="6"/>
                        </a:cubicBezTo>
                        <a:cubicBezTo>
                          <a:pt x="0" y="6"/>
                          <a:pt x="0" y="7"/>
                          <a:pt x="0" y="9"/>
                        </a:cubicBezTo>
                        <a:cubicBezTo>
                          <a:pt x="1" y="9"/>
                          <a:pt x="2" y="7"/>
                          <a:pt x="2" y="7"/>
                        </a:cubicBezTo>
                        <a:cubicBezTo>
                          <a:pt x="1" y="7"/>
                          <a:pt x="5" y="11"/>
                          <a:pt x="5" y="7"/>
                        </a:cubicBezTo>
                        <a:cubicBezTo>
                          <a:pt x="5" y="6"/>
                          <a:pt x="5" y="8"/>
                          <a:pt x="5" y="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43" name="Freeform 519">
                    <a:extLst>
                      <a:ext uri="{FF2B5EF4-FFF2-40B4-BE49-F238E27FC236}">
                        <a16:creationId xmlns:a16="http://schemas.microsoft.com/office/drawing/2014/main" xmlns="" id="{B7048D03-B7A7-CE42-9D45-D8665DF3C1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65159" y="11587880"/>
                    <a:ext cx="28662" cy="57338"/>
                  </a:xfrm>
                  <a:custGeom>
                    <a:avLst/>
                    <a:gdLst>
                      <a:gd name="T0" fmla="*/ 3 w 3"/>
                      <a:gd name="T1" fmla="*/ 2 h 6"/>
                      <a:gd name="T2" fmla="*/ 1 w 3"/>
                      <a:gd name="T3" fmla="*/ 6 h 6"/>
                      <a:gd name="T4" fmla="*/ 3 w 3"/>
                      <a:gd name="T5" fmla="*/ 2 h 6"/>
                      <a:gd name="T6" fmla="*/ 3 w 3"/>
                      <a:gd name="T7" fmla="*/ 2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" h="6">
                        <a:moveTo>
                          <a:pt x="3" y="2"/>
                        </a:moveTo>
                        <a:cubicBezTo>
                          <a:pt x="2" y="0"/>
                          <a:pt x="0" y="5"/>
                          <a:pt x="1" y="6"/>
                        </a:cubicBezTo>
                        <a:cubicBezTo>
                          <a:pt x="0" y="5"/>
                          <a:pt x="3" y="3"/>
                          <a:pt x="3" y="2"/>
                        </a:cubicBezTo>
                        <a:cubicBezTo>
                          <a:pt x="2" y="1"/>
                          <a:pt x="3" y="2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44" name="Freeform 520">
                    <a:extLst>
                      <a:ext uri="{FF2B5EF4-FFF2-40B4-BE49-F238E27FC236}">
                        <a16:creationId xmlns:a16="http://schemas.microsoft.com/office/drawing/2014/main" xmlns="" id="{12424FBE-2D2F-7349-8F5C-E45D23C584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65159" y="11466830"/>
                    <a:ext cx="47770" cy="66896"/>
                  </a:xfrm>
                  <a:custGeom>
                    <a:avLst/>
                    <a:gdLst>
                      <a:gd name="T0" fmla="*/ 4 w 5"/>
                      <a:gd name="T1" fmla="*/ 2 h 7"/>
                      <a:gd name="T2" fmla="*/ 3 w 5"/>
                      <a:gd name="T3" fmla="*/ 0 h 7"/>
                      <a:gd name="T4" fmla="*/ 2 w 5"/>
                      <a:gd name="T5" fmla="*/ 3 h 7"/>
                      <a:gd name="T6" fmla="*/ 1 w 5"/>
                      <a:gd name="T7" fmla="*/ 2 h 7"/>
                      <a:gd name="T8" fmla="*/ 0 w 5"/>
                      <a:gd name="T9" fmla="*/ 5 h 7"/>
                      <a:gd name="T10" fmla="*/ 2 w 5"/>
                      <a:gd name="T11" fmla="*/ 7 h 7"/>
                      <a:gd name="T12" fmla="*/ 5 w 5"/>
                      <a:gd name="T13" fmla="*/ 5 h 7"/>
                      <a:gd name="T14" fmla="*/ 4 w 5"/>
                      <a:gd name="T15" fmla="*/ 2 h 7"/>
                      <a:gd name="T16" fmla="*/ 4 w 5"/>
                      <a:gd name="T17" fmla="*/ 2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" h="7">
                        <a:moveTo>
                          <a:pt x="4" y="2"/>
                        </a:moveTo>
                        <a:cubicBezTo>
                          <a:pt x="3" y="3"/>
                          <a:pt x="3" y="0"/>
                          <a:pt x="3" y="0"/>
                        </a:cubicBezTo>
                        <a:cubicBezTo>
                          <a:pt x="3" y="0"/>
                          <a:pt x="3" y="3"/>
                          <a:pt x="2" y="3"/>
                        </a:cubicBezTo>
                        <a:cubicBezTo>
                          <a:pt x="2" y="3"/>
                          <a:pt x="2" y="2"/>
                          <a:pt x="1" y="2"/>
                        </a:cubicBezTo>
                        <a:cubicBezTo>
                          <a:pt x="2" y="2"/>
                          <a:pt x="0" y="5"/>
                          <a:pt x="0" y="5"/>
                        </a:cubicBezTo>
                        <a:cubicBezTo>
                          <a:pt x="0" y="4"/>
                          <a:pt x="4" y="5"/>
                          <a:pt x="2" y="7"/>
                        </a:cubicBezTo>
                        <a:cubicBezTo>
                          <a:pt x="3" y="6"/>
                          <a:pt x="5" y="6"/>
                          <a:pt x="5" y="5"/>
                        </a:cubicBezTo>
                        <a:cubicBezTo>
                          <a:pt x="5" y="4"/>
                          <a:pt x="4" y="1"/>
                          <a:pt x="4" y="2"/>
                        </a:cubicBezTo>
                        <a:cubicBezTo>
                          <a:pt x="3" y="3"/>
                          <a:pt x="4" y="1"/>
                          <a:pt x="4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45" name="Freeform 521">
                    <a:extLst>
                      <a:ext uri="{FF2B5EF4-FFF2-40B4-BE49-F238E27FC236}">
                        <a16:creationId xmlns:a16="http://schemas.microsoft.com/office/drawing/2014/main" xmlns="" id="{7B88D608-3F51-8546-B7EB-6A5CA0023B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12931" y="11282067"/>
                    <a:ext cx="47770" cy="44598"/>
                  </a:xfrm>
                  <a:custGeom>
                    <a:avLst/>
                    <a:gdLst>
                      <a:gd name="T0" fmla="*/ 3 w 5"/>
                      <a:gd name="T1" fmla="*/ 4 h 5"/>
                      <a:gd name="T2" fmla="*/ 3 w 5"/>
                      <a:gd name="T3" fmla="*/ 0 h 5"/>
                      <a:gd name="T4" fmla="*/ 0 w 5"/>
                      <a:gd name="T5" fmla="*/ 0 h 5"/>
                      <a:gd name="T6" fmla="*/ 2 w 5"/>
                      <a:gd name="T7" fmla="*/ 1 h 5"/>
                      <a:gd name="T8" fmla="*/ 3 w 5"/>
                      <a:gd name="T9" fmla="*/ 4 h 5"/>
                      <a:gd name="T10" fmla="*/ 3 w 5"/>
                      <a:gd name="T11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" h="5">
                        <a:moveTo>
                          <a:pt x="3" y="4"/>
                        </a:moveTo>
                        <a:cubicBezTo>
                          <a:pt x="5" y="2"/>
                          <a:pt x="2" y="2"/>
                          <a:pt x="3" y="0"/>
                        </a:cubicBezTo>
                        <a:cubicBezTo>
                          <a:pt x="3" y="0"/>
                          <a:pt x="1" y="0"/>
                          <a:pt x="0" y="0"/>
                        </a:cubicBezTo>
                        <a:cubicBezTo>
                          <a:pt x="0" y="0"/>
                          <a:pt x="2" y="1"/>
                          <a:pt x="2" y="1"/>
                        </a:cubicBezTo>
                        <a:cubicBezTo>
                          <a:pt x="2" y="2"/>
                          <a:pt x="3" y="4"/>
                          <a:pt x="3" y="4"/>
                        </a:cubicBezTo>
                        <a:cubicBezTo>
                          <a:pt x="4" y="3"/>
                          <a:pt x="2" y="5"/>
                          <a:pt x="3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46" name="Freeform 522">
                    <a:extLst>
                      <a:ext uri="{FF2B5EF4-FFF2-40B4-BE49-F238E27FC236}">
                        <a16:creationId xmlns:a16="http://schemas.microsoft.com/office/drawing/2014/main" xmlns="" id="{76FD4243-EA7F-1F49-8CA8-CEF0E732AC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22485" y="11113235"/>
                    <a:ext cx="57323" cy="101936"/>
                  </a:xfrm>
                  <a:custGeom>
                    <a:avLst/>
                    <a:gdLst>
                      <a:gd name="T0" fmla="*/ 3 w 6"/>
                      <a:gd name="T1" fmla="*/ 10 h 11"/>
                      <a:gd name="T2" fmla="*/ 0 w 6"/>
                      <a:gd name="T3" fmla="*/ 9 h 11"/>
                      <a:gd name="T4" fmla="*/ 1 w 6"/>
                      <a:gd name="T5" fmla="*/ 2 h 11"/>
                      <a:gd name="T6" fmla="*/ 4 w 6"/>
                      <a:gd name="T7" fmla="*/ 3 h 11"/>
                      <a:gd name="T8" fmla="*/ 3 w 6"/>
                      <a:gd name="T9" fmla="*/ 10 h 11"/>
                      <a:gd name="T10" fmla="*/ 3 w 6"/>
                      <a:gd name="T11" fmla="*/ 10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" h="11">
                        <a:moveTo>
                          <a:pt x="3" y="10"/>
                        </a:moveTo>
                        <a:cubicBezTo>
                          <a:pt x="1" y="11"/>
                          <a:pt x="0" y="11"/>
                          <a:pt x="0" y="9"/>
                        </a:cubicBezTo>
                        <a:cubicBezTo>
                          <a:pt x="1" y="7"/>
                          <a:pt x="1" y="4"/>
                          <a:pt x="1" y="2"/>
                        </a:cubicBezTo>
                        <a:cubicBezTo>
                          <a:pt x="1" y="0"/>
                          <a:pt x="5" y="0"/>
                          <a:pt x="4" y="3"/>
                        </a:cubicBezTo>
                        <a:cubicBezTo>
                          <a:pt x="4" y="5"/>
                          <a:pt x="6" y="8"/>
                          <a:pt x="3" y="10"/>
                        </a:cubicBezTo>
                        <a:cubicBezTo>
                          <a:pt x="2" y="10"/>
                          <a:pt x="4" y="9"/>
                          <a:pt x="3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47" name="Freeform 523">
                    <a:extLst>
                      <a:ext uri="{FF2B5EF4-FFF2-40B4-BE49-F238E27FC236}">
                        <a16:creationId xmlns:a16="http://schemas.microsoft.com/office/drawing/2014/main" xmlns="" id="{AF4D68E4-3D37-664F-8583-83FF5F7E308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10382" y="8462859"/>
                    <a:ext cx="44586" cy="38227"/>
                  </a:xfrm>
                  <a:custGeom>
                    <a:avLst/>
                    <a:gdLst>
                      <a:gd name="T0" fmla="*/ 3 w 5"/>
                      <a:gd name="T1" fmla="*/ 3 h 4"/>
                      <a:gd name="T2" fmla="*/ 1 w 5"/>
                      <a:gd name="T3" fmla="*/ 1 h 4"/>
                      <a:gd name="T4" fmla="*/ 3 w 5"/>
                      <a:gd name="T5" fmla="*/ 3 h 4"/>
                      <a:gd name="T6" fmla="*/ 3 w 5"/>
                      <a:gd name="T7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" h="4">
                        <a:moveTo>
                          <a:pt x="3" y="3"/>
                        </a:moveTo>
                        <a:cubicBezTo>
                          <a:pt x="2" y="4"/>
                          <a:pt x="0" y="3"/>
                          <a:pt x="1" y="1"/>
                        </a:cubicBezTo>
                        <a:cubicBezTo>
                          <a:pt x="1" y="0"/>
                          <a:pt x="5" y="2"/>
                          <a:pt x="3" y="3"/>
                        </a:cubicBezTo>
                        <a:cubicBezTo>
                          <a:pt x="2" y="4"/>
                          <a:pt x="5" y="2"/>
                          <a:pt x="3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48" name="Freeform 524">
                    <a:extLst>
                      <a:ext uri="{FF2B5EF4-FFF2-40B4-BE49-F238E27FC236}">
                        <a16:creationId xmlns:a16="http://schemas.microsoft.com/office/drawing/2014/main" xmlns="" id="{08B5A2D2-279E-1742-82E4-3CF99BEFC53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11656" y="8520200"/>
                    <a:ext cx="54139" cy="73269"/>
                  </a:xfrm>
                  <a:custGeom>
                    <a:avLst/>
                    <a:gdLst>
                      <a:gd name="T0" fmla="*/ 1 w 6"/>
                      <a:gd name="T1" fmla="*/ 5 h 8"/>
                      <a:gd name="T2" fmla="*/ 2 w 6"/>
                      <a:gd name="T3" fmla="*/ 4 h 8"/>
                      <a:gd name="T4" fmla="*/ 4 w 6"/>
                      <a:gd name="T5" fmla="*/ 2 h 8"/>
                      <a:gd name="T6" fmla="*/ 1 w 6"/>
                      <a:gd name="T7" fmla="*/ 5 h 8"/>
                      <a:gd name="T8" fmla="*/ 1 w 6"/>
                      <a:gd name="T9" fmla="*/ 5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8">
                        <a:moveTo>
                          <a:pt x="1" y="5"/>
                        </a:moveTo>
                        <a:cubicBezTo>
                          <a:pt x="0" y="4"/>
                          <a:pt x="2" y="4"/>
                          <a:pt x="2" y="4"/>
                        </a:cubicBezTo>
                        <a:cubicBezTo>
                          <a:pt x="3" y="4"/>
                          <a:pt x="3" y="0"/>
                          <a:pt x="4" y="2"/>
                        </a:cubicBezTo>
                        <a:cubicBezTo>
                          <a:pt x="6" y="4"/>
                          <a:pt x="2" y="8"/>
                          <a:pt x="1" y="5"/>
                        </a:cubicBezTo>
                        <a:cubicBezTo>
                          <a:pt x="0" y="4"/>
                          <a:pt x="1" y="6"/>
                          <a:pt x="1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49" name="Freeform 525">
                    <a:extLst>
                      <a:ext uri="{FF2B5EF4-FFF2-40B4-BE49-F238E27FC236}">
                        <a16:creationId xmlns:a16="http://schemas.microsoft.com/office/drawing/2014/main" xmlns="" id="{07D486BE-ABAA-4449-A914-7244179F3FA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324397" y="9026702"/>
                    <a:ext cx="130574" cy="121050"/>
                  </a:xfrm>
                  <a:custGeom>
                    <a:avLst/>
                    <a:gdLst>
                      <a:gd name="T0" fmla="*/ 12 w 14"/>
                      <a:gd name="T1" fmla="*/ 4 h 13"/>
                      <a:gd name="T2" fmla="*/ 10 w 14"/>
                      <a:gd name="T3" fmla="*/ 3 h 13"/>
                      <a:gd name="T4" fmla="*/ 6 w 14"/>
                      <a:gd name="T5" fmla="*/ 1 h 13"/>
                      <a:gd name="T6" fmla="*/ 2 w 14"/>
                      <a:gd name="T7" fmla="*/ 1 h 13"/>
                      <a:gd name="T8" fmla="*/ 1 w 14"/>
                      <a:gd name="T9" fmla="*/ 2 h 13"/>
                      <a:gd name="T10" fmla="*/ 2 w 14"/>
                      <a:gd name="T11" fmla="*/ 4 h 13"/>
                      <a:gd name="T12" fmla="*/ 1 w 14"/>
                      <a:gd name="T13" fmla="*/ 7 h 13"/>
                      <a:gd name="T14" fmla="*/ 2 w 14"/>
                      <a:gd name="T15" fmla="*/ 10 h 13"/>
                      <a:gd name="T16" fmla="*/ 4 w 14"/>
                      <a:gd name="T17" fmla="*/ 10 h 13"/>
                      <a:gd name="T18" fmla="*/ 7 w 14"/>
                      <a:gd name="T19" fmla="*/ 12 h 13"/>
                      <a:gd name="T20" fmla="*/ 10 w 14"/>
                      <a:gd name="T21" fmla="*/ 10 h 13"/>
                      <a:gd name="T22" fmla="*/ 12 w 14"/>
                      <a:gd name="T23" fmla="*/ 4 h 13"/>
                      <a:gd name="T24" fmla="*/ 12 w 14"/>
                      <a:gd name="T25" fmla="*/ 4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4" h="13">
                        <a:moveTo>
                          <a:pt x="12" y="4"/>
                        </a:moveTo>
                        <a:cubicBezTo>
                          <a:pt x="12" y="3"/>
                          <a:pt x="11" y="3"/>
                          <a:pt x="10" y="3"/>
                        </a:cubicBezTo>
                        <a:cubicBezTo>
                          <a:pt x="8" y="2"/>
                          <a:pt x="8" y="1"/>
                          <a:pt x="6" y="1"/>
                        </a:cubicBezTo>
                        <a:cubicBezTo>
                          <a:pt x="5" y="0"/>
                          <a:pt x="3" y="0"/>
                          <a:pt x="2" y="1"/>
                        </a:cubicBezTo>
                        <a:cubicBezTo>
                          <a:pt x="2" y="1"/>
                          <a:pt x="2" y="2"/>
                          <a:pt x="1" y="2"/>
                        </a:cubicBezTo>
                        <a:cubicBezTo>
                          <a:pt x="0" y="4"/>
                          <a:pt x="1" y="3"/>
                          <a:pt x="2" y="4"/>
                        </a:cubicBezTo>
                        <a:cubicBezTo>
                          <a:pt x="2" y="4"/>
                          <a:pt x="1" y="7"/>
                          <a:pt x="1" y="7"/>
                        </a:cubicBezTo>
                        <a:cubicBezTo>
                          <a:pt x="1" y="9"/>
                          <a:pt x="1" y="9"/>
                          <a:pt x="2" y="10"/>
                        </a:cubicBezTo>
                        <a:cubicBezTo>
                          <a:pt x="3" y="11"/>
                          <a:pt x="3" y="10"/>
                          <a:pt x="4" y="10"/>
                        </a:cubicBezTo>
                        <a:cubicBezTo>
                          <a:pt x="6" y="10"/>
                          <a:pt x="5" y="12"/>
                          <a:pt x="7" y="12"/>
                        </a:cubicBezTo>
                        <a:cubicBezTo>
                          <a:pt x="9" y="13"/>
                          <a:pt x="8" y="11"/>
                          <a:pt x="10" y="10"/>
                        </a:cubicBezTo>
                        <a:cubicBezTo>
                          <a:pt x="12" y="8"/>
                          <a:pt x="14" y="7"/>
                          <a:pt x="12" y="4"/>
                        </a:cubicBezTo>
                        <a:cubicBezTo>
                          <a:pt x="12" y="2"/>
                          <a:pt x="14" y="8"/>
                          <a:pt x="12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50" name="Freeform 526">
                    <a:extLst>
                      <a:ext uri="{FF2B5EF4-FFF2-40B4-BE49-F238E27FC236}">
                        <a16:creationId xmlns:a16="http://schemas.microsoft.com/office/drawing/2014/main" xmlns="" id="{A70FCA01-71DB-8A4F-AE7A-D8FD7ACF39C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60064" y="8163419"/>
                    <a:ext cx="92356" cy="38227"/>
                  </a:xfrm>
                  <a:custGeom>
                    <a:avLst/>
                    <a:gdLst>
                      <a:gd name="T0" fmla="*/ 9 w 10"/>
                      <a:gd name="T1" fmla="*/ 2 h 4"/>
                      <a:gd name="T2" fmla="*/ 4 w 10"/>
                      <a:gd name="T3" fmla="*/ 0 h 4"/>
                      <a:gd name="T4" fmla="*/ 1 w 10"/>
                      <a:gd name="T5" fmla="*/ 3 h 4"/>
                      <a:gd name="T6" fmla="*/ 9 w 10"/>
                      <a:gd name="T7" fmla="*/ 2 h 4"/>
                      <a:gd name="T8" fmla="*/ 9 w 10"/>
                      <a:gd name="T9" fmla="*/ 2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4">
                        <a:moveTo>
                          <a:pt x="9" y="2"/>
                        </a:moveTo>
                        <a:cubicBezTo>
                          <a:pt x="7" y="1"/>
                          <a:pt x="6" y="0"/>
                          <a:pt x="4" y="0"/>
                        </a:cubicBezTo>
                        <a:cubicBezTo>
                          <a:pt x="3" y="0"/>
                          <a:pt x="0" y="1"/>
                          <a:pt x="1" y="3"/>
                        </a:cubicBezTo>
                        <a:cubicBezTo>
                          <a:pt x="2" y="4"/>
                          <a:pt x="9" y="2"/>
                          <a:pt x="9" y="2"/>
                        </a:cubicBezTo>
                        <a:cubicBezTo>
                          <a:pt x="6" y="1"/>
                          <a:pt x="10" y="3"/>
                          <a:pt x="9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51" name="Freeform 527">
                    <a:extLst>
                      <a:ext uri="{FF2B5EF4-FFF2-40B4-BE49-F238E27FC236}">
                        <a16:creationId xmlns:a16="http://schemas.microsoft.com/office/drawing/2014/main" xmlns="" id="{5270C636-DBFC-1340-958D-12A20DBAA8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034585" y="8153861"/>
                    <a:ext cx="105096" cy="47785"/>
                  </a:xfrm>
                  <a:custGeom>
                    <a:avLst/>
                    <a:gdLst>
                      <a:gd name="T0" fmla="*/ 10 w 11"/>
                      <a:gd name="T1" fmla="*/ 4 h 5"/>
                      <a:gd name="T2" fmla="*/ 0 w 11"/>
                      <a:gd name="T3" fmla="*/ 2 h 5"/>
                      <a:gd name="T4" fmla="*/ 5 w 11"/>
                      <a:gd name="T5" fmla="*/ 5 h 5"/>
                      <a:gd name="T6" fmla="*/ 10 w 11"/>
                      <a:gd name="T7" fmla="*/ 4 h 5"/>
                      <a:gd name="T8" fmla="*/ 10 w 11"/>
                      <a:gd name="T9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" h="5">
                        <a:moveTo>
                          <a:pt x="10" y="4"/>
                        </a:moveTo>
                        <a:cubicBezTo>
                          <a:pt x="10" y="1"/>
                          <a:pt x="2" y="0"/>
                          <a:pt x="0" y="2"/>
                        </a:cubicBezTo>
                        <a:cubicBezTo>
                          <a:pt x="0" y="2"/>
                          <a:pt x="4" y="5"/>
                          <a:pt x="5" y="5"/>
                        </a:cubicBezTo>
                        <a:cubicBezTo>
                          <a:pt x="6" y="5"/>
                          <a:pt x="11" y="4"/>
                          <a:pt x="10" y="4"/>
                        </a:cubicBezTo>
                        <a:cubicBezTo>
                          <a:pt x="10" y="3"/>
                          <a:pt x="11" y="5"/>
                          <a:pt x="10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52" name="Freeform 528">
                    <a:extLst>
                      <a:ext uri="{FF2B5EF4-FFF2-40B4-BE49-F238E27FC236}">
                        <a16:creationId xmlns:a16="http://schemas.microsoft.com/office/drawing/2014/main" xmlns="" id="{947C9C61-D3C5-E541-81D2-E990FAC12A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47963" y="7940431"/>
                    <a:ext cx="484077" cy="168835"/>
                  </a:xfrm>
                  <a:custGeom>
                    <a:avLst/>
                    <a:gdLst>
                      <a:gd name="T0" fmla="*/ 52 w 52"/>
                      <a:gd name="T1" fmla="*/ 16 h 18"/>
                      <a:gd name="T2" fmla="*/ 41 w 52"/>
                      <a:gd name="T3" fmla="*/ 17 h 18"/>
                      <a:gd name="T4" fmla="*/ 35 w 52"/>
                      <a:gd name="T5" fmla="*/ 17 h 18"/>
                      <a:gd name="T6" fmla="*/ 37 w 52"/>
                      <a:gd name="T7" fmla="*/ 14 h 18"/>
                      <a:gd name="T8" fmla="*/ 32 w 52"/>
                      <a:gd name="T9" fmla="*/ 11 h 18"/>
                      <a:gd name="T10" fmla="*/ 28 w 52"/>
                      <a:gd name="T11" fmla="*/ 8 h 18"/>
                      <a:gd name="T12" fmla="*/ 20 w 52"/>
                      <a:gd name="T13" fmla="*/ 5 h 18"/>
                      <a:gd name="T14" fmla="*/ 14 w 52"/>
                      <a:gd name="T15" fmla="*/ 5 h 18"/>
                      <a:gd name="T16" fmla="*/ 16 w 52"/>
                      <a:gd name="T17" fmla="*/ 3 h 18"/>
                      <a:gd name="T18" fmla="*/ 8 w 52"/>
                      <a:gd name="T19" fmla="*/ 3 h 18"/>
                      <a:gd name="T20" fmla="*/ 0 w 52"/>
                      <a:gd name="T21" fmla="*/ 6 h 18"/>
                      <a:gd name="T22" fmla="*/ 6 w 52"/>
                      <a:gd name="T23" fmla="*/ 2 h 18"/>
                      <a:gd name="T24" fmla="*/ 16 w 52"/>
                      <a:gd name="T25" fmla="*/ 0 h 18"/>
                      <a:gd name="T26" fmla="*/ 24 w 52"/>
                      <a:gd name="T27" fmla="*/ 1 h 18"/>
                      <a:gd name="T28" fmla="*/ 31 w 52"/>
                      <a:gd name="T29" fmla="*/ 4 h 18"/>
                      <a:gd name="T30" fmla="*/ 32 w 52"/>
                      <a:gd name="T31" fmla="*/ 4 h 18"/>
                      <a:gd name="T32" fmla="*/ 34 w 52"/>
                      <a:gd name="T33" fmla="*/ 5 h 18"/>
                      <a:gd name="T34" fmla="*/ 38 w 52"/>
                      <a:gd name="T35" fmla="*/ 8 h 18"/>
                      <a:gd name="T36" fmla="*/ 45 w 52"/>
                      <a:gd name="T37" fmla="*/ 11 h 18"/>
                      <a:gd name="T38" fmla="*/ 52 w 52"/>
                      <a:gd name="T39" fmla="*/ 16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2" h="18">
                        <a:moveTo>
                          <a:pt x="52" y="16"/>
                        </a:moveTo>
                        <a:cubicBezTo>
                          <a:pt x="52" y="17"/>
                          <a:pt x="42" y="17"/>
                          <a:pt x="41" y="17"/>
                        </a:cubicBezTo>
                        <a:cubicBezTo>
                          <a:pt x="39" y="17"/>
                          <a:pt x="37" y="18"/>
                          <a:pt x="35" y="17"/>
                        </a:cubicBezTo>
                        <a:cubicBezTo>
                          <a:pt x="34" y="16"/>
                          <a:pt x="41" y="15"/>
                          <a:pt x="37" y="14"/>
                        </a:cubicBezTo>
                        <a:cubicBezTo>
                          <a:pt x="35" y="13"/>
                          <a:pt x="33" y="13"/>
                          <a:pt x="32" y="11"/>
                        </a:cubicBezTo>
                        <a:cubicBezTo>
                          <a:pt x="30" y="9"/>
                          <a:pt x="31" y="8"/>
                          <a:pt x="28" y="8"/>
                        </a:cubicBezTo>
                        <a:cubicBezTo>
                          <a:pt x="24" y="9"/>
                          <a:pt x="23" y="6"/>
                          <a:pt x="20" y="5"/>
                        </a:cubicBezTo>
                        <a:cubicBezTo>
                          <a:pt x="19" y="5"/>
                          <a:pt x="15" y="6"/>
                          <a:pt x="14" y="5"/>
                        </a:cubicBezTo>
                        <a:cubicBezTo>
                          <a:pt x="14" y="4"/>
                          <a:pt x="16" y="4"/>
                          <a:pt x="16" y="3"/>
                        </a:cubicBezTo>
                        <a:cubicBezTo>
                          <a:pt x="16" y="2"/>
                          <a:pt x="9" y="3"/>
                          <a:pt x="8" y="3"/>
                        </a:cubicBezTo>
                        <a:cubicBezTo>
                          <a:pt x="8" y="4"/>
                          <a:pt x="0" y="7"/>
                          <a:pt x="0" y="6"/>
                        </a:cubicBezTo>
                        <a:cubicBezTo>
                          <a:pt x="0" y="4"/>
                          <a:pt x="4" y="2"/>
                          <a:pt x="6" y="2"/>
                        </a:cubicBezTo>
                        <a:cubicBezTo>
                          <a:pt x="9" y="0"/>
                          <a:pt x="12" y="0"/>
                          <a:pt x="16" y="0"/>
                        </a:cubicBezTo>
                        <a:cubicBezTo>
                          <a:pt x="18" y="0"/>
                          <a:pt x="22" y="0"/>
                          <a:pt x="24" y="1"/>
                        </a:cubicBezTo>
                        <a:cubicBezTo>
                          <a:pt x="26" y="2"/>
                          <a:pt x="28" y="4"/>
                          <a:pt x="31" y="4"/>
                        </a:cubicBezTo>
                        <a:cubicBezTo>
                          <a:pt x="31" y="4"/>
                          <a:pt x="31" y="3"/>
                          <a:pt x="32" y="4"/>
                        </a:cubicBezTo>
                        <a:cubicBezTo>
                          <a:pt x="33" y="5"/>
                          <a:pt x="33" y="5"/>
                          <a:pt x="34" y="5"/>
                        </a:cubicBezTo>
                        <a:cubicBezTo>
                          <a:pt x="35" y="6"/>
                          <a:pt x="37" y="7"/>
                          <a:pt x="38" y="8"/>
                        </a:cubicBezTo>
                        <a:cubicBezTo>
                          <a:pt x="40" y="9"/>
                          <a:pt x="44" y="9"/>
                          <a:pt x="45" y="11"/>
                        </a:cubicBezTo>
                        <a:cubicBezTo>
                          <a:pt x="47" y="13"/>
                          <a:pt x="52" y="13"/>
                          <a:pt x="52" y="1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53" name="Freeform 529">
                    <a:extLst>
                      <a:ext uri="{FF2B5EF4-FFF2-40B4-BE49-F238E27FC236}">
                        <a16:creationId xmlns:a16="http://schemas.microsoft.com/office/drawing/2014/main" xmlns="" id="{5B16A678-E42D-8E42-B41F-BF7AE355DD6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034585" y="7838493"/>
                    <a:ext cx="38217" cy="35042"/>
                  </a:xfrm>
                  <a:custGeom>
                    <a:avLst/>
                    <a:gdLst>
                      <a:gd name="T0" fmla="*/ 2 w 4"/>
                      <a:gd name="T1" fmla="*/ 4 h 4"/>
                      <a:gd name="T2" fmla="*/ 1 w 4"/>
                      <a:gd name="T3" fmla="*/ 0 h 4"/>
                      <a:gd name="T4" fmla="*/ 2 w 4"/>
                      <a:gd name="T5" fmla="*/ 4 h 4"/>
                      <a:gd name="T6" fmla="*/ 2 w 4"/>
                      <a:gd name="T7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" h="4">
                        <a:moveTo>
                          <a:pt x="2" y="4"/>
                        </a:moveTo>
                        <a:cubicBezTo>
                          <a:pt x="0" y="4"/>
                          <a:pt x="1" y="1"/>
                          <a:pt x="1" y="0"/>
                        </a:cubicBezTo>
                        <a:cubicBezTo>
                          <a:pt x="2" y="0"/>
                          <a:pt x="4" y="4"/>
                          <a:pt x="2" y="4"/>
                        </a:cubicBezTo>
                        <a:cubicBezTo>
                          <a:pt x="1" y="4"/>
                          <a:pt x="4" y="4"/>
                          <a:pt x="2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54" name="Freeform 530">
                    <a:extLst>
                      <a:ext uri="{FF2B5EF4-FFF2-40B4-BE49-F238E27FC236}">
                        <a16:creationId xmlns:a16="http://schemas.microsoft.com/office/drawing/2014/main" xmlns="" id="{5735CF2B-06AE-6D4A-BF7F-C9694FA1B9A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70255" y="8032812"/>
                    <a:ext cx="19109" cy="19114"/>
                  </a:xfrm>
                  <a:custGeom>
                    <a:avLst/>
                    <a:gdLst>
                      <a:gd name="T0" fmla="*/ 2 w 2"/>
                      <a:gd name="T1" fmla="*/ 1 h 2"/>
                      <a:gd name="T2" fmla="*/ 0 w 2"/>
                      <a:gd name="T3" fmla="*/ 1 h 2"/>
                      <a:gd name="T4" fmla="*/ 2 w 2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2" y="1"/>
                        </a:moveTo>
                        <a:cubicBezTo>
                          <a:pt x="2" y="0"/>
                          <a:pt x="0" y="0"/>
                          <a:pt x="0" y="1"/>
                        </a:cubicBezTo>
                        <a:cubicBezTo>
                          <a:pt x="0" y="1"/>
                          <a:pt x="2" y="2"/>
                          <a:pt x="2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55" name="Freeform 531">
                    <a:extLst>
                      <a:ext uri="{FF2B5EF4-FFF2-40B4-BE49-F238E27FC236}">
                        <a16:creationId xmlns:a16="http://schemas.microsoft.com/office/drawing/2014/main" xmlns="" id="{CD3F9914-3F6B-284E-8328-CDF870F45A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30764" y="6656657"/>
                    <a:ext cx="54139" cy="95566"/>
                  </a:xfrm>
                  <a:custGeom>
                    <a:avLst/>
                    <a:gdLst>
                      <a:gd name="T0" fmla="*/ 3 w 6"/>
                      <a:gd name="T1" fmla="*/ 8 h 10"/>
                      <a:gd name="T2" fmla="*/ 0 w 6"/>
                      <a:gd name="T3" fmla="*/ 7 h 10"/>
                      <a:gd name="T4" fmla="*/ 4 w 6"/>
                      <a:gd name="T5" fmla="*/ 2 h 10"/>
                      <a:gd name="T6" fmla="*/ 6 w 6"/>
                      <a:gd name="T7" fmla="*/ 4 h 10"/>
                      <a:gd name="T8" fmla="*/ 3 w 6"/>
                      <a:gd name="T9" fmla="*/ 8 h 10"/>
                      <a:gd name="T10" fmla="*/ 3 w 6"/>
                      <a:gd name="T11" fmla="*/ 8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" h="10">
                        <a:moveTo>
                          <a:pt x="3" y="8"/>
                        </a:moveTo>
                        <a:cubicBezTo>
                          <a:pt x="2" y="10"/>
                          <a:pt x="0" y="9"/>
                          <a:pt x="0" y="7"/>
                        </a:cubicBezTo>
                        <a:cubicBezTo>
                          <a:pt x="1" y="6"/>
                          <a:pt x="3" y="3"/>
                          <a:pt x="4" y="2"/>
                        </a:cubicBezTo>
                        <a:cubicBezTo>
                          <a:pt x="6" y="0"/>
                          <a:pt x="6" y="3"/>
                          <a:pt x="6" y="4"/>
                        </a:cubicBezTo>
                        <a:cubicBezTo>
                          <a:pt x="6" y="6"/>
                          <a:pt x="3" y="6"/>
                          <a:pt x="3" y="8"/>
                        </a:cubicBezTo>
                        <a:cubicBezTo>
                          <a:pt x="2" y="10"/>
                          <a:pt x="3" y="8"/>
                          <a:pt x="3" y="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56" name="Freeform 532">
                    <a:extLst>
                      <a:ext uri="{FF2B5EF4-FFF2-40B4-BE49-F238E27FC236}">
                        <a16:creationId xmlns:a16="http://schemas.microsoft.com/office/drawing/2014/main" xmlns="" id="{09936061-639F-164C-9889-7E909FDEAB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56242" y="6704440"/>
                    <a:ext cx="66879" cy="38227"/>
                  </a:xfrm>
                  <a:custGeom>
                    <a:avLst/>
                    <a:gdLst>
                      <a:gd name="T0" fmla="*/ 3 w 7"/>
                      <a:gd name="T1" fmla="*/ 4 h 4"/>
                      <a:gd name="T2" fmla="*/ 5 w 7"/>
                      <a:gd name="T3" fmla="*/ 1 h 4"/>
                      <a:gd name="T4" fmla="*/ 3 w 7"/>
                      <a:gd name="T5" fmla="*/ 4 h 4"/>
                      <a:gd name="T6" fmla="*/ 3 w 7"/>
                      <a:gd name="T7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" h="4">
                        <a:moveTo>
                          <a:pt x="3" y="4"/>
                        </a:moveTo>
                        <a:cubicBezTo>
                          <a:pt x="0" y="4"/>
                          <a:pt x="3" y="0"/>
                          <a:pt x="5" y="1"/>
                        </a:cubicBezTo>
                        <a:cubicBezTo>
                          <a:pt x="7" y="1"/>
                          <a:pt x="4" y="4"/>
                          <a:pt x="3" y="4"/>
                        </a:cubicBezTo>
                        <a:cubicBezTo>
                          <a:pt x="2" y="4"/>
                          <a:pt x="4" y="4"/>
                          <a:pt x="3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57" name="Freeform 533">
                    <a:extLst>
                      <a:ext uri="{FF2B5EF4-FFF2-40B4-BE49-F238E27FC236}">
                        <a16:creationId xmlns:a16="http://schemas.microsoft.com/office/drawing/2014/main" xmlns="" id="{A38B662B-7D9D-7E43-B6BD-C4ED881EB05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71526" y="6666212"/>
                    <a:ext cx="140127" cy="66896"/>
                  </a:xfrm>
                  <a:custGeom>
                    <a:avLst/>
                    <a:gdLst>
                      <a:gd name="T0" fmla="*/ 11 w 15"/>
                      <a:gd name="T1" fmla="*/ 6 h 7"/>
                      <a:gd name="T2" fmla="*/ 10 w 15"/>
                      <a:gd name="T3" fmla="*/ 5 h 7"/>
                      <a:gd name="T4" fmla="*/ 7 w 15"/>
                      <a:gd name="T5" fmla="*/ 5 h 7"/>
                      <a:gd name="T6" fmla="*/ 3 w 15"/>
                      <a:gd name="T7" fmla="*/ 0 h 7"/>
                      <a:gd name="T8" fmla="*/ 6 w 15"/>
                      <a:gd name="T9" fmla="*/ 2 h 7"/>
                      <a:gd name="T10" fmla="*/ 8 w 15"/>
                      <a:gd name="T11" fmla="*/ 3 h 7"/>
                      <a:gd name="T12" fmla="*/ 15 w 15"/>
                      <a:gd name="T13" fmla="*/ 3 h 7"/>
                      <a:gd name="T14" fmla="*/ 11 w 15"/>
                      <a:gd name="T15" fmla="*/ 6 h 7"/>
                      <a:gd name="T16" fmla="*/ 11 w 15"/>
                      <a:gd name="T17" fmla="*/ 6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5" h="7">
                        <a:moveTo>
                          <a:pt x="11" y="6"/>
                        </a:moveTo>
                        <a:cubicBezTo>
                          <a:pt x="10" y="6"/>
                          <a:pt x="10" y="6"/>
                          <a:pt x="10" y="5"/>
                        </a:cubicBezTo>
                        <a:cubicBezTo>
                          <a:pt x="10" y="5"/>
                          <a:pt x="8" y="6"/>
                          <a:pt x="7" y="5"/>
                        </a:cubicBezTo>
                        <a:cubicBezTo>
                          <a:pt x="7" y="4"/>
                          <a:pt x="0" y="1"/>
                          <a:pt x="3" y="0"/>
                        </a:cubicBezTo>
                        <a:cubicBezTo>
                          <a:pt x="4" y="0"/>
                          <a:pt x="5" y="2"/>
                          <a:pt x="6" y="2"/>
                        </a:cubicBezTo>
                        <a:cubicBezTo>
                          <a:pt x="7" y="3"/>
                          <a:pt x="7" y="2"/>
                          <a:pt x="8" y="3"/>
                        </a:cubicBezTo>
                        <a:cubicBezTo>
                          <a:pt x="9" y="4"/>
                          <a:pt x="13" y="2"/>
                          <a:pt x="15" y="3"/>
                        </a:cubicBezTo>
                        <a:cubicBezTo>
                          <a:pt x="14" y="3"/>
                          <a:pt x="12" y="6"/>
                          <a:pt x="11" y="6"/>
                        </a:cubicBezTo>
                        <a:cubicBezTo>
                          <a:pt x="9" y="7"/>
                          <a:pt x="12" y="6"/>
                          <a:pt x="11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58" name="Freeform 534">
                    <a:extLst>
                      <a:ext uri="{FF2B5EF4-FFF2-40B4-BE49-F238E27FC236}">
                        <a16:creationId xmlns:a16="http://schemas.microsoft.com/office/drawing/2014/main" xmlns="" id="{0E2E1AA5-1B66-9A4D-AD3C-87C4359919B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00193" y="6481449"/>
                    <a:ext cx="146495" cy="73269"/>
                  </a:xfrm>
                  <a:custGeom>
                    <a:avLst/>
                    <a:gdLst>
                      <a:gd name="T0" fmla="*/ 13 w 16"/>
                      <a:gd name="T1" fmla="*/ 6 h 8"/>
                      <a:gd name="T2" fmla="*/ 0 w 16"/>
                      <a:gd name="T3" fmla="*/ 2 h 8"/>
                      <a:gd name="T4" fmla="*/ 13 w 16"/>
                      <a:gd name="T5" fmla="*/ 6 h 8"/>
                      <a:gd name="T6" fmla="*/ 13 w 16"/>
                      <a:gd name="T7" fmla="*/ 6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6" h="8">
                        <a:moveTo>
                          <a:pt x="13" y="6"/>
                        </a:moveTo>
                        <a:cubicBezTo>
                          <a:pt x="11" y="8"/>
                          <a:pt x="1" y="4"/>
                          <a:pt x="0" y="2"/>
                        </a:cubicBezTo>
                        <a:cubicBezTo>
                          <a:pt x="0" y="0"/>
                          <a:pt x="16" y="4"/>
                          <a:pt x="13" y="6"/>
                        </a:cubicBezTo>
                        <a:cubicBezTo>
                          <a:pt x="12" y="7"/>
                          <a:pt x="14" y="5"/>
                          <a:pt x="13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59" name="Freeform 535">
                    <a:extLst>
                      <a:ext uri="{FF2B5EF4-FFF2-40B4-BE49-F238E27FC236}">
                        <a16:creationId xmlns:a16="http://schemas.microsoft.com/office/drawing/2014/main" xmlns="" id="{E080F111-15FE-F645-AE8C-B72CD10CBEE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32676" y="6385884"/>
                    <a:ext cx="299364" cy="289884"/>
                  </a:xfrm>
                  <a:custGeom>
                    <a:avLst/>
                    <a:gdLst>
                      <a:gd name="T0" fmla="*/ 19 w 32"/>
                      <a:gd name="T1" fmla="*/ 1 h 31"/>
                      <a:gd name="T2" fmla="*/ 17 w 32"/>
                      <a:gd name="T3" fmla="*/ 0 h 31"/>
                      <a:gd name="T4" fmla="*/ 14 w 32"/>
                      <a:gd name="T5" fmla="*/ 2 h 31"/>
                      <a:gd name="T6" fmla="*/ 11 w 32"/>
                      <a:gd name="T7" fmla="*/ 5 h 31"/>
                      <a:gd name="T8" fmla="*/ 9 w 32"/>
                      <a:gd name="T9" fmla="*/ 7 h 31"/>
                      <a:gd name="T10" fmla="*/ 7 w 32"/>
                      <a:gd name="T11" fmla="*/ 13 h 31"/>
                      <a:gd name="T12" fmla="*/ 5 w 32"/>
                      <a:gd name="T13" fmla="*/ 17 h 31"/>
                      <a:gd name="T14" fmla="*/ 2 w 32"/>
                      <a:gd name="T15" fmla="*/ 19 h 31"/>
                      <a:gd name="T16" fmla="*/ 4 w 32"/>
                      <a:gd name="T17" fmla="*/ 21 h 31"/>
                      <a:gd name="T18" fmla="*/ 0 w 32"/>
                      <a:gd name="T19" fmla="*/ 25 h 31"/>
                      <a:gd name="T20" fmla="*/ 4 w 32"/>
                      <a:gd name="T21" fmla="*/ 25 h 31"/>
                      <a:gd name="T22" fmla="*/ 10 w 32"/>
                      <a:gd name="T23" fmla="*/ 26 h 31"/>
                      <a:gd name="T24" fmla="*/ 19 w 32"/>
                      <a:gd name="T25" fmla="*/ 27 h 31"/>
                      <a:gd name="T26" fmla="*/ 22 w 32"/>
                      <a:gd name="T27" fmla="*/ 26 h 31"/>
                      <a:gd name="T28" fmla="*/ 19 w 32"/>
                      <a:gd name="T29" fmla="*/ 30 h 31"/>
                      <a:gd name="T30" fmla="*/ 22 w 32"/>
                      <a:gd name="T31" fmla="*/ 28 h 31"/>
                      <a:gd name="T32" fmla="*/ 27 w 32"/>
                      <a:gd name="T33" fmla="*/ 26 h 31"/>
                      <a:gd name="T34" fmla="*/ 32 w 32"/>
                      <a:gd name="T35" fmla="*/ 20 h 31"/>
                      <a:gd name="T36" fmla="*/ 29 w 32"/>
                      <a:gd name="T37" fmla="*/ 20 h 31"/>
                      <a:gd name="T38" fmla="*/ 26 w 32"/>
                      <a:gd name="T39" fmla="*/ 18 h 31"/>
                      <a:gd name="T40" fmla="*/ 29 w 32"/>
                      <a:gd name="T41" fmla="*/ 15 h 31"/>
                      <a:gd name="T42" fmla="*/ 26 w 32"/>
                      <a:gd name="T43" fmla="*/ 15 h 31"/>
                      <a:gd name="T44" fmla="*/ 24 w 32"/>
                      <a:gd name="T45" fmla="*/ 13 h 31"/>
                      <a:gd name="T46" fmla="*/ 21 w 32"/>
                      <a:gd name="T47" fmla="*/ 16 h 31"/>
                      <a:gd name="T48" fmla="*/ 18 w 32"/>
                      <a:gd name="T49" fmla="*/ 13 h 31"/>
                      <a:gd name="T50" fmla="*/ 19 w 32"/>
                      <a:gd name="T51" fmla="*/ 11 h 31"/>
                      <a:gd name="T52" fmla="*/ 16 w 32"/>
                      <a:gd name="T53" fmla="*/ 9 h 31"/>
                      <a:gd name="T54" fmla="*/ 14 w 32"/>
                      <a:gd name="T55" fmla="*/ 12 h 31"/>
                      <a:gd name="T56" fmla="*/ 16 w 32"/>
                      <a:gd name="T57" fmla="*/ 7 h 31"/>
                      <a:gd name="T58" fmla="*/ 18 w 32"/>
                      <a:gd name="T59" fmla="*/ 4 h 31"/>
                      <a:gd name="T60" fmla="*/ 18 w 32"/>
                      <a:gd name="T61" fmla="*/ 2 h 31"/>
                      <a:gd name="T62" fmla="*/ 19 w 32"/>
                      <a:gd name="T63" fmla="*/ 1 h 31"/>
                      <a:gd name="T64" fmla="*/ 19 w 32"/>
                      <a:gd name="T65" fmla="*/ 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32" h="31">
                        <a:moveTo>
                          <a:pt x="19" y="1"/>
                        </a:moveTo>
                        <a:cubicBezTo>
                          <a:pt x="20" y="0"/>
                          <a:pt x="17" y="0"/>
                          <a:pt x="17" y="0"/>
                        </a:cubicBezTo>
                        <a:cubicBezTo>
                          <a:pt x="16" y="0"/>
                          <a:pt x="15" y="1"/>
                          <a:pt x="14" y="2"/>
                        </a:cubicBezTo>
                        <a:cubicBezTo>
                          <a:pt x="13" y="3"/>
                          <a:pt x="12" y="4"/>
                          <a:pt x="11" y="5"/>
                        </a:cubicBezTo>
                        <a:cubicBezTo>
                          <a:pt x="11" y="6"/>
                          <a:pt x="10" y="7"/>
                          <a:pt x="9" y="7"/>
                        </a:cubicBezTo>
                        <a:cubicBezTo>
                          <a:pt x="9" y="9"/>
                          <a:pt x="8" y="11"/>
                          <a:pt x="7" y="13"/>
                        </a:cubicBezTo>
                        <a:cubicBezTo>
                          <a:pt x="7" y="15"/>
                          <a:pt x="6" y="16"/>
                          <a:pt x="5" y="17"/>
                        </a:cubicBezTo>
                        <a:cubicBezTo>
                          <a:pt x="4" y="18"/>
                          <a:pt x="2" y="19"/>
                          <a:pt x="2" y="19"/>
                        </a:cubicBezTo>
                        <a:cubicBezTo>
                          <a:pt x="2" y="20"/>
                          <a:pt x="4" y="20"/>
                          <a:pt x="4" y="21"/>
                        </a:cubicBezTo>
                        <a:cubicBezTo>
                          <a:pt x="4" y="22"/>
                          <a:pt x="0" y="24"/>
                          <a:pt x="0" y="25"/>
                        </a:cubicBezTo>
                        <a:cubicBezTo>
                          <a:pt x="0" y="27"/>
                          <a:pt x="3" y="26"/>
                          <a:pt x="4" y="25"/>
                        </a:cubicBezTo>
                        <a:cubicBezTo>
                          <a:pt x="6" y="25"/>
                          <a:pt x="8" y="26"/>
                          <a:pt x="10" y="26"/>
                        </a:cubicBezTo>
                        <a:cubicBezTo>
                          <a:pt x="13" y="27"/>
                          <a:pt x="16" y="26"/>
                          <a:pt x="19" y="27"/>
                        </a:cubicBezTo>
                        <a:cubicBezTo>
                          <a:pt x="19" y="27"/>
                          <a:pt x="22" y="25"/>
                          <a:pt x="22" y="26"/>
                        </a:cubicBezTo>
                        <a:cubicBezTo>
                          <a:pt x="22" y="27"/>
                          <a:pt x="19" y="30"/>
                          <a:pt x="19" y="30"/>
                        </a:cubicBezTo>
                        <a:cubicBezTo>
                          <a:pt x="20" y="31"/>
                          <a:pt x="22" y="28"/>
                          <a:pt x="22" y="28"/>
                        </a:cubicBezTo>
                        <a:cubicBezTo>
                          <a:pt x="24" y="27"/>
                          <a:pt x="26" y="27"/>
                          <a:pt x="27" y="26"/>
                        </a:cubicBezTo>
                        <a:cubicBezTo>
                          <a:pt x="27" y="25"/>
                          <a:pt x="32" y="20"/>
                          <a:pt x="32" y="20"/>
                        </a:cubicBezTo>
                        <a:cubicBezTo>
                          <a:pt x="31" y="19"/>
                          <a:pt x="30" y="20"/>
                          <a:pt x="29" y="20"/>
                        </a:cubicBezTo>
                        <a:cubicBezTo>
                          <a:pt x="29" y="20"/>
                          <a:pt x="26" y="18"/>
                          <a:pt x="26" y="18"/>
                        </a:cubicBezTo>
                        <a:cubicBezTo>
                          <a:pt x="26" y="17"/>
                          <a:pt x="30" y="16"/>
                          <a:pt x="29" y="15"/>
                        </a:cubicBezTo>
                        <a:cubicBezTo>
                          <a:pt x="29" y="14"/>
                          <a:pt x="27" y="15"/>
                          <a:pt x="26" y="15"/>
                        </a:cubicBezTo>
                        <a:cubicBezTo>
                          <a:pt x="25" y="15"/>
                          <a:pt x="25" y="13"/>
                          <a:pt x="24" y="13"/>
                        </a:cubicBezTo>
                        <a:cubicBezTo>
                          <a:pt x="24" y="13"/>
                          <a:pt x="21" y="16"/>
                          <a:pt x="21" y="16"/>
                        </a:cubicBezTo>
                        <a:cubicBezTo>
                          <a:pt x="20" y="14"/>
                          <a:pt x="20" y="14"/>
                          <a:pt x="18" y="13"/>
                        </a:cubicBezTo>
                        <a:cubicBezTo>
                          <a:pt x="16" y="12"/>
                          <a:pt x="19" y="12"/>
                          <a:pt x="19" y="11"/>
                        </a:cubicBezTo>
                        <a:cubicBezTo>
                          <a:pt x="19" y="11"/>
                          <a:pt x="17" y="9"/>
                          <a:pt x="16" y="9"/>
                        </a:cubicBezTo>
                        <a:cubicBezTo>
                          <a:pt x="16" y="10"/>
                          <a:pt x="14" y="13"/>
                          <a:pt x="14" y="12"/>
                        </a:cubicBezTo>
                        <a:cubicBezTo>
                          <a:pt x="12" y="11"/>
                          <a:pt x="15" y="7"/>
                          <a:pt x="16" y="7"/>
                        </a:cubicBezTo>
                        <a:cubicBezTo>
                          <a:pt x="17" y="6"/>
                          <a:pt x="17" y="5"/>
                          <a:pt x="18" y="4"/>
                        </a:cubicBezTo>
                        <a:cubicBezTo>
                          <a:pt x="18" y="3"/>
                          <a:pt x="18" y="2"/>
                          <a:pt x="18" y="2"/>
                        </a:cubicBezTo>
                        <a:cubicBezTo>
                          <a:pt x="18" y="2"/>
                          <a:pt x="19" y="1"/>
                          <a:pt x="19" y="1"/>
                        </a:cubicBezTo>
                        <a:cubicBezTo>
                          <a:pt x="20" y="0"/>
                          <a:pt x="19" y="1"/>
                          <a:pt x="19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60" name="Freeform 536">
                    <a:extLst>
                      <a:ext uri="{FF2B5EF4-FFF2-40B4-BE49-F238E27FC236}">
                        <a16:creationId xmlns:a16="http://schemas.microsoft.com/office/drawing/2014/main" xmlns="" id="{7143EE67-3F32-524B-9D39-54F18F79E1A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74715" y="6592943"/>
                    <a:ext cx="76432" cy="92380"/>
                  </a:xfrm>
                  <a:custGeom>
                    <a:avLst/>
                    <a:gdLst>
                      <a:gd name="T0" fmla="*/ 6 w 8"/>
                      <a:gd name="T1" fmla="*/ 1 h 10"/>
                      <a:gd name="T2" fmla="*/ 1 w 8"/>
                      <a:gd name="T3" fmla="*/ 9 h 10"/>
                      <a:gd name="T4" fmla="*/ 4 w 8"/>
                      <a:gd name="T5" fmla="*/ 7 h 10"/>
                      <a:gd name="T6" fmla="*/ 3 w 8"/>
                      <a:gd name="T7" fmla="*/ 10 h 10"/>
                      <a:gd name="T8" fmla="*/ 6 w 8"/>
                      <a:gd name="T9" fmla="*/ 8 h 10"/>
                      <a:gd name="T10" fmla="*/ 8 w 8"/>
                      <a:gd name="T11" fmla="*/ 4 h 10"/>
                      <a:gd name="T12" fmla="*/ 5 w 8"/>
                      <a:gd name="T13" fmla="*/ 4 h 10"/>
                      <a:gd name="T14" fmla="*/ 6 w 8"/>
                      <a:gd name="T15" fmla="*/ 1 h 10"/>
                      <a:gd name="T16" fmla="*/ 6 w 8"/>
                      <a:gd name="T17" fmla="*/ 1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8" h="10">
                        <a:moveTo>
                          <a:pt x="6" y="1"/>
                        </a:moveTo>
                        <a:cubicBezTo>
                          <a:pt x="5" y="2"/>
                          <a:pt x="0" y="6"/>
                          <a:pt x="1" y="9"/>
                        </a:cubicBezTo>
                        <a:cubicBezTo>
                          <a:pt x="1" y="9"/>
                          <a:pt x="3" y="6"/>
                          <a:pt x="4" y="7"/>
                        </a:cubicBezTo>
                        <a:cubicBezTo>
                          <a:pt x="4" y="7"/>
                          <a:pt x="3" y="10"/>
                          <a:pt x="3" y="10"/>
                        </a:cubicBezTo>
                        <a:cubicBezTo>
                          <a:pt x="4" y="10"/>
                          <a:pt x="6" y="9"/>
                          <a:pt x="6" y="8"/>
                        </a:cubicBezTo>
                        <a:cubicBezTo>
                          <a:pt x="6" y="7"/>
                          <a:pt x="7" y="6"/>
                          <a:pt x="8" y="4"/>
                        </a:cubicBezTo>
                        <a:cubicBezTo>
                          <a:pt x="8" y="2"/>
                          <a:pt x="6" y="4"/>
                          <a:pt x="5" y="4"/>
                        </a:cubicBezTo>
                        <a:cubicBezTo>
                          <a:pt x="6" y="4"/>
                          <a:pt x="6" y="0"/>
                          <a:pt x="6" y="1"/>
                        </a:cubicBezTo>
                        <a:cubicBezTo>
                          <a:pt x="5" y="1"/>
                          <a:pt x="7" y="0"/>
                          <a:pt x="6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61" name="Freeform 537">
                    <a:extLst>
                      <a:ext uri="{FF2B5EF4-FFF2-40B4-BE49-F238E27FC236}">
                        <a16:creationId xmlns:a16="http://schemas.microsoft.com/office/drawing/2014/main" xmlns="" id="{126D4BD0-43A8-8847-8CE4-FF36D63E42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52423" y="5694619"/>
                    <a:ext cx="28662" cy="54153"/>
                  </a:xfrm>
                  <a:custGeom>
                    <a:avLst/>
                    <a:gdLst>
                      <a:gd name="T0" fmla="*/ 3 w 3"/>
                      <a:gd name="T1" fmla="*/ 4 h 6"/>
                      <a:gd name="T2" fmla="*/ 1 w 3"/>
                      <a:gd name="T3" fmla="*/ 1 h 6"/>
                      <a:gd name="T4" fmla="*/ 1 w 3"/>
                      <a:gd name="T5" fmla="*/ 2 h 6"/>
                      <a:gd name="T6" fmla="*/ 0 w 3"/>
                      <a:gd name="T7" fmla="*/ 2 h 6"/>
                      <a:gd name="T8" fmla="*/ 3 w 3"/>
                      <a:gd name="T9" fmla="*/ 4 h 6"/>
                      <a:gd name="T10" fmla="*/ 3 w 3"/>
                      <a:gd name="T11" fmla="*/ 4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" h="6">
                        <a:moveTo>
                          <a:pt x="3" y="4"/>
                        </a:moveTo>
                        <a:cubicBezTo>
                          <a:pt x="3" y="3"/>
                          <a:pt x="1" y="0"/>
                          <a:pt x="1" y="1"/>
                        </a:cubicBezTo>
                        <a:cubicBezTo>
                          <a:pt x="1" y="1"/>
                          <a:pt x="1" y="1"/>
                          <a:pt x="1" y="2"/>
                        </a:cubicBezTo>
                        <a:cubicBezTo>
                          <a:pt x="1" y="2"/>
                          <a:pt x="0" y="2"/>
                          <a:pt x="0" y="2"/>
                        </a:cubicBezTo>
                        <a:cubicBezTo>
                          <a:pt x="0" y="2"/>
                          <a:pt x="3" y="6"/>
                          <a:pt x="3" y="4"/>
                        </a:cubicBezTo>
                        <a:cubicBezTo>
                          <a:pt x="3" y="3"/>
                          <a:pt x="3" y="6"/>
                          <a:pt x="3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62" name="Freeform 538">
                    <a:extLst>
                      <a:ext uri="{FF2B5EF4-FFF2-40B4-BE49-F238E27FC236}">
                        <a16:creationId xmlns:a16="http://schemas.microsoft.com/office/drawing/2014/main" xmlns="" id="{C529BD20-2646-4541-B065-BA0A3020B9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12296" y="5787002"/>
                    <a:ext cx="28662" cy="28669"/>
                  </a:xfrm>
                  <a:custGeom>
                    <a:avLst/>
                    <a:gdLst>
                      <a:gd name="T0" fmla="*/ 2 w 3"/>
                      <a:gd name="T1" fmla="*/ 1 h 3"/>
                      <a:gd name="T2" fmla="*/ 0 w 3"/>
                      <a:gd name="T3" fmla="*/ 2 h 3"/>
                      <a:gd name="T4" fmla="*/ 2 w 3"/>
                      <a:gd name="T5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3">
                        <a:moveTo>
                          <a:pt x="2" y="1"/>
                        </a:moveTo>
                        <a:cubicBezTo>
                          <a:pt x="2" y="0"/>
                          <a:pt x="0" y="2"/>
                          <a:pt x="0" y="2"/>
                        </a:cubicBezTo>
                        <a:cubicBezTo>
                          <a:pt x="1" y="3"/>
                          <a:pt x="3" y="2"/>
                          <a:pt x="2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63" name="Freeform 539">
                    <a:extLst>
                      <a:ext uri="{FF2B5EF4-FFF2-40B4-BE49-F238E27FC236}">
                        <a16:creationId xmlns:a16="http://schemas.microsoft.com/office/drawing/2014/main" xmlns="" id="{0CFE4B14-E43B-0641-8D7B-FF302E1F694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68981" y="6283948"/>
                    <a:ext cx="63695" cy="38227"/>
                  </a:xfrm>
                  <a:custGeom>
                    <a:avLst/>
                    <a:gdLst>
                      <a:gd name="T0" fmla="*/ 7 w 7"/>
                      <a:gd name="T1" fmla="*/ 3 h 4"/>
                      <a:gd name="T2" fmla="*/ 1 w 7"/>
                      <a:gd name="T3" fmla="*/ 1 h 4"/>
                      <a:gd name="T4" fmla="*/ 7 w 7"/>
                      <a:gd name="T5" fmla="*/ 3 h 4"/>
                      <a:gd name="T6" fmla="*/ 7 w 7"/>
                      <a:gd name="T7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" h="4">
                        <a:moveTo>
                          <a:pt x="7" y="3"/>
                        </a:moveTo>
                        <a:cubicBezTo>
                          <a:pt x="7" y="0"/>
                          <a:pt x="3" y="0"/>
                          <a:pt x="1" y="1"/>
                        </a:cubicBezTo>
                        <a:cubicBezTo>
                          <a:pt x="0" y="1"/>
                          <a:pt x="7" y="4"/>
                          <a:pt x="7" y="3"/>
                        </a:cubicBezTo>
                        <a:cubicBezTo>
                          <a:pt x="7" y="0"/>
                          <a:pt x="7" y="4"/>
                          <a:pt x="7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64" name="Freeform 540">
                    <a:extLst>
                      <a:ext uri="{FF2B5EF4-FFF2-40B4-BE49-F238E27FC236}">
                        <a16:creationId xmlns:a16="http://schemas.microsoft.com/office/drawing/2014/main" xmlns="" id="{C4CD5AE3-A0F6-904D-BEC3-CA8FF81F8E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70890" y="6057775"/>
                    <a:ext cx="57323" cy="57338"/>
                  </a:xfrm>
                  <a:custGeom>
                    <a:avLst/>
                    <a:gdLst>
                      <a:gd name="T0" fmla="*/ 3 w 6"/>
                      <a:gd name="T1" fmla="*/ 5 h 6"/>
                      <a:gd name="T2" fmla="*/ 0 w 6"/>
                      <a:gd name="T3" fmla="*/ 3 h 6"/>
                      <a:gd name="T4" fmla="*/ 4 w 6"/>
                      <a:gd name="T5" fmla="*/ 2 h 6"/>
                      <a:gd name="T6" fmla="*/ 3 w 6"/>
                      <a:gd name="T7" fmla="*/ 5 h 6"/>
                      <a:gd name="T8" fmla="*/ 3 w 6"/>
                      <a:gd name="T9" fmla="*/ 5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6">
                        <a:moveTo>
                          <a:pt x="3" y="5"/>
                        </a:moveTo>
                        <a:cubicBezTo>
                          <a:pt x="2" y="4"/>
                          <a:pt x="1" y="4"/>
                          <a:pt x="0" y="3"/>
                        </a:cubicBezTo>
                        <a:cubicBezTo>
                          <a:pt x="1" y="3"/>
                          <a:pt x="3" y="0"/>
                          <a:pt x="4" y="2"/>
                        </a:cubicBezTo>
                        <a:cubicBezTo>
                          <a:pt x="6" y="3"/>
                          <a:pt x="5" y="6"/>
                          <a:pt x="3" y="5"/>
                        </a:cubicBezTo>
                        <a:cubicBezTo>
                          <a:pt x="2" y="4"/>
                          <a:pt x="4" y="6"/>
                          <a:pt x="3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65" name="Freeform 541">
                    <a:extLst>
                      <a:ext uri="{FF2B5EF4-FFF2-40B4-BE49-F238E27FC236}">
                        <a16:creationId xmlns:a16="http://schemas.microsoft.com/office/drawing/2014/main" xmlns="" id="{6CB650F1-D4EC-4A4B-A8A2-D734EE29F99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42229" y="5656392"/>
                    <a:ext cx="57323" cy="66896"/>
                  </a:xfrm>
                  <a:custGeom>
                    <a:avLst/>
                    <a:gdLst>
                      <a:gd name="T0" fmla="*/ 3 w 6"/>
                      <a:gd name="T1" fmla="*/ 6 h 7"/>
                      <a:gd name="T2" fmla="*/ 4 w 6"/>
                      <a:gd name="T3" fmla="*/ 1 h 7"/>
                      <a:gd name="T4" fmla="*/ 3 w 6"/>
                      <a:gd name="T5" fmla="*/ 6 h 7"/>
                      <a:gd name="T6" fmla="*/ 3 w 6"/>
                      <a:gd name="T7" fmla="*/ 6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" h="7">
                        <a:moveTo>
                          <a:pt x="3" y="6"/>
                        </a:moveTo>
                        <a:cubicBezTo>
                          <a:pt x="0" y="7"/>
                          <a:pt x="1" y="0"/>
                          <a:pt x="4" y="1"/>
                        </a:cubicBezTo>
                        <a:cubicBezTo>
                          <a:pt x="6" y="1"/>
                          <a:pt x="5" y="6"/>
                          <a:pt x="3" y="6"/>
                        </a:cubicBezTo>
                        <a:cubicBezTo>
                          <a:pt x="2" y="6"/>
                          <a:pt x="6" y="6"/>
                          <a:pt x="3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66" name="Freeform 542">
                    <a:extLst>
                      <a:ext uri="{FF2B5EF4-FFF2-40B4-BE49-F238E27FC236}">
                        <a16:creationId xmlns:a16="http://schemas.microsoft.com/office/drawing/2014/main" xmlns="" id="{DA1EEC03-3445-254F-A5CD-E4B88955F3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82993" y="5618167"/>
                    <a:ext cx="111465" cy="57338"/>
                  </a:xfrm>
                  <a:custGeom>
                    <a:avLst/>
                    <a:gdLst>
                      <a:gd name="T0" fmla="*/ 4 w 12"/>
                      <a:gd name="T1" fmla="*/ 6 h 6"/>
                      <a:gd name="T2" fmla="*/ 1 w 12"/>
                      <a:gd name="T3" fmla="*/ 3 h 6"/>
                      <a:gd name="T4" fmla="*/ 8 w 12"/>
                      <a:gd name="T5" fmla="*/ 0 h 6"/>
                      <a:gd name="T6" fmla="*/ 4 w 12"/>
                      <a:gd name="T7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2" h="6">
                        <a:moveTo>
                          <a:pt x="4" y="6"/>
                        </a:moveTo>
                        <a:cubicBezTo>
                          <a:pt x="2" y="6"/>
                          <a:pt x="0" y="5"/>
                          <a:pt x="1" y="3"/>
                        </a:cubicBezTo>
                        <a:cubicBezTo>
                          <a:pt x="2" y="1"/>
                          <a:pt x="5" y="1"/>
                          <a:pt x="8" y="0"/>
                        </a:cubicBezTo>
                        <a:cubicBezTo>
                          <a:pt x="12" y="0"/>
                          <a:pt x="6" y="6"/>
                          <a:pt x="4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67" name="Freeform 543">
                    <a:extLst>
                      <a:ext uri="{FF2B5EF4-FFF2-40B4-BE49-F238E27FC236}">
                        <a16:creationId xmlns:a16="http://schemas.microsoft.com/office/drawing/2014/main" xmlns="" id="{8BF2874C-9699-2B40-9356-907507900D3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018661" y="5583125"/>
                    <a:ext cx="63695" cy="25484"/>
                  </a:xfrm>
                  <a:custGeom>
                    <a:avLst/>
                    <a:gdLst>
                      <a:gd name="T0" fmla="*/ 5 w 7"/>
                      <a:gd name="T1" fmla="*/ 3 h 3"/>
                      <a:gd name="T2" fmla="*/ 3 w 7"/>
                      <a:gd name="T3" fmla="*/ 0 h 3"/>
                      <a:gd name="T4" fmla="*/ 7 w 7"/>
                      <a:gd name="T5" fmla="*/ 1 h 3"/>
                      <a:gd name="T6" fmla="*/ 5 w 7"/>
                      <a:gd name="T7" fmla="*/ 3 h 3"/>
                      <a:gd name="T8" fmla="*/ 5 w 7"/>
                      <a:gd name="T9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3">
                        <a:moveTo>
                          <a:pt x="5" y="3"/>
                        </a:moveTo>
                        <a:cubicBezTo>
                          <a:pt x="4" y="3"/>
                          <a:pt x="0" y="0"/>
                          <a:pt x="3" y="0"/>
                        </a:cubicBezTo>
                        <a:cubicBezTo>
                          <a:pt x="4" y="0"/>
                          <a:pt x="6" y="0"/>
                          <a:pt x="7" y="1"/>
                        </a:cubicBezTo>
                        <a:cubicBezTo>
                          <a:pt x="7" y="1"/>
                          <a:pt x="6" y="3"/>
                          <a:pt x="5" y="3"/>
                        </a:cubicBezTo>
                        <a:cubicBezTo>
                          <a:pt x="4" y="3"/>
                          <a:pt x="7" y="3"/>
                          <a:pt x="5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68" name="Freeform 544">
                    <a:extLst>
                      <a:ext uri="{FF2B5EF4-FFF2-40B4-BE49-F238E27FC236}">
                        <a16:creationId xmlns:a16="http://schemas.microsoft.com/office/drawing/2014/main" xmlns="" id="{9DA64A8E-2969-5C42-8631-045E0C96B7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23756" y="5395179"/>
                    <a:ext cx="318473" cy="222990"/>
                  </a:xfrm>
                  <a:custGeom>
                    <a:avLst/>
                    <a:gdLst>
                      <a:gd name="T0" fmla="*/ 31 w 34"/>
                      <a:gd name="T1" fmla="*/ 21 h 24"/>
                      <a:gd name="T2" fmla="*/ 25 w 34"/>
                      <a:gd name="T3" fmla="*/ 18 h 24"/>
                      <a:gd name="T4" fmla="*/ 24 w 34"/>
                      <a:gd name="T5" fmla="*/ 16 h 24"/>
                      <a:gd name="T6" fmla="*/ 22 w 34"/>
                      <a:gd name="T7" fmla="*/ 17 h 24"/>
                      <a:gd name="T8" fmla="*/ 18 w 34"/>
                      <a:gd name="T9" fmla="*/ 16 h 24"/>
                      <a:gd name="T10" fmla="*/ 16 w 34"/>
                      <a:gd name="T11" fmla="*/ 19 h 24"/>
                      <a:gd name="T12" fmla="*/ 11 w 34"/>
                      <a:gd name="T13" fmla="*/ 23 h 24"/>
                      <a:gd name="T14" fmla="*/ 8 w 34"/>
                      <a:gd name="T15" fmla="*/ 19 h 24"/>
                      <a:gd name="T16" fmla="*/ 2 w 34"/>
                      <a:gd name="T17" fmla="*/ 19 h 24"/>
                      <a:gd name="T18" fmla="*/ 4 w 34"/>
                      <a:gd name="T19" fmla="*/ 16 h 24"/>
                      <a:gd name="T20" fmla="*/ 5 w 34"/>
                      <a:gd name="T21" fmla="*/ 10 h 24"/>
                      <a:gd name="T22" fmla="*/ 6 w 34"/>
                      <a:gd name="T23" fmla="*/ 3 h 24"/>
                      <a:gd name="T24" fmla="*/ 11 w 34"/>
                      <a:gd name="T25" fmla="*/ 3 h 24"/>
                      <a:gd name="T26" fmla="*/ 12 w 34"/>
                      <a:gd name="T27" fmla="*/ 5 h 24"/>
                      <a:gd name="T28" fmla="*/ 14 w 34"/>
                      <a:gd name="T29" fmla="*/ 4 h 24"/>
                      <a:gd name="T30" fmla="*/ 17 w 34"/>
                      <a:gd name="T31" fmla="*/ 6 h 24"/>
                      <a:gd name="T32" fmla="*/ 20 w 34"/>
                      <a:gd name="T33" fmla="*/ 7 h 24"/>
                      <a:gd name="T34" fmla="*/ 25 w 34"/>
                      <a:gd name="T35" fmla="*/ 10 h 24"/>
                      <a:gd name="T36" fmla="*/ 28 w 34"/>
                      <a:gd name="T37" fmla="*/ 15 h 24"/>
                      <a:gd name="T38" fmla="*/ 30 w 34"/>
                      <a:gd name="T39" fmla="*/ 15 h 24"/>
                      <a:gd name="T40" fmla="*/ 33 w 34"/>
                      <a:gd name="T41" fmla="*/ 17 h 24"/>
                      <a:gd name="T42" fmla="*/ 34 w 34"/>
                      <a:gd name="T43" fmla="*/ 18 h 24"/>
                      <a:gd name="T44" fmla="*/ 31 w 34"/>
                      <a:gd name="T45" fmla="*/ 21 h 24"/>
                      <a:gd name="T46" fmla="*/ 31 w 34"/>
                      <a:gd name="T47" fmla="*/ 21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34" h="24">
                        <a:moveTo>
                          <a:pt x="31" y="21"/>
                        </a:moveTo>
                        <a:cubicBezTo>
                          <a:pt x="30" y="20"/>
                          <a:pt x="27" y="19"/>
                          <a:pt x="25" y="18"/>
                        </a:cubicBezTo>
                        <a:cubicBezTo>
                          <a:pt x="24" y="18"/>
                          <a:pt x="25" y="17"/>
                          <a:pt x="24" y="16"/>
                        </a:cubicBezTo>
                        <a:cubicBezTo>
                          <a:pt x="24" y="16"/>
                          <a:pt x="22" y="17"/>
                          <a:pt x="22" y="17"/>
                        </a:cubicBezTo>
                        <a:cubicBezTo>
                          <a:pt x="20" y="17"/>
                          <a:pt x="20" y="15"/>
                          <a:pt x="18" y="16"/>
                        </a:cubicBezTo>
                        <a:cubicBezTo>
                          <a:pt x="18" y="17"/>
                          <a:pt x="17" y="18"/>
                          <a:pt x="16" y="19"/>
                        </a:cubicBezTo>
                        <a:cubicBezTo>
                          <a:pt x="14" y="20"/>
                          <a:pt x="13" y="22"/>
                          <a:pt x="11" y="23"/>
                        </a:cubicBezTo>
                        <a:cubicBezTo>
                          <a:pt x="8" y="24"/>
                          <a:pt x="10" y="20"/>
                          <a:pt x="8" y="19"/>
                        </a:cubicBezTo>
                        <a:cubicBezTo>
                          <a:pt x="8" y="18"/>
                          <a:pt x="3" y="19"/>
                          <a:pt x="2" y="19"/>
                        </a:cubicBezTo>
                        <a:cubicBezTo>
                          <a:pt x="0" y="19"/>
                          <a:pt x="4" y="16"/>
                          <a:pt x="4" y="16"/>
                        </a:cubicBezTo>
                        <a:cubicBezTo>
                          <a:pt x="6" y="14"/>
                          <a:pt x="5" y="12"/>
                          <a:pt x="5" y="10"/>
                        </a:cubicBezTo>
                        <a:cubicBezTo>
                          <a:pt x="5" y="8"/>
                          <a:pt x="5" y="5"/>
                          <a:pt x="6" y="3"/>
                        </a:cubicBezTo>
                        <a:cubicBezTo>
                          <a:pt x="7" y="0"/>
                          <a:pt x="10" y="0"/>
                          <a:pt x="11" y="3"/>
                        </a:cubicBezTo>
                        <a:cubicBezTo>
                          <a:pt x="11" y="4"/>
                          <a:pt x="11" y="6"/>
                          <a:pt x="12" y="5"/>
                        </a:cubicBezTo>
                        <a:cubicBezTo>
                          <a:pt x="13" y="5"/>
                          <a:pt x="13" y="4"/>
                          <a:pt x="14" y="4"/>
                        </a:cubicBezTo>
                        <a:cubicBezTo>
                          <a:pt x="15" y="5"/>
                          <a:pt x="16" y="6"/>
                          <a:pt x="17" y="6"/>
                        </a:cubicBezTo>
                        <a:cubicBezTo>
                          <a:pt x="18" y="7"/>
                          <a:pt x="19" y="7"/>
                          <a:pt x="20" y="7"/>
                        </a:cubicBezTo>
                        <a:cubicBezTo>
                          <a:pt x="21" y="8"/>
                          <a:pt x="23" y="9"/>
                          <a:pt x="25" y="10"/>
                        </a:cubicBezTo>
                        <a:cubicBezTo>
                          <a:pt x="28" y="11"/>
                          <a:pt x="28" y="12"/>
                          <a:pt x="28" y="15"/>
                        </a:cubicBezTo>
                        <a:cubicBezTo>
                          <a:pt x="28" y="16"/>
                          <a:pt x="30" y="16"/>
                          <a:pt x="30" y="15"/>
                        </a:cubicBezTo>
                        <a:cubicBezTo>
                          <a:pt x="32" y="15"/>
                          <a:pt x="32" y="16"/>
                          <a:pt x="33" y="17"/>
                        </a:cubicBezTo>
                        <a:cubicBezTo>
                          <a:pt x="34" y="17"/>
                          <a:pt x="34" y="17"/>
                          <a:pt x="34" y="18"/>
                        </a:cubicBezTo>
                        <a:cubicBezTo>
                          <a:pt x="33" y="19"/>
                          <a:pt x="33" y="21"/>
                          <a:pt x="31" y="21"/>
                        </a:cubicBezTo>
                        <a:cubicBezTo>
                          <a:pt x="30" y="20"/>
                          <a:pt x="33" y="21"/>
                          <a:pt x="31" y="2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69" name="Freeform 545">
                    <a:extLst>
                      <a:ext uri="{FF2B5EF4-FFF2-40B4-BE49-F238E27FC236}">
                        <a16:creationId xmlns:a16="http://schemas.microsoft.com/office/drawing/2014/main" xmlns="" id="{E757A698-3098-8D41-BDF4-1FC9B6F8A9A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47963" y="5376063"/>
                    <a:ext cx="63695" cy="47785"/>
                  </a:xfrm>
                  <a:custGeom>
                    <a:avLst/>
                    <a:gdLst>
                      <a:gd name="T0" fmla="*/ 5 w 7"/>
                      <a:gd name="T1" fmla="*/ 4 h 5"/>
                      <a:gd name="T2" fmla="*/ 1 w 7"/>
                      <a:gd name="T3" fmla="*/ 0 h 5"/>
                      <a:gd name="T4" fmla="*/ 5 w 7"/>
                      <a:gd name="T5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" h="5">
                        <a:moveTo>
                          <a:pt x="5" y="4"/>
                        </a:moveTo>
                        <a:cubicBezTo>
                          <a:pt x="3" y="5"/>
                          <a:pt x="0" y="0"/>
                          <a:pt x="1" y="0"/>
                        </a:cubicBezTo>
                        <a:cubicBezTo>
                          <a:pt x="2" y="1"/>
                          <a:pt x="7" y="3"/>
                          <a:pt x="5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70" name="Freeform 546">
                    <a:extLst>
                      <a:ext uri="{FF2B5EF4-FFF2-40B4-BE49-F238E27FC236}">
                        <a16:creationId xmlns:a16="http://schemas.microsoft.com/office/drawing/2014/main" xmlns="" id="{6D9D932D-AA38-CD4A-836F-D1579A2BDB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28852" y="5385621"/>
                    <a:ext cx="35033" cy="47785"/>
                  </a:xfrm>
                  <a:custGeom>
                    <a:avLst/>
                    <a:gdLst>
                      <a:gd name="T0" fmla="*/ 3 w 4"/>
                      <a:gd name="T1" fmla="*/ 4 h 5"/>
                      <a:gd name="T2" fmla="*/ 0 w 4"/>
                      <a:gd name="T3" fmla="*/ 1 h 5"/>
                      <a:gd name="T4" fmla="*/ 3 w 4"/>
                      <a:gd name="T5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5">
                        <a:moveTo>
                          <a:pt x="3" y="4"/>
                        </a:moveTo>
                        <a:cubicBezTo>
                          <a:pt x="1" y="5"/>
                          <a:pt x="0" y="2"/>
                          <a:pt x="0" y="1"/>
                        </a:cubicBezTo>
                        <a:cubicBezTo>
                          <a:pt x="1" y="0"/>
                          <a:pt x="4" y="3"/>
                          <a:pt x="3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71" name="Freeform 547">
                    <a:extLst>
                      <a:ext uri="{FF2B5EF4-FFF2-40B4-BE49-F238E27FC236}">
                        <a16:creationId xmlns:a16="http://schemas.microsoft.com/office/drawing/2014/main" xmlns="" id="{7B60C973-26EF-B04F-960F-8A3D479AA8B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42864" y="5207233"/>
                    <a:ext cx="28662" cy="57338"/>
                  </a:xfrm>
                  <a:custGeom>
                    <a:avLst/>
                    <a:gdLst>
                      <a:gd name="T0" fmla="*/ 3 w 3"/>
                      <a:gd name="T1" fmla="*/ 5 h 6"/>
                      <a:gd name="T2" fmla="*/ 3 w 3"/>
                      <a:gd name="T3" fmla="*/ 2 h 6"/>
                      <a:gd name="T4" fmla="*/ 1 w 3"/>
                      <a:gd name="T5" fmla="*/ 1 h 6"/>
                      <a:gd name="T6" fmla="*/ 1 w 3"/>
                      <a:gd name="T7" fmla="*/ 4 h 6"/>
                      <a:gd name="T8" fmla="*/ 3 w 3"/>
                      <a:gd name="T9" fmla="*/ 5 h 6"/>
                      <a:gd name="T10" fmla="*/ 3 w 3"/>
                      <a:gd name="T11" fmla="*/ 5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" h="6">
                        <a:moveTo>
                          <a:pt x="3" y="5"/>
                        </a:moveTo>
                        <a:cubicBezTo>
                          <a:pt x="3" y="4"/>
                          <a:pt x="3" y="3"/>
                          <a:pt x="3" y="2"/>
                        </a:cubicBezTo>
                        <a:cubicBezTo>
                          <a:pt x="3" y="2"/>
                          <a:pt x="1" y="0"/>
                          <a:pt x="1" y="1"/>
                        </a:cubicBezTo>
                        <a:cubicBezTo>
                          <a:pt x="1" y="2"/>
                          <a:pt x="0" y="4"/>
                          <a:pt x="1" y="4"/>
                        </a:cubicBezTo>
                        <a:cubicBezTo>
                          <a:pt x="1" y="5"/>
                          <a:pt x="2" y="6"/>
                          <a:pt x="3" y="5"/>
                        </a:cubicBezTo>
                        <a:cubicBezTo>
                          <a:pt x="3" y="4"/>
                          <a:pt x="2" y="6"/>
                          <a:pt x="3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72" name="Freeform 548">
                    <a:extLst>
                      <a:ext uri="{FF2B5EF4-FFF2-40B4-BE49-F238E27FC236}">
                        <a16:creationId xmlns:a16="http://schemas.microsoft.com/office/drawing/2014/main" xmlns="" id="{9228C744-8072-2740-B693-E5D22A88EC5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502737" y="4719845"/>
                    <a:ext cx="1343951" cy="984332"/>
                  </a:xfrm>
                  <a:custGeom>
                    <a:avLst/>
                    <a:gdLst>
                      <a:gd name="T0" fmla="*/ 63 w 144"/>
                      <a:gd name="T1" fmla="*/ 86 h 105"/>
                      <a:gd name="T2" fmla="*/ 81 w 144"/>
                      <a:gd name="T3" fmla="*/ 76 h 105"/>
                      <a:gd name="T4" fmla="*/ 91 w 144"/>
                      <a:gd name="T5" fmla="*/ 67 h 105"/>
                      <a:gd name="T6" fmla="*/ 103 w 144"/>
                      <a:gd name="T7" fmla="*/ 68 h 105"/>
                      <a:gd name="T8" fmla="*/ 87 w 144"/>
                      <a:gd name="T9" fmla="*/ 66 h 105"/>
                      <a:gd name="T10" fmla="*/ 80 w 144"/>
                      <a:gd name="T11" fmla="*/ 48 h 105"/>
                      <a:gd name="T12" fmla="*/ 67 w 144"/>
                      <a:gd name="T13" fmla="*/ 49 h 105"/>
                      <a:gd name="T14" fmla="*/ 64 w 144"/>
                      <a:gd name="T15" fmla="*/ 40 h 105"/>
                      <a:gd name="T16" fmla="*/ 54 w 144"/>
                      <a:gd name="T17" fmla="*/ 32 h 105"/>
                      <a:gd name="T18" fmla="*/ 53 w 144"/>
                      <a:gd name="T19" fmla="*/ 38 h 105"/>
                      <a:gd name="T20" fmla="*/ 52 w 144"/>
                      <a:gd name="T21" fmla="*/ 39 h 105"/>
                      <a:gd name="T22" fmla="*/ 37 w 144"/>
                      <a:gd name="T23" fmla="*/ 38 h 105"/>
                      <a:gd name="T24" fmla="*/ 5 w 144"/>
                      <a:gd name="T25" fmla="*/ 32 h 105"/>
                      <a:gd name="T26" fmla="*/ 8 w 144"/>
                      <a:gd name="T27" fmla="*/ 26 h 105"/>
                      <a:gd name="T28" fmla="*/ 16 w 144"/>
                      <a:gd name="T29" fmla="*/ 2 h 105"/>
                      <a:gd name="T30" fmla="*/ 18 w 144"/>
                      <a:gd name="T31" fmla="*/ 18 h 105"/>
                      <a:gd name="T32" fmla="*/ 26 w 144"/>
                      <a:gd name="T33" fmla="*/ 29 h 105"/>
                      <a:gd name="T34" fmla="*/ 20 w 144"/>
                      <a:gd name="T35" fmla="*/ 19 h 105"/>
                      <a:gd name="T36" fmla="*/ 22 w 144"/>
                      <a:gd name="T37" fmla="*/ 13 h 105"/>
                      <a:gd name="T38" fmla="*/ 25 w 144"/>
                      <a:gd name="T39" fmla="*/ 7 h 105"/>
                      <a:gd name="T40" fmla="*/ 34 w 144"/>
                      <a:gd name="T41" fmla="*/ 3 h 105"/>
                      <a:gd name="T42" fmla="*/ 43 w 144"/>
                      <a:gd name="T43" fmla="*/ 16 h 105"/>
                      <a:gd name="T44" fmla="*/ 52 w 144"/>
                      <a:gd name="T45" fmla="*/ 16 h 105"/>
                      <a:gd name="T46" fmla="*/ 54 w 144"/>
                      <a:gd name="T47" fmla="*/ 15 h 105"/>
                      <a:gd name="T48" fmla="*/ 66 w 144"/>
                      <a:gd name="T49" fmla="*/ 13 h 105"/>
                      <a:gd name="T50" fmla="*/ 70 w 144"/>
                      <a:gd name="T51" fmla="*/ 21 h 105"/>
                      <a:gd name="T52" fmla="*/ 76 w 144"/>
                      <a:gd name="T53" fmla="*/ 22 h 105"/>
                      <a:gd name="T54" fmla="*/ 81 w 144"/>
                      <a:gd name="T55" fmla="*/ 23 h 105"/>
                      <a:gd name="T56" fmla="*/ 86 w 144"/>
                      <a:gd name="T57" fmla="*/ 23 h 105"/>
                      <a:gd name="T58" fmla="*/ 92 w 144"/>
                      <a:gd name="T59" fmla="*/ 28 h 105"/>
                      <a:gd name="T60" fmla="*/ 94 w 144"/>
                      <a:gd name="T61" fmla="*/ 31 h 105"/>
                      <a:gd name="T62" fmla="*/ 100 w 144"/>
                      <a:gd name="T63" fmla="*/ 29 h 105"/>
                      <a:gd name="T64" fmla="*/ 99 w 144"/>
                      <a:gd name="T65" fmla="*/ 38 h 105"/>
                      <a:gd name="T66" fmla="*/ 104 w 144"/>
                      <a:gd name="T67" fmla="*/ 38 h 105"/>
                      <a:gd name="T68" fmla="*/ 109 w 144"/>
                      <a:gd name="T69" fmla="*/ 40 h 105"/>
                      <a:gd name="T70" fmla="*/ 106 w 144"/>
                      <a:gd name="T71" fmla="*/ 45 h 105"/>
                      <a:gd name="T72" fmla="*/ 118 w 144"/>
                      <a:gd name="T73" fmla="*/ 54 h 105"/>
                      <a:gd name="T74" fmla="*/ 124 w 144"/>
                      <a:gd name="T75" fmla="*/ 55 h 105"/>
                      <a:gd name="T76" fmla="*/ 128 w 144"/>
                      <a:gd name="T77" fmla="*/ 60 h 105"/>
                      <a:gd name="T78" fmla="*/ 141 w 144"/>
                      <a:gd name="T79" fmla="*/ 64 h 105"/>
                      <a:gd name="T80" fmla="*/ 139 w 144"/>
                      <a:gd name="T81" fmla="*/ 69 h 105"/>
                      <a:gd name="T82" fmla="*/ 133 w 144"/>
                      <a:gd name="T83" fmla="*/ 73 h 105"/>
                      <a:gd name="T84" fmla="*/ 128 w 144"/>
                      <a:gd name="T85" fmla="*/ 77 h 105"/>
                      <a:gd name="T86" fmla="*/ 125 w 144"/>
                      <a:gd name="T87" fmla="*/ 74 h 105"/>
                      <a:gd name="T88" fmla="*/ 120 w 144"/>
                      <a:gd name="T89" fmla="*/ 72 h 105"/>
                      <a:gd name="T90" fmla="*/ 113 w 144"/>
                      <a:gd name="T91" fmla="*/ 67 h 105"/>
                      <a:gd name="T92" fmla="*/ 108 w 144"/>
                      <a:gd name="T93" fmla="*/ 70 h 105"/>
                      <a:gd name="T94" fmla="*/ 118 w 144"/>
                      <a:gd name="T95" fmla="*/ 80 h 105"/>
                      <a:gd name="T96" fmla="*/ 123 w 144"/>
                      <a:gd name="T97" fmla="*/ 82 h 105"/>
                      <a:gd name="T98" fmla="*/ 128 w 144"/>
                      <a:gd name="T99" fmla="*/ 93 h 105"/>
                      <a:gd name="T100" fmla="*/ 126 w 144"/>
                      <a:gd name="T101" fmla="*/ 95 h 105"/>
                      <a:gd name="T102" fmla="*/ 118 w 144"/>
                      <a:gd name="T103" fmla="*/ 96 h 105"/>
                      <a:gd name="T104" fmla="*/ 110 w 144"/>
                      <a:gd name="T105" fmla="*/ 93 h 105"/>
                      <a:gd name="T106" fmla="*/ 109 w 144"/>
                      <a:gd name="T107" fmla="*/ 94 h 105"/>
                      <a:gd name="T108" fmla="*/ 103 w 144"/>
                      <a:gd name="T109" fmla="*/ 99 h 105"/>
                      <a:gd name="T110" fmla="*/ 91 w 144"/>
                      <a:gd name="T111" fmla="*/ 90 h 105"/>
                      <a:gd name="T112" fmla="*/ 77 w 144"/>
                      <a:gd name="T113" fmla="*/ 83 h 1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144" h="105">
                        <a:moveTo>
                          <a:pt x="77" y="83"/>
                        </a:moveTo>
                        <a:cubicBezTo>
                          <a:pt x="76" y="86"/>
                          <a:pt x="74" y="83"/>
                          <a:pt x="71" y="84"/>
                        </a:cubicBezTo>
                        <a:cubicBezTo>
                          <a:pt x="70" y="84"/>
                          <a:pt x="69" y="85"/>
                          <a:pt x="68" y="86"/>
                        </a:cubicBezTo>
                        <a:cubicBezTo>
                          <a:pt x="66" y="87"/>
                          <a:pt x="65" y="86"/>
                          <a:pt x="63" y="86"/>
                        </a:cubicBezTo>
                        <a:cubicBezTo>
                          <a:pt x="60" y="85"/>
                          <a:pt x="56" y="83"/>
                          <a:pt x="60" y="80"/>
                        </a:cubicBezTo>
                        <a:cubicBezTo>
                          <a:pt x="62" y="78"/>
                          <a:pt x="62" y="76"/>
                          <a:pt x="65" y="76"/>
                        </a:cubicBezTo>
                        <a:cubicBezTo>
                          <a:pt x="68" y="77"/>
                          <a:pt x="71" y="78"/>
                          <a:pt x="75" y="77"/>
                        </a:cubicBezTo>
                        <a:cubicBezTo>
                          <a:pt x="77" y="77"/>
                          <a:pt x="79" y="76"/>
                          <a:pt x="81" y="76"/>
                        </a:cubicBezTo>
                        <a:cubicBezTo>
                          <a:pt x="82" y="76"/>
                          <a:pt x="81" y="75"/>
                          <a:pt x="81" y="74"/>
                        </a:cubicBezTo>
                        <a:cubicBezTo>
                          <a:pt x="78" y="72"/>
                          <a:pt x="77" y="71"/>
                          <a:pt x="80" y="69"/>
                        </a:cubicBezTo>
                        <a:cubicBezTo>
                          <a:pt x="82" y="66"/>
                          <a:pt x="84" y="66"/>
                          <a:pt x="87" y="66"/>
                        </a:cubicBezTo>
                        <a:cubicBezTo>
                          <a:pt x="88" y="66"/>
                          <a:pt x="90" y="66"/>
                          <a:pt x="91" y="67"/>
                        </a:cubicBezTo>
                        <a:cubicBezTo>
                          <a:pt x="93" y="68"/>
                          <a:pt x="93" y="69"/>
                          <a:pt x="93" y="71"/>
                        </a:cubicBezTo>
                        <a:cubicBezTo>
                          <a:pt x="94" y="73"/>
                          <a:pt x="95" y="70"/>
                          <a:pt x="96" y="70"/>
                        </a:cubicBezTo>
                        <a:cubicBezTo>
                          <a:pt x="96" y="69"/>
                          <a:pt x="99" y="70"/>
                          <a:pt x="99" y="70"/>
                        </a:cubicBezTo>
                        <a:cubicBezTo>
                          <a:pt x="100" y="70"/>
                          <a:pt x="103" y="70"/>
                          <a:pt x="103" y="68"/>
                        </a:cubicBezTo>
                        <a:cubicBezTo>
                          <a:pt x="103" y="67"/>
                          <a:pt x="100" y="66"/>
                          <a:pt x="99" y="66"/>
                        </a:cubicBezTo>
                        <a:cubicBezTo>
                          <a:pt x="97" y="65"/>
                          <a:pt x="96" y="64"/>
                          <a:pt x="95" y="63"/>
                        </a:cubicBezTo>
                        <a:cubicBezTo>
                          <a:pt x="94" y="63"/>
                          <a:pt x="93" y="65"/>
                          <a:pt x="93" y="66"/>
                        </a:cubicBezTo>
                        <a:cubicBezTo>
                          <a:pt x="92" y="67"/>
                          <a:pt x="88" y="66"/>
                          <a:pt x="87" y="66"/>
                        </a:cubicBezTo>
                        <a:cubicBezTo>
                          <a:pt x="81" y="65"/>
                          <a:pt x="89" y="63"/>
                          <a:pt x="88" y="61"/>
                        </a:cubicBezTo>
                        <a:cubicBezTo>
                          <a:pt x="87" y="58"/>
                          <a:pt x="86" y="54"/>
                          <a:pt x="84" y="52"/>
                        </a:cubicBezTo>
                        <a:cubicBezTo>
                          <a:pt x="83" y="52"/>
                          <a:pt x="81" y="53"/>
                          <a:pt x="81" y="52"/>
                        </a:cubicBezTo>
                        <a:cubicBezTo>
                          <a:pt x="81" y="51"/>
                          <a:pt x="81" y="49"/>
                          <a:pt x="80" y="48"/>
                        </a:cubicBezTo>
                        <a:cubicBezTo>
                          <a:pt x="79" y="47"/>
                          <a:pt x="78" y="53"/>
                          <a:pt x="79" y="53"/>
                        </a:cubicBezTo>
                        <a:cubicBezTo>
                          <a:pt x="78" y="53"/>
                          <a:pt x="75" y="46"/>
                          <a:pt x="75" y="46"/>
                        </a:cubicBezTo>
                        <a:cubicBezTo>
                          <a:pt x="73" y="46"/>
                          <a:pt x="72" y="47"/>
                          <a:pt x="71" y="48"/>
                        </a:cubicBezTo>
                        <a:cubicBezTo>
                          <a:pt x="70" y="48"/>
                          <a:pt x="67" y="50"/>
                          <a:pt x="67" y="49"/>
                        </a:cubicBezTo>
                        <a:cubicBezTo>
                          <a:pt x="67" y="46"/>
                          <a:pt x="66" y="46"/>
                          <a:pt x="69" y="46"/>
                        </a:cubicBezTo>
                        <a:cubicBezTo>
                          <a:pt x="70" y="46"/>
                          <a:pt x="71" y="45"/>
                          <a:pt x="71" y="44"/>
                        </a:cubicBezTo>
                        <a:cubicBezTo>
                          <a:pt x="72" y="43"/>
                          <a:pt x="69" y="43"/>
                          <a:pt x="69" y="43"/>
                        </a:cubicBezTo>
                        <a:cubicBezTo>
                          <a:pt x="68" y="42"/>
                          <a:pt x="64" y="40"/>
                          <a:pt x="64" y="40"/>
                        </a:cubicBezTo>
                        <a:cubicBezTo>
                          <a:pt x="64" y="37"/>
                          <a:pt x="63" y="39"/>
                          <a:pt x="62" y="39"/>
                        </a:cubicBezTo>
                        <a:cubicBezTo>
                          <a:pt x="61" y="39"/>
                          <a:pt x="62" y="34"/>
                          <a:pt x="60" y="35"/>
                        </a:cubicBezTo>
                        <a:cubicBezTo>
                          <a:pt x="59" y="35"/>
                          <a:pt x="59" y="36"/>
                          <a:pt x="57" y="34"/>
                        </a:cubicBezTo>
                        <a:cubicBezTo>
                          <a:pt x="56" y="34"/>
                          <a:pt x="55" y="32"/>
                          <a:pt x="54" y="32"/>
                        </a:cubicBezTo>
                        <a:cubicBezTo>
                          <a:pt x="54" y="32"/>
                          <a:pt x="55" y="33"/>
                          <a:pt x="55" y="33"/>
                        </a:cubicBezTo>
                        <a:cubicBezTo>
                          <a:pt x="55" y="33"/>
                          <a:pt x="52" y="33"/>
                          <a:pt x="52" y="34"/>
                        </a:cubicBezTo>
                        <a:cubicBezTo>
                          <a:pt x="53" y="35"/>
                          <a:pt x="55" y="34"/>
                          <a:pt x="56" y="36"/>
                        </a:cubicBezTo>
                        <a:cubicBezTo>
                          <a:pt x="56" y="38"/>
                          <a:pt x="54" y="38"/>
                          <a:pt x="53" y="38"/>
                        </a:cubicBezTo>
                        <a:cubicBezTo>
                          <a:pt x="51" y="39"/>
                          <a:pt x="46" y="35"/>
                          <a:pt x="44" y="37"/>
                        </a:cubicBezTo>
                        <a:cubicBezTo>
                          <a:pt x="43" y="37"/>
                          <a:pt x="45" y="38"/>
                          <a:pt x="46" y="39"/>
                        </a:cubicBezTo>
                        <a:cubicBezTo>
                          <a:pt x="46" y="40"/>
                          <a:pt x="47" y="39"/>
                          <a:pt x="48" y="39"/>
                        </a:cubicBezTo>
                        <a:cubicBezTo>
                          <a:pt x="49" y="39"/>
                          <a:pt x="52" y="38"/>
                          <a:pt x="52" y="39"/>
                        </a:cubicBezTo>
                        <a:cubicBezTo>
                          <a:pt x="52" y="40"/>
                          <a:pt x="51" y="41"/>
                          <a:pt x="50" y="42"/>
                        </a:cubicBezTo>
                        <a:cubicBezTo>
                          <a:pt x="50" y="42"/>
                          <a:pt x="39" y="35"/>
                          <a:pt x="37" y="36"/>
                        </a:cubicBezTo>
                        <a:cubicBezTo>
                          <a:pt x="38" y="36"/>
                          <a:pt x="39" y="37"/>
                          <a:pt x="40" y="37"/>
                        </a:cubicBezTo>
                        <a:cubicBezTo>
                          <a:pt x="42" y="39"/>
                          <a:pt x="37" y="38"/>
                          <a:pt x="37" y="38"/>
                        </a:cubicBezTo>
                        <a:cubicBezTo>
                          <a:pt x="34" y="36"/>
                          <a:pt x="30" y="38"/>
                          <a:pt x="27" y="37"/>
                        </a:cubicBezTo>
                        <a:cubicBezTo>
                          <a:pt x="23" y="36"/>
                          <a:pt x="20" y="37"/>
                          <a:pt x="17" y="34"/>
                        </a:cubicBezTo>
                        <a:cubicBezTo>
                          <a:pt x="14" y="32"/>
                          <a:pt x="12" y="35"/>
                          <a:pt x="9" y="34"/>
                        </a:cubicBezTo>
                        <a:cubicBezTo>
                          <a:pt x="8" y="33"/>
                          <a:pt x="6" y="33"/>
                          <a:pt x="5" y="32"/>
                        </a:cubicBezTo>
                        <a:cubicBezTo>
                          <a:pt x="5" y="31"/>
                          <a:pt x="2" y="28"/>
                          <a:pt x="4" y="28"/>
                        </a:cubicBezTo>
                        <a:cubicBezTo>
                          <a:pt x="7" y="28"/>
                          <a:pt x="11" y="31"/>
                          <a:pt x="14" y="29"/>
                        </a:cubicBezTo>
                        <a:cubicBezTo>
                          <a:pt x="15" y="28"/>
                          <a:pt x="13" y="27"/>
                          <a:pt x="13" y="27"/>
                        </a:cubicBezTo>
                        <a:cubicBezTo>
                          <a:pt x="11" y="26"/>
                          <a:pt x="9" y="26"/>
                          <a:pt x="8" y="26"/>
                        </a:cubicBezTo>
                        <a:cubicBezTo>
                          <a:pt x="5" y="26"/>
                          <a:pt x="0" y="26"/>
                          <a:pt x="0" y="23"/>
                        </a:cubicBezTo>
                        <a:cubicBezTo>
                          <a:pt x="0" y="19"/>
                          <a:pt x="0" y="16"/>
                          <a:pt x="2" y="12"/>
                        </a:cubicBezTo>
                        <a:cubicBezTo>
                          <a:pt x="3" y="9"/>
                          <a:pt x="6" y="7"/>
                          <a:pt x="9" y="5"/>
                        </a:cubicBezTo>
                        <a:cubicBezTo>
                          <a:pt x="11" y="3"/>
                          <a:pt x="13" y="3"/>
                          <a:pt x="16" y="2"/>
                        </a:cubicBezTo>
                        <a:cubicBezTo>
                          <a:pt x="18" y="2"/>
                          <a:pt x="24" y="0"/>
                          <a:pt x="25" y="3"/>
                        </a:cubicBezTo>
                        <a:cubicBezTo>
                          <a:pt x="25" y="2"/>
                          <a:pt x="20" y="7"/>
                          <a:pt x="19" y="7"/>
                        </a:cubicBezTo>
                        <a:cubicBezTo>
                          <a:pt x="17" y="9"/>
                          <a:pt x="15" y="11"/>
                          <a:pt x="17" y="13"/>
                        </a:cubicBezTo>
                        <a:cubicBezTo>
                          <a:pt x="19" y="15"/>
                          <a:pt x="17" y="16"/>
                          <a:pt x="18" y="18"/>
                        </a:cubicBezTo>
                        <a:cubicBezTo>
                          <a:pt x="18" y="20"/>
                          <a:pt x="20" y="21"/>
                          <a:pt x="21" y="22"/>
                        </a:cubicBezTo>
                        <a:cubicBezTo>
                          <a:pt x="22" y="23"/>
                          <a:pt x="24" y="24"/>
                          <a:pt x="25" y="25"/>
                        </a:cubicBezTo>
                        <a:cubicBezTo>
                          <a:pt x="26" y="26"/>
                          <a:pt x="22" y="26"/>
                          <a:pt x="22" y="27"/>
                        </a:cubicBezTo>
                        <a:cubicBezTo>
                          <a:pt x="22" y="26"/>
                          <a:pt x="26" y="29"/>
                          <a:pt x="26" y="29"/>
                        </a:cubicBezTo>
                        <a:cubicBezTo>
                          <a:pt x="27" y="28"/>
                          <a:pt x="26" y="26"/>
                          <a:pt x="26" y="25"/>
                        </a:cubicBezTo>
                        <a:cubicBezTo>
                          <a:pt x="26" y="25"/>
                          <a:pt x="28" y="24"/>
                          <a:pt x="27" y="23"/>
                        </a:cubicBezTo>
                        <a:cubicBezTo>
                          <a:pt x="26" y="22"/>
                          <a:pt x="22" y="21"/>
                          <a:pt x="21" y="20"/>
                        </a:cubicBezTo>
                        <a:cubicBezTo>
                          <a:pt x="20" y="20"/>
                          <a:pt x="19" y="19"/>
                          <a:pt x="20" y="19"/>
                        </a:cubicBezTo>
                        <a:cubicBezTo>
                          <a:pt x="22" y="19"/>
                          <a:pt x="22" y="18"/>
                          <a:pt x="23" y="17"/>
                        </a:cubicBezTo>
                        <a:cubicBezTo>
                          <a:pt x="25" y="16"/>
                          <a:pt x="28" y="18"/>
                          <a:pt x="29" y="19"/>
                        </a:cubicBezTo>
                        <a:cubicBezTo>
                          <a:pt x="28" y="18"/>
                          <a:pt x="27" y="17"/>
                          <a:pt x="27" y="16"/>
                        </a:cubicBezTo>
                        <a:cubicBezTo>
                          <a:pt x="27" y="14"/>
                          <a:pt x="22" y="15"/>
                          <a:pt x="22" y="13"/>
                        </a:cubicBezTo>
                        <a:cubicBezTo>
                          <a:pt x="20" y="7"/>
                          <a:pt x="29" y="12"/>
                          <a:pt x="29" y="12"/>
                        </a:cubicBezTo>
                        <a:cubicBezTo>
                          <a:pt x="29" y="11"/>
                          <a:pt x="23" y="9"/>
                          <a:pt x="23" y="9"/>
                        </a:cubicBezTo>
                        <a:cubicBezTo>
                          <a:pt x="23" y="8"/>
                          <a:pt x="28" y="9"/>
                          <a:pt x="28" y="9"/>
                        </a:cubicBezTo>
                        <a:cubicBezTo>
                          <a:pt x="28" y="8"/>
                          <a:pt x="25" y="7"/>
                          <a:pt x="25" y="7"/>
                        </a:cubicBezTo>
                        <a:cubicBezTo>
                          <a:pt x="24" y="6"/>
                          <a:pt x="25" y="6"/>
                          <a:pt x="26" y="6"/>
                        </a:cubicBezTo>
                        <a:cubicBezTo>
                          <a:pt x="27" y="7"/>
                          <a:pt x="27" y="6"/>
                          <a:pt x="28" y="6"/>
                        </a:cubicBezTo>
                        <a:cubicBezTo>
                          <a:pt x="30" y="5"/>
                          <a:pt x="30" y="6"/>
                          <a:pt x="32" y="6"/>
                        </a:cubicBezTo>
                        <a:cubicBezTo>
                          <a:pt x="29" y="5"/>
                          <a:pt x="33" y="3"/>
                          <a:pt x="34" y="3"/>
                        </a:cubicBezTo>
                        <a:cubicBezTo>
                          <a:pt x="36" y="2"/>
                          <a:pt x="42" y="2"/>
                          <a:pt x="43" y="4"/>
                        </a:cubicBezTo>
                        <a:cubicBezTo>
                          <a:pt x="44" y="5"/>
                          <a:pt x="44" y="6"/>
                          <a:pt x="44" y="7"/>
                        </a:cubicBezTo>
                        <a:cubicBezTo>
                          <a:pt x="45" y="8"/>
                          <a:pt x="46" y="9"/>
                          <a:pt x="47" y="10"/>
                        </a:cubicBezTo>
                        <a:cubicBezTo>
                          <a:pt x="48" y="12"/>
                          <a:pt x="43" y="16"/>
                          <a:pt x="43" y="16"/>
                        </a:cubicBezTo>
                        <a:cubicBezTo>
                          <a:pt x="44" y="17"/>
                          <a:pt x="46" y="14"/>
                          <a:pt x="47" y="14"/>
                        </a:cubicBezTo>
                        <a:cubicBezTo>
                          <a:pt x="47" y="14"/>
                          <a:pt x="45" y="20"/>
                          <a:pt x="46" y="19"/>
                        </a:cubicBezTo>
                        <a:cubicBezTo>
                          <a:pt x="47" y="19"/>
                          <a:pt x="47" y="17"/>
                          <a:pt x="48" y="17"/>
                        </a:cubicBezTo>
                        <a:cubicBezTo>
                          <a:pt x="50" y="17"/>
                          <a:pt x="50" y="18"/>
                          <a:pt x="52" y="16"/>
                        </a:cubicBezTo>
                        <a:cubicBezTo>
                          <a:pt x="53" y="15"/>
                          <a:pt x="53" y="16"/>
                          <a:pt x="54" y="17"/>
                        </a:cubicBezTo>
                        <a:cubicBezTo>
                          <a:pt x="55" y="18"/>
                          <a:pt x="54" y="18"/>
                          <a:pt x="54" y="19"/>
                        </a:cubicBezTo>
                        <a:cubicBezTo>
                          <a:pt x="54" y="20"/>
                          <a:pt x="59" y="21"/>
                          <a:pt x="60" y="21"/>
                        </a:cubicBezTo>
                        <a:cubicBezTo>
                          <a:pt x="60" y="21"/>
                          <a:pt x="55" y="16"/>
                          <a:pt x="54" y="15"/>
                        </a:cubicBezTo>
                        <a:cubicBezTo>
                          <a:pt x="54" y="15"/>
                          <a:pt x="63" y="18"/>
                          <a:pt x="63" y="17"/>
                        </a:cubicBezTo>
                        <a:cubicBezTo>
                          <a:pt x="63" y="17"/>
                          <a:pt x="57" y="16"/>
                          <a:pt x="57" y="14"/>
                        </a:cubicBezTo>
                        <a:cubicBezTo>
                          <a:pt x="57" y="13"/>
                          <a:pt x="60" y="12"/>
                          <a:pt x="61" y="12"/>
                        </a:cubicBezTo>
                        <a:cubicBezTo>
                          <a:pt x="63" y="11"/>
                          <a:pt x="64" y="12"/>
                          <a:pt x="66" y="13"/>
                        </a:cubicBezTo>
                        <a:cubicBezTo>
                          <a:pt x="69" y="14"/>
                          <a:pt x="73" y="13"/>
                          <a:pt x="74" y="17"/>
                        </a:cubicBezTo>
                        <a:cubicBezTo>
                          <a:pt x="74" y="17"/>
                          <a:pt x="67" y="17"/>
                          <a:pt x="68" y="20"/>
                        </a:cubicBezTo>
                        <a:cubicBezTo>
                          <a:pt x="68" y="19"/>
                          <a:pt x="71" y="18"/>
                          <a:pt x="71" y="18"/>
                        </a:cubicBezTo>
                        <a:cubicBezTo>
                          <a:pt x="73" y="18"/>
                          <a:pt x="70" y="20"/>
                          <a:pt x="70" y="21"/>
                        </a:cubicBezTo>
                        <a:cubicBezTo>
                          <a:pt x="70" y="21"/>
                          <a:pt x="73" y="19"/>
                          <a:pt x="73" y="19"/>
                        </a:cubicBezTo>
                        <a:cubicBezTo>
                          <a:pt x="73" y="18"/>
                          <a:pt x="77" y="18"/>
                          <a:pt x="78" y="19"/>
                        </a:cubicBezTo>
                        <a:cubicBezTo>
                          <a:pt x="82" y="19"/>
                          <a:pt x="73" y="22"/>
                          <a:pt x="74" y="23"/>
                        </a:cubicBezTo>
                        <a:cubicBezTo>
                          <a:pt x="74" y="23"/>
                          <a:pt x="76" y="21"/>
                          <a:pt x="76" y="22"/>
                        </a:cubicBezTo>
                        <a:cubicBezTo>
                          <a:pt x="76" y="23"/>
                          <a:pt x="74" y="25"/>
                          <a:pt x="75" y="26"/>
                        </a:cubicBezTo>
                        <a:cubicBezTo>
                          <a:pt x="74" y="25"/>
                          <a:pt x="78" y="21"/>
                          <a:pt x="79" y="22"/>
                        </a:cubicBezTo>
                        <a:cubicBezTo>
                          <a:pt x="79" y="24"/>
                          <a:pt x="78" y="26"/>
                          <a:pt x="79" y="27"/>
                        </a:cubicBezTo>
                        <a:cubicBezTo>
                          <a:pt x="79" y="27"/>
                          <a:pt x="79" y="23"/>
                          <a:pt x="81" y="23"/>
                        </a:cubicBezTo>
                        <a:cubicBezTo>
                          <a:pt x="83" y="24"/>
                          <a:pt x="80" y="27"/>
                          <a:pt x="81" y="28"/>
                        </a:cubicBezTo>
                        <a:cubicBezTo>
                          <a:pt x="81" y="28"/>
                          <a:pt x="82" y="25"/>
                          <a:pt x="83" y="25"/>
                        </a:cubicBezTo>
                        <a:cubicBezTo>
                          <a:pt x="83" y="25"/>
                          <a:pt x="82" y="28"/>
                          <a:pt x="83" y="28"/>
                        </a:cubicBezTo>
                        <a:cubicBezTo>
                          <a:pt x="82" y="28"/>
                          <a:pt x="85" y="24"/>
                          <a:pt x="86" y="23"/>
                        </a:cubicBezTo>
                        <a:cubicBezTo>
                          <a:pt x="87" y="22"/>
                          <a:pt x="90" y="23"/>
                          <a:pt x="91" y="24"/>
                        </a:cubicBezTo>
                        <a:cubicBezTo>
                          <a:pt x="93" y="25"/>
                          <a:pt x="94" y="27"/>
                          <a:pt x="91" y="27"/>
                        </a:cubicBezTo>
                        <a:cubicBezTo>
                          <a:pt x="90" y="27"/>
                          <a:pt x="86" y="27"/>
                          <a:pt x="86" y="30"/>
                        </a:cubicBezTo>
                        <a:cubicBezTo>
                          <a:pt x="86" y="29"/>
                          <a:pt x="92" y="27"/>
                          <a:pt x="92" y="28"/>
                        </a:cubicBezTo>
                        <a:cubicBezTo>
                          <a:pt x="92" y="28"/>
                          <a:pt x="88" y="30"/>
                          <a:pt x="88" y="31"/>
                        </a:cubicBezTo>
                        <a:cubicBezTo>
                          <a:pt x="88" y="30"/>
                          <a:pt x="92" y="30"/>
                          <a:pt x="92" y="30"/>
                        </a:cubicBezTo>
                        <a:cubicBezTo>
                          <a:pt x="93" y="29"/>
                          <a:pt x="95" y="26"/>
                          <a:pt x="96" y="27"/>
                        </a:cubicBezTo>
                        <a:cubicBezTo>
                          <a:pt x="97" y="29"/>
                          <a:pt x="96" y="31"/>
                          <a:pt x="94" y="31"/>
                        </a:cubicBezTo>
                        <a:cubicBezTo>
                          <a:pt x="93" y="32"/>
                          <a:pt x="92" y="33"/>
                          <a:pt x="91" y="34"/>
                        </a:cubicBezTo>
                        <a:cubicBezTo>
                          <a:pt x="91" y="34"/>
                          <a:pt x="93" y="32"/>
                          <a:pt x="94" y="32"/>
                        </a:cubicBezTo>
                        <a:cubicBezTo>
                          <a:pt x="94" y="32"/>
                          <a:pt x="93" y="36"/>
                          <a:pt x="93" y="36"/>
                        </a:cubicBezTo>
                        <a:cubicBezTo>
                          <a:pt x="92" y="34"/>
                          <a:pt x="99" y="27"/>
                          <a:pt x="100" y="29"/>
                        </a:cubicBezTo>
                        <a:cubicBezTo>
                          <a:pt x="101" y="30"/>
                          <a:pt x="99" y="31"/>
                          <a:pt x="98" y="31"/>
                        </a:cubicBezTo>
                        <a:cubicBezTo>
                          <a:pt x="99" y="31"/>
                          <a:pt x="102" y="31"/>
                          <a:pt x="103" y="31"/>
                        </a:cubicBezTo>
                        <a:cubicBezTo>
                          <a:pt x="104" y="31"/>
                          <a:pt x="106" y="31"/>
                          <a:pt x="107" y="32"/>
                        </a:cubicBezTo>
                        <a:cubicBezTo>
                          <a:pt x="108" y="35"/>
                          <a:pt x="98" y="35"/>
                          <a:pt x="99" y="38"/>
                        </a:cubicBezTo>
                        <a:cubicBezTo>
                          <a:pt x="99" y="38"/>
                          <a:pt x="102" y="35"/>
                          <a:pt x="103" y="35"/>
                        </a:cubicBezTo>
                        <a:cubicBezTo>
                          <a:pt x="104" y="35"/>
                          <a:pt x="106" y="35"/>
                          <a:pt x="106" y="36"/>
                        </a:cubicBezTo>
                        <a:cubicBezTo>
                          <a:pt x="107" y="37"/>
                          <a:pt x="101" y="39"/>
                          <a:pt x="101" y="39"/>
                        </a:cubicBezTo>
                        <a:cubicBezTo>
                          <a:pt x="101" y="39"/>
                          <a:pt x="104" y="38"/>
                          <a:pt x="104" y="38"/>
                        </a:cubicBezTo>
                        <a:cubicBezTo>
                          <a:pt x="105" y="38"/>
                          <a:pt x="107" y="37"/>
                          <a:pt x="108" y="36"/>
                        </a:cubicBezTo>
                        <a:cubicBezTo>
                          <a:pt x="109" y="36"/>
                          <a:pt x="108" y="35"/>
                          <a:pt x="109" y="34"/>
                        </a:cubicBezTo>
                        <a:cubicBezTo>
                          <a:pt x="110" y="34"/>
                          <a:pt x="112" y="36"/>
                          <a:pt x="112" y="37"/>
                        </a:cubicBezTo>
                        <a:cubicBezTo>
                          <a:pt x="116" y="40"/>
                          <a:pt x="112" y="39"/>
                          <a:pt x="109" y="40"/>
                        </a:cubicBezTo>
                        <a:cubicBezTo>
                          <a:pt x="109" y="40"/>
                          <a:pt x="102" y="42"/>
                          <a:pt x="102" y="41"/>
                        </a:cubicBezTo>
                        <a:cubicBezTo>
                          <a:pt x="102" y="42"/>
                          <a:pt x="118" y="42"/>
                          <a:pt x="117" y="44"/>
                        </a:cubicBezTo>
                        <a:cubicBezTo>
                          <a:pt x="116" y="45"/>
                          <a:pt x="111" y="45"/>
                          <a:pt x="110" y="44"/>
                        </a:cubicBezTo>
                        <a:cubicBezTo>
                          <a:pt x="110" y="44"/>
                          <a:pt x="106" y="45"/>
                          <a:pt x="106" y="45"/>
                        </a:cubicBezTo>
                        <a:cubicBezTo>
                          <a:pt x="107" y="46"/>
                          <a:pt x="110" y="45"/>
                          <a:pt x="110" y="46"/>
                        </a:cubicBezTo>
                        <a:cubicBezTo>
                          <a:pt x="111" y="46"/>
                          <a:pt x="107" y="47"/>
                          <a:pt x="107" y="48"/>
                        </a:cubicBezTo>
                        <a:cubicBezTo>
                          <a:pt x="107" y="50"/>
                          <a:pt x="111" y="51"/>
                          <a:pt x="112" y="51"/>
                        </a:cubicBezTo>
                        <a:cubicBezTo>
                          <a:pt x="114" y="52"/>
                          <a:pt x="117" y="52"/>
                          <a:pt x="118" y="54"/>
                        </a:cubicBezTo>
                        <a:cubicBezTo>
                          <a:pt x="119" y="55"/>
                          <a:pt x="119" y="56"/>
                          <a:pt x="120" y="56"/>
                        </a:cubicBezTo>
                        <a:cubicBezTo>
                          <a:pt x="120" y="56"/>
                          <a:pt x="122" y="55"/>
                          <a:pt x="122" y="55"/>
                        </a:cubicBezTo>
                        <a:cubicBezTo>
                          <a:pt x="122" y="55"/>
                          <a:pt x="122" y="57"/>
                          <a:pt x="123" y="57"/>
                        </a:cubicBezTo>
                        <a:cubicBezTo>
                          <a:pt x="123" y="57"/>
                          <a:pt x="123" y="55"/>
                          <a:pt x="124" y="55"/>
                        </a:cubicBezTo>
                        <a:cubicBezTo>
                          <a:pt x="124" y="55"/>
                          <a:pt x="124" y="57"/>
                          <a:pt x="124" y="57"/>
                        </a:cubicBezTo>
                        <a:cubicBezTo>
                          <a:pt x="124" y="58"/>
                          <a:pt x="126" y="57"/>
                          <a:pt x="127" y="57"/>
                        </a:cubicBezTo>
                        <a:cubicBezTo>
                          <a:pt x="127" y="57"/>
                          <a:pt x="129" y="58"/>
                          <a:pt x="129" y="59"/>
                        </a:cubicBezTo>
                        <a:cubicBezTo>
                          <a:pt x="129" y="60"/>
                          <a:pt x="128" y="59"/>
                          <a:pt x="128" y="60"/>
                        </a:cubicBezTo>
                        <a:cubicBezTo>
                          <a:pt x="129" y="59"/>
                          <a:pt x="138" y="62"/>
                          <a:pt x="138" y="62"/>
                        </a:cubicBezTo>
                        <a:cubicBezTo>
                          <a:pt x="137" y="63"/>
                          <a:pt x="137" y="63"/>
                          <a:pt x="137" y="63"/>
                        </a:cubicBezTo>
                        <a:cubicBezTo>
                          <a:pt x="137" y="64"/>
                          <a:pt x="139" y="63"/>
                          <a:pt x="139" y="63"/>
                        </a:cubicBezTo>
                        <a:cubicBezTo>
                          <a:pt x="140" y="62"/>
                          <a:pt x="140" y="63"/>
                          <a:pt x="141" y="64"/>
                        </a:cubicBezTo>
                        <a:cubicBezTo>
                          <a:pt x="142" y="64"/>
                          <a:pt x="144" y="66"/>
                          <a:pt x="143" y="67"/>
                        </a:cubicBezTo>
                        <a:cubicBezTo>
                          <a:pt x="143" y="67"/>
                          <a:pt x="141" y="67"/>
                          <a:pt x="141" y="67"/>
                        </a:cubicBezTo>
                        <a:cubicBezTo>
                          <a:pt x="141" y="68"/>
                          <a:pt x="143" y="68"/>
                          <a:pt x="142" y="69"/>
                        </a:cubicBezTo>
                        <a:cubicBezTo>
                          <a:pt x="142" y="69"/>
                          <a:pt x="139" y="69"/>
                          <a:pt x="139" y="69"/>
                        </a:cubicBezTo>
                        <a:cubicBezTo>
                          <a:pt x="137" y="70"/>
                          <a:pt x="139" y="70"/>
                          <a:pt x="139" y="71"/>
                        </a:cubicBezTo>
                        <a:cubicBezTo>
                          <a:pt x="140" y="73"/>
                          <a:pt x="136" y="71"/>
                          <a:pt x="135" y="71"/>
                        </a:cubicBezTo>
                        <a:cubicBezTo>
                          <a:pt x="136" y="72"/>
                          <a:pt x="138" y="73"/>
                          <a:pt x="137" y="74"/>
                        </a:cubicBezTo>
                        <a:cubicBezTo>
                          <a:pt x="136" y="74"/>
                          <a:pt x="132" y="74"/>
                          <a:pt x="133" y="73"/>
                        </a:cubicBezTo>
                        <a:cubicBezTo>
                          <a:pt x="132" y="74"/>
                          <a:pt x="135" y="76"/>
                          <a:pt x="134" y="77"/>
                        </a:cubicBezTo>
                        <a:cubicBezTo>
                          <a:pt x="133" y="77"/>
                          <a:pt x="133" y="75"/>
                          <a:pt x="132" y="76"/>
                        </a:cubicBezTo>
                        <a:cubicBezTo>
                          <a:pt x="131" y="77"/>
                          <a:pt x="135" y="82"/>
                          <a:pt x="131" y="79"/>
                        </a:cubicBezTo>
                        <a:cubicBezTo>
                          <a:pt x="131" y="79"/>
                          <a:pt x="128" y="77"/>
                          <a:pt x="128" y="77"/>
                        </a:cubicBezTo>
                        <a:cubicBezTo>
                          <a:pt x="127" y="78"/>
                          <a:pt x="127" y="79"/>
                          <a:pt x="126" y="79"/>
                        </a:cubicBezTo>
                        <a:cubicBezTo>
                          <a:pt x="126" y="78"/>
                          <a:pt x="127" y="77"/>
                          <a:pt x="127" y="76"/>
                        </a:cubicBezTo>
                        <a:cubicBezTo>
                          <a:pt x="127" y="77"/>
                          <a:pt x="125" y="77"/>
                          <a:pt x="125" y="77"/>
                        </a:cubicBezTo>
                        <a:cubicBezTo>
                          <a:pt x="124" y="76"/>
                          <a:pt x="126" y="75"/>
                          <a:pt x="125" y="74"/>
                        </a:cubicBezTo>
                        <a:cubicBezTo>
                          <a:pt x="125" y="74"/>
                          <a:pt x="123" y="75"/>
                          <a:pt x="123" y="75"/>
                        </a:cubicBezTo>
                        <a:cubicBezTo>
                          <a:pt x="122" y="74"/>
                          <a:pt x="123" y="72"/>
                          <a:pt x="123" y="72"/>
                        </a:cubicBezTo>
                        <a:cubicBezTo>
                          <a:pt x="124" y="72"/>
                          <a:pt x="128" y="70"/>
                          <a:pt x="127" y="70"/>
                        </a:cubicBezTo>
                        <a:cubicBezTo>
                          <a:pt x="126" y="69"/>
                          <a:pt x="122" y="73"/>
                          <a:pt x="120" y="72"/>
                        </a:cubicBezTo>
                        <a:cubicBezTo>
                          <a:pt x="120" y="72"/>
                          <a:pt x="123" y="69"/>
                          <a:pt x="122" y="69"/>
                        </a:cubicBezTo>
                        <a:cubicBezTo>
                          <a:pt x="121" y="69"/>
                          <a:pt x="120" y="71"/>
                          <a:pt x="119" y="70"/>
                        </a:cubicBezTo>
                        <a:cubicBezTo>
                          <a:pt x="118" y="69"/>
                          <a:pt x="117" y="69"/>
                          <a:pt x="116" y="68"/>
                        </a:cubicBezTo>
                        <a:cubicBezTo>
                          <a:pt x="115" y="67"/>
                          <a:pt x="114" y="66"/>
                          <a:pt x="113" y="67"/>
                        </a:cubicBezTo>
                        <a:cubicBezTo>
                          <a:pt x="113" y="68"/>
                          <a:pt x="113" y="68"/>
                          <a:pt x="113" y="69"/>
                        </a:cubicBezTo>
                        <a:cubicBezTo>
                          <a:pt x="113" y="69"/>
                          <a:pt x="112" y="69"/>
                          <a:pt x="112" y="69"/>
                        </a:cubicBezTo>
                        <a:cubicBezTo>
                          <a:pt x="112" y="70"/>
                          <a:pt x="116" y="72"/>
                          <a:pt x="112" y="72"/>
                        </a:cubicBezTo>
                        <a:cubicBezTo>
                          <a:pt x="111" y="72"/>
                          <a:pt x="107" y="71"/>
                          <a:pt x="108" y="70"/>
                        </a:cubicBezTo>
                        <a:cubicBezTo>
                          <a:pt x="107" y="72"/>
                          <a:pt x="111" y="74"/>
                          <a:pt x="112" y="75"/>
                        </a:cubicBezTo>
                        <a:cubicBezTo>
                          <a:pt x="114" y="75"/>
                          <a:pt x="114" y="78"/>
                          <a:pt x="115" y="79"/>
                        </a:cubicBezTo>
                        <a:cubicBezTo>
                          <a:pt x="116" y="80"/>
                          <a:pt x="116" y="81"/>
                          <a:pt x="117" y="81"/>
                        </a:cubicBezTo>
                        <a:cubicBezTo>
                          <a:pt x="118" y="81"/>
                          <a:pt x="117" y="80"/>
                          <a:pt x="118" y="80"/>
                        </a:cubicBezTo>
                        <a:cubicBezTo>
                          <a:pt x="118" y="80"/>
                          <a:pt x="119" y="81"/>
                          <a:pt x="119" y="82"/>
                        </a:cubicBezTo>
                        <a:cubicBezTo>
                          <a:pt x="120" y="83"/>
                          <a:pt x="120" y="82"/>
                          <a:pt x="121" y="81"/>
                        </a:cubicBezTo>
                        <a:cubicBezTo>
                          <a:pt x="122" y="81"/>
                          <a:pt x="121" y="85"/>
                          <a:pt x="122" y="84"/>
                        </a:cubicBezTo>
                        <a:cubicBezTo>
                          <a:pt x="123" y="84"/>
                          <a:pt x="122" y="83"/>
                          <a:pt x="123" y="82"/>
                        </a:cubicBezTo>
                        <a:cubicBezTo>
                          <a:pt x="123" y="82"/>
                          <a:pt x="123" y="84"/>
                          <a:pt x="123" y="85"/>
                        </a:cubicBezTo>
                        <a:cubicBezTo>
                          <a:pt x="123" y="86"/>
                          <a:pt x="123" y="86"/>
                          <a:pt x="124" y="87"/>
                        </a:cubicBezTo>
                        <a:cubicBezTo>
                          <a:pt x="125" y="87"/>
                          <a:pt x="126" y="88"/>
                          <a:pt x="126" y="89"/>
                        </a:cubicBezTo>
                        <a:cubicBezTo>
                          <a:pt x="127" y="89"/>
                          <a:pt x="128" y="93"/>
                          <a:pt x="128" y="93"/>
                        </a:cubicBezTo>
                        <a:cubicBezTo>
                          <a:pt x="127" y="92"/>
                          <a:pt x="127" y="91"/>
                          <a:pt x="127" y="91"/>
                        </a:cubicBezTo>
                        <a:cubicBezTo>
                          <a:pt x="126" y="91"/>
                          <a:pt x="127" y="95"/>
                          <a:pt x="127" y="95"/>
                        </a:cubicBezTo>
                        <a:cubicBezTo>
                          <a:pt x="127" y="95"/>
                          <a:pt x="125" y="91"/>
                          <a:pt x="124" y="90"/>
                        </a:cubicBezTo>
                        <a:cubicBezTo>
                          <a:pt x="124" y="90"/>
                          <a:pt x="125" y="94"/>
                          <a:pt x="126" y="95"/>
                        </a:cubicBezTo>
                        <a:cubicBezTo>
                          <a:pt x="126" y="98"/>
                          <a:pt x="124" y="95"/>
                          <a:pt x="124" y="96"/>
                        </a:cubicBezTo>
                        <a:cubicBezTo>
                          <a:pt x="123" y="97"/>
                          <a:pt x="128" y="99"/>
                          <a:pt x="128" y="100"/>
                        </a:cubicBezTo>
                        <a:cubicBezTo>
                          <a:pt x="128" y="101"/>
                          <a:pt x="119" y="95"/>
                          <a:pt x="118" y="95"/>
                        </a:cubicBezTo>
                        <a:cubicBezTo>
                          <a:pt x="118" y="95"/>
                          <a:pt x="118" y="96"/>
                          <a:pt x="118" y="96"/>
                        </a:cubicBezTo>
                        <a:cubicBezTo>
                          <a:pt x="118" y="97"/>
                          <a:pt x="116" y="93"/>
                          <a:pt x="115" y="93"/>
                        </a:cubicBezTo>
                        <a:cubicBezTo>
                          <a:pt x="115" y="93"/>
                          <a:pt x="116" y="95"/>
                          <a:pt x="116" y="95"/>
                        </a:cubicBezTo>
                        <a:cubicBezTo>
                          <a:pt x="115" y="96"/>
                          <a:pt x="113" y="92"/>
                          <a:pt x="112" y="91"/>
                        </a:cubicBezTo>
                        <a:cubicBezTo>
                          <a:pt x="111" y="90"/>
                          <a:pt x="111" y="92"/>
                          <a:pt x="110" y="93"/>
                        </a:cubicBezTo>
                        <a:cubicBezTo>
                          <a:pt x="110" y="94"/>
                          <a:pt x="108" y="90"/>
                          <a:pt x="108" y="90"/>
                        </a:cubicBezTo>
                        <a:cubicBezTo>
                          <a:pt x="108" y="90"/>
                          <a:pt x="105" y="90"/>
                          <a:pt x="105" y="90"/>
                        </a:cubicBezTo>
                        <a:cubicBezTo>
                          <a:pt x="105" y="91"/>
                          <a:pt x="106" y="92"/>
                          <a:pt x="107" y="92"/>
                        </a:cubicBezTo>
                        <a:cubicBezTo>
                          <a:pt x="108" y="93"/>
                          <a:pt x="108" y="93"/>
                          <a:pt x="109" y="94"/>
                        </a:cubicBezTo>
                        <a:cubicBezTo>
                          <a:pt x="110" y="95"/>
                          <a:pt x="112" y="96"/>
                          <a:pt x="114" y="97"/>
                        </a:cubicBezTo>
                        <a:cubicBezTo>
                          <a:pt x="116" y="99"/>
                          <a:pt x="117" y="100"/>
                          <a:pt x="118" y="102"/>
                        </a:cubicBezTo>
                        <a:cubicBezTo>
                          <a:pt x="120" y="105"/>
                          <a:pt x="120" y="105"/>
                          <a:pt x="117" y="104"/>
                        </a:cubicBezTo>
                        <a:cubicBezTo>
                          <a:pt x="113" y="102"/>
                          <a:pt x="106" y="103"/>
                          <a:pt x="103" y="99"/>
                        </a:cubicBezTo>
                        <a:cubicBezTo>
                          <a:pt x="102" y="97"/>
                          <a:pt x="99" y="99"/>
                          <a:pt x="97" y="97"/>
                        </a:cubicBezTo>
                        <a:cubicBezTo>
                          <a:pt x="96" y="96"/>
                          <a:pt x="90" y="94"/>
                          <a:pt x="90" y="93"/>
                        </a:cubicBezTo>
                        <a:cubicBezTo>
                          <a:pt x="90" y="92"/>
                          <a:pt x="93" y="93"/>
                          <a:pt x="93" y="92"/>
                        </a:cubicBezTo>
                        <a:cubicBezTo>
                          <a:pt x="94" y="91"/>
                          <a:pt x="91" y="90"/>
                          <a:pt x="91" y="90"/>
                        </a:cubicBezTo>
                        <a:cubicBezTo>
                          <a:pt x="88" y="89"/>
                          <a:pt x="86" y="87"/>
                          <a:pt x="84" y="86"/>
                        </a:cubicBezTo>
                        <a:cubicBezTo>
                          <a:pt x="83" y="85"/>
                          <a:pt x="84" y="84"/>
                          <a:pt x="82" y="84"/>
                        </a:cubicBezTo>
                        <a:cubicBezTo>
                          <a:pt x="82" y="83"/>
                          <a:pt x="77" y="83"/>
                          <a:pt x="77" y="83"/>
                        </a:cubicBezTo>
                        <a:cubicBezTo>
                          <a:pt x="77" y="84"/>
                          <a:pt x="78" y="82"/>
                          <a:pt x="77" y="8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73" name="Freeform 549">
                    <a:extLst>
                      <a:ext uri="{FF2B5EF4-FFF2-40B4-BE49-F238E27FC236}">
                        <a16:creationId xmlns:a16="http://schemas.microsoft.com/office/drawing/2014/main" xmlns="" id="{90668128-1AA2-6744-A26B-08E97DE8D53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72164" y="5637283"/>
                    <a:ext cx="57323" cy="19114"/>
                  </a:xfrm>
                  <a:custGeom>
                    <a:avLst/>
                    <a:gdLst>
                      <a:gd name="T0" fmla="*/ 5 w 6"/>
                      <a:gd name="T1" fmla="*/ 1 h 2"/>
                      <a:gd name="T2" fmla="*/ 1 w 6"/>
                      <a:gd name="T3" fmla="*/ 0 h 2"/>
                      <a:gd name="T4" fmla="*/ 5 w 6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" h="2">
                        <a:moveTo>
                          <a:pt x="5" y="1"/>
                        </a:moveTo>
                        <a:cubicBezTo>
                          <a:pt x="5" y="2"/>
                          <a:pt x="0" y="0"/>
                          <a:pt x="1" y="0"/>
                        </a:cubicBezTo>
                        <a:cubicBezTo>
                          <a:pt x="3" y="0"/>
                          <a:pt x="6" y="0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74" name="Freeform 550">
                    <a:extLst>
                      <a:ext uri="{FF2B5EF4-FFF2-40B4-BE49-F238E27FC236}">
                        <a16:creationId xmlns:a16="http://schemas.microsoft.com/office/drawing/2014/main" xmlns="" id="{7BEA9EF7-83C9-E643-A5AA-FD1B5568C7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03376" y="5226347"/>
                    <a:ext cx="76432" cy="19114"/>
                  </a:xfrm>
                  <a:custGeom>
                    <a:avLst/>
                    <a:gdLst>
                      <a:gd name="T0" fmla="*/ 7 w 8"/>
                      <a:gd name="T1" fmla="*/ 1 h 2"/>
                      <a:gd name="T2" fmla="*/ 2 w 8"/>
                      <a:gd name="T3" fmla="*/ 2 h 2"/>
                      <a:gd name="T4" fmla="*/ 3 w 8"/>
                      <a:gd name="T5" fmla="*/ 0 h 2"/>
                      <a:gd name="T6" fmla="*/ 7 w 8"/>
                      <a:gd name="T7" fmla="*/ 1 h 2"/>
                      <a:gd name="T8" fmla="*/ 7 w 8"/>
                      <a:gd name="T9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2">
                        <a:moveTo>
                          <a:pt x="7" y="1"/>
                        </a:moveTo>
                        <a:cubicBezTo>
                          <a:pt x="8" y="2"/>
                          <a:pt x="3" y="2"/>
                          <a:pt x="2" y="2"/>
                        </a:cubicBezTo>
                        <a:cubicBezTo>
                          <a:pt x="0" y="1"/>
                          <a:pt x="2" y="0"/>
                          <a:pt x="3" y="0"/>
                        </a:cubicBezTo>
                        <a:cubicBezTo>
                          <a:pt x="5" y="0"/>
                          <a:pt x="7" y="0"/>
                          <a:pt x="7" y="1"/>
                        </a:cubicBezTo>
                        <a:cubicBezTo>
                          <a:pt x="8" y="2"/>
                          <a:pt x="7" y="0"/>
                          <a:pt x="7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75" name="Freeform 551">
                    <a:extLst>
                      <a:ext uri="{FF2B5EF4-FFF2-40B4-BE49-F238E27FC236}">
                        <a16:creationId xmlns:a16="http://schemas.microsoft.com/office/drawing/2014/main" xmlns="" id="{3F08C62A-25CC-F34C-BFDB-89B9F75DD4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091911" y="5207233"/>
                    <a:ext cx="111465" cy="92380"/>
                  </a:xfrm>
                  <a:custGeom>
                    <a:avLst/>
                    <a:gdLst>
                      <a:gd name="T0" fmla="*/ 10 w 12"/>
                      <a:gd name="T1" fmla="*/ 7 h 10"/>
                      <a:gd name="T2" fmla="*/ 3 w 12"/>
                      <a:gd name="T3" fmla="*/ 9 h 10"/>
                      <a:gd name="T4" fmla="*/ 2 w 12"/>
                      <a:gd name="T5" fmla="*/ 2 h 10"/>
                      <a:gd name="T6" fmla="*/ 9 w 12"/>
                      <a:gd name="T7" fmla="*/ 0 h 10"/>
                      <a:gd name="T8" fmla="*/ 10 w 12"/>
                      <a:gd name="T9" fmla="*/ 7 h 10"/>
                      <a:gd name="T10" fmla="*/ 10 w 12"/>
                      <a:gd name="T11" fmla="*/ 7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2" h="10">
                        <a:moveTo>
                          <a:pt x="10" y="7"/>
                        </a:moveTo>
                        <a:cubicBezTo>
                          <a:pt x="8" y="8"/>
                          <a:pt x="6" y="10"/>
                          <a:pt x="3" y="9"/>
                        </a:cubicBezTo>
                        <a:cubicBezTo>
                          <a:pt x="0" y="7"/>
                          <a:pt x="0" y="4"/>
                          <a:pt x="2" y="2"/>
                        </a:cubicBezTo>
                        <a:cubicBezTo>
                          <a:pt x="3" y="0"/>
                          <a:pt x="7" y="0"/>
                          <a:pt x="9" y="0"/>
                        </a:cubicBezTo>
                        <a:cubicBezTo>
                          <a:pt x="11" y="0"/>
                          <a:pt x="12" y="5"/>
                          <a:pt x="10" y="7"/>
                        </a:cubicBezTo>
                        <a:cubicBezTo>
                          <a:pt x="9" y="8"/>
                          <a:pt x="12" y="6"/>
                          <a:pt x="10" y="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76" name="Freeform 552">
                    <a:extLst>
                      <a:ext uri="{FF2B5EF4-FFF2-40B4-BE49-F238E27FC236}">
                        <a16:creationId xmlns:a16="http://schemas.microsoft.com/office/drawing/2014/main" xmlns="" id="{34427D78-07A0-6B46-9EAD-582DF4304A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89999" y="5124408"/>
                    <a:ext cx="63695" cy="35042"/>
                  </a:xfrm>
                  <a:custGeom>
                    <a:avLst/>
                    <a:gdLst>
                      <a:gd name="T0" fmla="*/ 1 w 7"/>
                      <a:gd name="T1" fmla="*/ 4 h 4"/>
                      <a:gd name="T2" fmla="*/ 5 w 7"/>
                      <a:gd name="T3" fmla="*/ 0 h 4"/>
                      <a:gd name="T4" fmla="*/ 1 w 7"/>
                      <a:gd name="T5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" h="4">
                        <a:moveTo>
                          <a:pt x="1" y="4"/>
                        </a:moveTo>
                        <a:cubicBezTo>
                          <a:pt x="0" y="4"/>
                          <a:pt x="4" y="0"/>
                          <a:pt x="5" y="0"/>
                        </a:cubicBezTo>
                        <a:cubicBezTo>
                          <a:pt x="7" y="1"/>
                          <a:pt x="3" y="4"/>
                          <a:pt x="1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77" name="Freeform 553">
                    <a:extLst>
                      <a:ext uri="{FF2B5EF4-FFF2-40B4-BE49-F238E27FC236}">
                        <a16:creationId xmlns:a16="http://schemas.microsoft.com/office/drawing/2014/main" xmlns="" id="{E512F8F4-D661-4A44-B79C-15C51F88E9A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082358" y="5114850"/>
                    <a:ext cx="57323" cy="28669"/>
                  </a:xfrm>
                  <a:custGeom>
                    <a:avLst/>
                    <a:gdLst>
                      <a:gd name="T0" fmla="*/ 2 w 6"/>
                      <a:gd name="T1" fmla="*/ 3 h 3"/>
                      <a:gd name="T2" fmla="*/ 2 w 6"/>
                      <a:gd name="T3" fmla="*/ 1 h 3"/>
                      <a:gd name="T4" fmla="*/ 2 w 6"/>
                      <a:gd name="T5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" h="3">
                        <a:moveTo>
                          <a:pt x="2" y="3"/>
                        </a:moveTo>
                        <a:cubicBezTo>
                          <a:pt x="2" y="3"/>
                          <a:pt x="0" y="1"/>
                          <a:pt x="2" y="1"/>
                        </a:cubicBezTo>
                        <a:cubicBezTo>
                          <a:pt x="3" y="0"/>
                          <a:pt x="6" y="3"/>
                          <a:pt x="2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78" name="Freeform 554">
                    <a:extLst>
                      <a:ext uri="{FF2B5EF4-FFF2-40B4-BE49-F238E27FC236}">
                        <a16:creationId xmlns:a16="http://schemas.microsoft.com/office/drawing/2014/main" xmlns="" id="{DB5D89A1-89AE-7240-B62B-F67854DC59D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028216" y="5095739"/>
                    <a:ext cx="44586" cy="19114"/>
                  </a:xfrm>
                  <a:custGeom>
                    <a:avLst/>
                    <a:gdLst>
                      <a:gd name="T0" fmla="*/ 0 w 5"/>
                      <a:gd name="T1" fmla="*/ 1 h 2"/>
                      <a:gd name="T2" fmla="*/ 4 w 5"/>
                      <a:gd name="T3" fmla="*/ 0 h 2"/>
                      <a:gd name="T4" fmla="*/ 0 w 5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2">
                        <a:moveTo>
                          <a:pt x="0" y="1"/>
                        </a:moveTo>
                        <a:cubicBezTo>
                          <a:pt x="2" y="2"/>
                          <a:pt x="5" y="1"/>
                          <a:pt x="4" y="0"/>
                        </a:cubicBezTo>
                        <a:cubicBezTo>
                          <a:pt x="2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79" name="Freeform 555">
                    <a:extLst>
                      <a:ext uri="{FF2B5EF4-FFF2-40B4-BE49-F238E27FC236}">
                        <a16:creationId xmlns:a16="http://schemas.microsoft.com/office/drawing/2014/main" xmlns="" id="{A51BE021-B51A-CE49-94D5-291C19ECF09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13567" y="4738956"/>
                    <a:ext cx="245223" cy="105124"/>
                  </a:xfrm>
                  <a:custGeom>
                    <a:avLst/>
                    <a:gdLst>
                      <a:gd name="T0" fmla="*/ 25 w 26"/>
                      <a:gd name="T1" fmla="*/ 9 h 11"/>
                      <a:gd name="T2" fmla="*/ 18 w 26"/>
                      <a:gd name="T3" fmla="*/ 8 h 11"/>
                      <a:gd name="T4" fmla="*/ 10 w 26"/>
                      <a:gd name="T5" fmla="*/ 10 h 11"/>
                      <a:gd name="T6" fmla="*/ 3 w 26"/>
                      <a:gd name="T7" fmla="*/ 6 h 11"/>
                      <a:gd name="T8" fmla="*/ 2 w 26"/>
                      <a:gd name="T9" fmla="*/ 1 h 11"/>
                      <a:gd name="T10" fmla="*/ 8 w 26"/>
                      <a:gd name="T11" fmla="*/ 2 h 11"/>
                      <a:gd name="T12" fmla="*/ 17 w 26"/>
                      <a:gd name="T13" fmla="*/ 2 h 11"/>
                      <a:gd name="T14" fmla="*/ 22 w 26"/>
                      <a:gd name="T15" fmla="*/ 5 h 11"/>
                      <a:gd name="T16" fmla="*/ 25 w 26"/>
                      <a:gd name="T17" fmla="*/ 9 h 11"/>
                      <a:gd name="T18" fmla="*/ 25 w 26"/>
                      <a:gd name="T19" fmla="*/ 9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6" h="11">
                        <a:moveTo>
                          <a:pt x="25" y="9"/>
                        </a:moveTo>
                        <a:cubicBezTo>
                          <a:pt x="22" y="9"/>
                          <a:pt x="20" y="8"/>
                          <a:pt x="18" y="8"/>
                        </a:cubicBezTo>
                        <a:cubicBezTo>
                          <a:pt x="15" y="8"/>
                          <a:pt x="13" y="10"/>
                          <a:pt x="10" y="10"/>
                        </a:cubicBezTo>
                        <a:cubicBezTo>
                          <a:pt x="7" y="11"/>
                          <a:pt x="6" y="7"/>
                          <a:pt x="3" y="6"/>
                        </a:cubicBezTo>
                        <a:cubicBezTo>
                          <a:pt x="2" y="5"/>
                          <a:pt x="0" y="3"/>
                          <a:pt x="2" y="1"/>
                        </a:cubicBezTo>
                        <a:cubicBezTo>
                          <a:pt x="3" y="0"/>
                          <a:pt x="7" y="2"/>
                          <a:pt x="8" y="2"/>
                        </a:cubicBezTo>
                        <a:cubicBezTo>
                          <a:pt x="11" y="3"/>
                          <a:pt x="14" y="1"/>
                          <a:pt x="17" y="2"/>
                        </a:cubicBezTo>
                        <a:cubicBezTo>
                          <a:pt x="19" y="2"/>
                          <a:pt x="20" y="4"/>
                          <a:pt x="22" y="5"/>
                        </a:cubicBezTo>
                        <a:cubicBezTo>
                          <a:pt x="22" y="6"/>
                          <a:pt x="25" y="9"/>
                          <a:pt x="25" y="9"/>
                        </a:cubicBezTo>
                        <a:cubicBezTo>
                          <a:pt x="23" y="9"/>
                          <a:pt x="26" y="9"/>
                          <a:pt x="25" y="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80" name="Freeform 556">
                    <a:extLst>
                      <a:ext uri="{FF2B5EF4-FFF2-40B4-BE49-F238E27FC236}">
                        <a16:creationId xmlns:a16="http://schemas.microsoft.com/office/drawing/2014/main" xmlns="" id="{832DFBB6-D843-3D46-890F-7E1B5A7CAA7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09742" y="6433669"/>
                    <a:ext cx="270700" cy="178393"/>
                  </a:xfrm>
                  <a:custGeom>
                    <a:avLst/>
                    <a:gdLst>
                      <a:gd name="T0" fmla="*/ 27 w 29"/>
                      <a:gd name="T1" fmla="*/ 16 h 19"/>
                      <a:gd name="T2" fmla="*/ 24 w 29"/>
                      <a:gd name="T3" fmla="*/ 12 h 19"/>
                      <a:gd name="T4" fmla="*/ 19 w 29"/>
                      <a:gd name="T5" fmla="*/ 10 h 19"/>
                      <a:gd name="T6" fmla="*/ 14 w 29"/>
                      <a:gd name="T7" fmla="*/ 3 h 19"/>
                      <a:gd name="T8" fmla="*/ 8 w 29"/>
                      <a:gd name="T9" fmla="*/ 2 h 19"/>
                      <a:gd name="T10" fmla="*/ 2 w 29"/>
                      <a:gd name="T11" fmla="*/ 0 h 19"/>
                      <a:gd name="T12" fmla="*/ 3 w 29"/>
                      <a:gd name="T13" fmla="*/ 2 h 19"/>
                      <a:gd name="T14" fmla="*/ 5 w 29"/>
                      <a:gd name="T15" fmla="*/ 3 h 19"/>
                      <a:gd name="T16" fmla="*/ 6 w 29"/>
                      <a:gd name="T17" fmla="*/ 4 h 19"/>
                      <a:gd name="T18" fmla="*/ 4 w 29"/>
                      <a:gd name="T19" fmla="*/ 2 h 19"/>
                      <a:gd name="T20" fmla="*/ 4 w 29"/>
                      <a:gd name="T21" fmla="*/ 4 h 19"/>
                      <a:gd name="T22" fmla="*/ 7 w 29"/>
                      <a:gd name="T23" fmla="*/ 6 h 19"/>
                      <a:gd name="T24" fmla="*/ 12 w 29"/>
                      <a:gd name="T25" fmla="*/ 9 h 19"/>
                      <a:gd name="T26" fmla="*/ 10 w 29"/>
                      <a:gd name="T27" fmla="*/ 10 h 19"/>
                      <a:gd name="T28" fmla="*/ 14 w 29"/>
                      <a:gd name="T29" fmla="*/ 10 h 19"/>
                      <a:gd name="T30" fmla="*/ 14 w 29"/>
                      <a:gd name="T31" fmla="*/ 12 h 19"/>
                      <a:gd name="T32" fmla="*/ 19 w 29"/>
                      <a:gd name="T33" fmla="*/ 12 h 19"/>
                      <a:gd name="T34" fmla="*/ 27 w 29"/>
                      <a:gd name="T35" fmla="*/ 16 h 19"/>
                      <a:gd name="T36" fmla="*/ 27 w 29"/>
                      <a:gd name="T37" fmla="*/ 16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29" h="19">
                        <a:moveTo>
                          <a:pt x="27" y="16"/>
                        </a:moveTo>
                        <a:cubicBezTo>
                          <a:pt x="26" y="15"/>
                          <a:pt x="25" y="13"/>
                          <a:pt x="24" y="12"/>
                        </a:cubicBezTo>
                        <a:cubicBezTo>
                          <a:pt x="23" y="10"/>
                          <a:pt x="21" y="10"/>
                          <a:pt x="19" y="10"/>
                        </a:cubicBezTo>
                        <a:cubicBezTo>
                          <a:pt x="17" y="8"/>
                          <a:pt x="17" y="4"/>
                          <a:pt x="14" y="3"/>
                        </a:cubicBezTo>
                        <a:cubicBezTo>
                          <a:pt x="13" y="3"/>
                          <a:pt x="10" y="3"/>
                          <a:pt x="8" y="2"/>
                        </a:cubicBezTo>
                        <a:cubicBezTo>
                          <a:pt x="7" y="1"/>
                          <a:pt x="5" y="0"/>
                          <a:pt x="2" y="0"/>
                        </a:cubicBezTo>
                        <a:cubicBezTo>
                          <a:pt x="0" y="0"/>
                          <a:pt x="1" y="2"/>
                          <a:pt x="3" y="2"/>
                        </a:cubicBezTo>
                        <a:cubicBezTo>
                          <a:pt x="4" y="2"/>
                          <a:pt x="4" y="2"/>
                          <a:pt x="5" y="3"/>
                        </a:cubicBezTo>
                        <a:cubicBezTo>
                          <a:pt x="5" y="3"/>
                          <a:pt x="6" y="4"/>
                          <a:pt x="6" y="4"/>
                        </a:cubicBezTo>
                        <a:cubicBezTo>
                          <a:pt x="5" y="4"/>
                          <a:pt x="4" y="3"/>
                          <a:pt x="4" y="2"/>
                        </a:cubicBezTo>
                        <a:cubicBezTo>
                          <a:pt x="4" y="2"/>
                          <a:pt x="4" y="4"/>
                          <a:pt x="4" y="4"/>
                        </a:cubicBezTo>
                        <a:cubicBezTo>
                          <a:pt x="4" y="6"/>
                          <a:pt x="6" y="6"/>
                          <a:pt x="7" y="6"/>
                        </a:cubicBezTo>
                        <a:cubicBezTo>
                          <a:pt x="7" y="6"/>
                          <a:pt x="12" y="9"/>
                          <a:pt x="12" y="9"/>
                        </a:cubicBezTo>
                        <a:cubicBezTo>
                          <a:pt x="12" y="9"/>
                          <a:pt x="11" y="9"/>
                          <a:pt x="10" y="10"/>
                        </a:cubicBezTo>
                        <a:cubicBezTo>
                          <a:pt x="10" y="10"/>
                          <a:pt x="14" y="10"/>
                          <a:pt x="14" y="10"/>
                        </a:cubicBezTo>
                        <a:cubicBezTo>
                          <a:pt x="16" y="11"/>
                          <a:pt x="14" y="12"/>
                          <a:pt x="14" y="12"/>
                        </a:cubicBezTo>
                        <a:cubicBezTo>
                          <a:pt x="15" y="13"/>
                          <a:pt x="18" y="12"/>
                          <a:pt x="19" y="12"/>
                        </a:cubicBezTo>
                        <a:cubicBezTo>
                          <a:pt x="14" y="13"/>
                          <a:pt x="29" y="19"/>
                          <a:pt x="27" y="16"/>
                        </a:cubicBezTo>
                        <a:cubicBezTo>
                          <a:pt x="26" y="15"/>
                          <a:pt x="28" y="18"/>
                          <a:pt x="27" y="1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81" name="Freeform 557">
                    <a:extLst>
                      <a:ext uri="{FF2B5EF4-FFF2-40B4-BE49-F238E27FC236}">
                        <a16:creationId xmlns:a16="http://schemas.microsoft.com/office/drawing/2014/main" xmlns="" id="{282E7B3A-0595-4F42-BFFB-EF78D052247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96368" y="6226607"/>
                    <a:ext cx="121018" cy="130608"/>
                  </a:xfrm>
                  <a:custGeom>
                    <a:avLst/>
                    <a:gdLst>
                      <a:gd name="T0" fmla="*/ 11 w 13"/>
                      <a:gd name="T1" fmla="*/ 14 h 14"/>
                      <a:gd name="T2" fmla="*/ 11 w 13"/>
                      <a:gd name="T3" fmla="*/ 14 h 14"/>
                      <a:gd name="T4" fmla="*/ 8 w 13"/>
                      <a:gd name="T5" fmla="*/ 11 h 14"/>
                      <a:gd name="T6" fmla="*/ 7 w 13"/>
                      <a:gd name="T7" fmla="*/ 7 h 14"/>
                      <a:gd name="T8" fmla="*/ 6 w 13"/>
                      <a:gd name="T9" fmla="*/ 5 h 14"/>
                      <a:gd name="T10" fmla="*/ 7 w 13"/>
                      <a:gd name="T11" fmla="*/ 2 h 14"/>
                      <a:gd name="T12" fmla="*/ 4 w 13"/>
                      <a:gd name="T13" fmla="*/ 4 h 14"/>
                      <a:gd name="T14" fmla="*/ 6 w 13"/>
                      <a:gd name="T15" fmla="*/ 1 h 14"/>
                      <a:gd name="T16" fmla="*/ 1 w 13"/>
                      <a:gd name="T17" fmla="*/ 0 h 14"/>
                      <a:gd name="T18" fmla="*/ 3 w 13"/>
                      <a:gd name="T19" fmla="*/ 6 h 14"/>
                      <a:gd name="T20" fmla="*/ 11 w 13"/>
                      <a:gd name="T21" fmla="*/ 14 h 14"/>
                      <a:gd name="T22" fmla="*/ 11 w 13"/>
                      <a:gd name="T23" fmla="*/ 14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3" h="14">
                        <a:moveTo>
                          <a:pt x="11" y="14"/>
                        </a:moveTo>
                        <a:cubicBezTo>
                          <a:pt x="11" y="14"/>
                          <a:pt x="11" y="14"/>
                          <a:pt x="11" y="14"/>
                        </a:cubicBezTo>
                        <a:cubicBezTo>
                          <a:pt x="11" y="13"/>
                          <a:pt x="9" y="11"/>
                          <a:pt x="8" y="11"/>
                        </a:cubicBezTo>
                        <a:cubicBezTo>
                          <a:pt x="7" y="9"/>
                          <a:pt x="8" y="8"/>
                          <a:pt x="7" y="7"/>
                        </a:cubicBezTo>
                        <a:cubicBezTo>
                          <a:pt x="6" y="6"/>
                          <a:pt x="6" y="6"/>
                          <a:pt x="6" y="5"/>
                        </a:cubicBezTo>
                        <a:cubicBezTo>
                          <a:pt x="5" y="3"/>
                          <a:pt x="6" y="3"/>
                          <a:pt x="7" y="2"/>
                        </a:cubicBezTo>
                        <a:cubicBezTo>
                          <a:pt x="9" y="0"/>
                          <a:pt x="3" y="3"/>
                          <a:pt x="4" y="4"/>
                        </a:cubicBezTo>
                        <a:cubicBezTo>
                          <a:pt x="3" y="3"/>
                          <a:pt x="6" y="1"/>
                          <a:pt x="6" y="1"/>
                        </a:cubicBezTo>
                        <a:cubicBezTo>
                          <a:pt x="5" y="0"/>
                          <a:pt x="1" y="0"/>
                          <a:pt x="1" y="0"/>
                        </a:cubicBezTo>
                        <a:cubicBezTo>
                          <a:pt x="0" y="1"/>
                          <a:pt x="2" y="5"/>
                          <a:pt x="3" y="6"/>
                        </a:cubicBezTo>
                        <a:cubicBezTo>
                          <a:pt x="5" y="8"/>
                          <a:pt x="8" y="13"/>
                          <a:pt x="11" y="14"/>
                        </a:cubicBezTo>
                        <a:cubicBezTo>
                          <a:pt x="13" y="14"/>
                          <a:pt x="8" y="13"/>
                          <a:pt x="11" y="1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82" name="Freeform 558">
                    <a:extLst>
                      <a:ext uri="{FF2B5EF4-FFF2-40B4-BE49-F238E27FC236}">
                        <a16:creationId xmlns:a16="http://schemas.microsoft.com/office/drawing/2014/main" xmlns="" id="{59DD89EE-48FE-6844-A367-DCB2F3EF924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05923" y="6076886"/>
                    <a:ext cx="38217" cy="38227"/>
                  </a:xfrm>
                  <a:custGeom>
                    <a:avLst/>
                    <a:gdLst>
                      <a:gd name="T0" fmla="*/ 3 w 4"/>
                      <a:gd name="T1" fmla="*/ 3 h 4"/>
                      <a:gd name="T2" fmla="*/ 2 w 4"/>
                      <a:gd name="T3" fmla="*/ 1 h 4"/>
                      <a:gd name="T4" fmla="*/ 3 w 4"/>
                      <a:gd name="T5" fmla="*/ 3 h 4"/>
                      <a:gd name="T6" fmla="*/ 3 w 4"/>
                      <a:gd name="T7" fmla="*/ 3 h 4"/>
                      <a:gd name="T8" fmla="*/ 3 w 4"/>
                      <a:gd name="T9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4">
                        <a:moveTo>
                          <a:pt x="3" y="3"/>
                        </a:moveTo>
                        <a:cubicBezTo>
                          <a:pt x="2" y="2"/>
                          <a:pt x="0" y="2"/>
                          <a:pt x="2" y="1"/>
                        </a:cubicBezTo>
                        <a:cubicBezTo>
                          <a:pt x="3" y="0"/>
                          <a:pt x="4" y="3"/>
                          <a:pt x="3" y="3"/>
                        </a:cubicBezTo>
                        <a:cubicBezTo>
                          <a:pt x="3" y="3"/>
                          <a:pt x="3" y="3"/>
                          <a:pt x="3" y="3"/>
                        </a:cubicBezTo>
                        <a:cubicBezTo>
                          <a:pt x="2" y="2"/>
                          <a:pt x="4" y="4"/>
                          <a:pt x="3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83" name="Freeform 559">
                    <a:extLst>
                      <a:ext uri="{FF2B5EF4-FFF2-40B4-BE49-F238E27FC236}">
                        <a16:creationId xmlns:a16="http://schemas.microsoft.com/office/drawing/2014/main" xmlns="" id="{5264C71A-075B-E542-AC06-8BFA939CFA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58150" y="6032291"/>
                    <a:ext cx="57323" cy="54153"/>
                  </a:xfrm>
                  <a:custGeom>
                    <a:avLst/>
                    <a:gdLst>
                      <a:gd name="T0" fmla="*/ 5 w 6"/>
                      <a:gd name="T1" fmla="*/ 2 h 6"/>
                      <a:gd name="T2" fmla="*/ 0 w 6"/>
                      <a:gd name="T3" fmla="*/ 1 h 6"/>
                      <a:gd name="T4" fmla="*/ 1 w 6"/>
                      <a:gd name="T5" fmla="*/ 3 h 6"/>
                      <a:gd name="T6" fmla="*/ 1 w 6"/>
                      <a:gd name="T7" fmla="*/ 6 h 6"/>
                      <a:gd name="T8" fmla="*/ 5 w 6"/>
                      <a:gd name="T9" fmla="*/ 5 h 6"/>
                      <a:gd name="T10" fmla="*/ 3 w 6"/>
                      <a:gd name="T11" fmla="*/ 3 h 6"/>
                      <a:gd name="T12" fmla="*/ 5 w 6"/>
                      <a:gd name="T13" fmla="*/ 2 h 6"/>
                      <a:gd name="T14" fmla="*/ 5 w 6"/>
                      <a:gd name="T15" fmla="*/ 2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6" h="6">
                        <a:moveTo>
                          <a:pt x="5" y="2"/>
                        </a:moveTo>
                        <a:cubicBezTo>
                          <a:pt x="4" y="2"/>
                          <a:pt x="1" y="0"/>
                          <a:pt x="0" y="1"/>
                        </a:cubicBezTo>
                        <a:cubicBezTo>
                          <a:pt x="1" y="0"/>
                          <a:pt x="2" y="4"/>
                          <a:pt x="1" y="3"/>
                        </a:cubicBezTo>
                        <a:cubicBezTo>
                          <a:pt x="1" y="4"/>
                          <a:pt x="1" y="5"/>
                          <a:pt x="1" y="6"/>
                        </a:cubicBezTo>
                        <a:cubicBezTo>
                          <a:pt x="1" y="5"/>
                          <a:pt x="5" y="4"/>
                          <a:pt x="5" y="5"/>
                        </a:cubicBezTo>
                        <a:cubicBezTo>
                          <a:pt x="5" y="4"/>
                          <a:pt x="4" y="4"/>
                          <a:pt x="3" y="3"/>
                        </a:cubicBezTo>
                        <a:cubicBezTo>
                          <a:pt x="4" y="4"/>
                          <a:pt x="6" y="2"/>
                          <a:pt x="5" y="2"/>
                        </a:cubicBezTo>
                        <a:cubicBezTo>
                          <a:pt x="4" y="2"/>
                          <a:pt x="6" y="2"/>
                          <a:pt x="5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84" name="Freeform 560">
                    <a:extLst>
                      <a:ext uri="{FF2B5EF4-FFF2-40B4-BE49-F238E27FC236}">
                        <a16:creationId xmlns:a16="http://schemas.microsoft.com/office/drawing/2014/main" xmlns="" id="{A08614F1-6F36-F047-B423-DE9BEC0AA5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32673" y="6048217"/>
                    <a:ext cx="35033" cy="57338"/>
                  </a:xfrm>
                  <a:custGeom>
                    <a:avLst/>
                    <a:gdLst>
                      <a:gd name="T0" fmla="*/ 2 w 4"/>
                      <a:gd name="T1" fmla="*/ 0 h 6"/>
                      <a:gd name="T2" fmla="*/ 2 w 4"/>
                      <a:gd name="T3" fmla="*/ 2 h 6"/>
                      <a:gd name="T4" fmla="*/ 2 w 4"/>
                      <a:gd name="T5" fmla="*/ 5 h 6"/>
                      <a:gd name="T6" fmla="*/ 3 w 4"/>
                      <a:gd name="T7" fmla="*/ 3 h 6"/>
                      <a:gd name="T8" fmla="*/ 2 w 4"/>
                      <a:gd name="T9" fmla="*/ 0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6">
                        <a:moveTo>
                          <a:pt x="2" y="0"/>
                        </a:moveTo>
                        <a:cubicBezTo>
                          <a:pt x="0" y="0"/>
                          <a:pt x="2" y="1"/>
                          <a:pt x="2" y="2"/>
                        </a:cubicBezTo>
                        <a:cubicBezTo>
                          <a:pt x="2" y="3"/>
                          <a:pt x="1" y="5"/>
                          <a:pt x="2" y="5"/>
                        </a:cubicBezTo>
                        <a:cubicBezTo>
                          <a:pt x="3" y="6"/>
                          <a:pt x="3" y="3"/>
                          <a:pt x="3" y="3"/>
                        </a:cubicBezTo>
                        <a:cubicBezTo>
                          <a:pt x="3" y="2"/>
                          <a:pt x="4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85" name="Freeform 561">
                    <a:extLst>
                      <a:ext uri="{FF2B5EF4-FFF2-40B4-BE49-F238E27FC236}">
                        <a16:creationId xmlns:a16="http://schemas.microsoft.com/office/drawing/2014/main" xmlns="" id="{933E42C9-4597-4A4A-AC02-4C3F659C22A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75347" y="5994061"/>
                    <a:ext cx="47770" cy="101936"/>
                  </a:xfrm>
                  <a:custGeom>
                    <a:avLst/>
                    <a:gdLst>
                      <a:gd name="T0" fmla="*/ 4 w 5"/>
                      <a:gd name="T1" fmla="*/ 10 h 11"/>
                      <a:gd name="T2" fmla="*/ 2 w 5"/>
                      <a:gd name="T3" fmla="*/ 6 h 11"/>
                      <a:gd name="T4" fmla="*/ 1 w 5"/>
                      <a:gd name="T5" fmla="*/ 3 h 11"/>
                      <a:gd name="T6" fmla="*/ 5 w 5"/>
                      <a:gd name="T7" fmla="*/ 5 h 11"/>
                      <a:gd name="T8" fmla="*/ 4 w 5"/>
                      <a:gd name="T9" fmla="*/ 10 h 11"/>
                      <a:gd name="T10" fmla="*/ 4 w 5"/>
                      <a:gd name="T11" fmla="*/ 10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" h="11">
                        <a:moveTo>
                          <a:pt x="4" y="10"/>
                        </a:moveTo>
                        <a:cubicBezTo>
                          <a:pt x="4" y="9"/>
                          <a:pt x="2" y="6"/>
                          <a:pt x="2" y="6"/>
                        </a:cubicBezTo>
                        <a:cubicBezTo>
                          <a:pt x="4" y="4"/>
                          <a:pt x="0" y="4"/>
                          <a:pt x="1" y="3"/>
                        </a:cubicBezTo>
                        <a:cubicBezTo>
                          <a:pt x="2" y="0"/>
                          <a:pt x="5" y="5"/>
                          <a:pt x="5" y="5"/>
                        </a:cubicBezTo>
                        <a:cubicBezTo>
                          <a:pt x="5" y="6"/>
                          <a:pt x="5" y="11"/>
                          <a:pt x="4" y="10"/>
                        </a:cubicBezTo>
                        <a:cubicBezTo>
                          <a:pt x="4" y="9"/>
                          <a:pt x="5" y="11"/>
                          <a:pt x="4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86" name="Freeform 562">
                    <a:extLst>
                      <a:ext uri="{FF2B5EF4-FFF2-40B4-BE49-F238E27FC236}">
                        <a16:creationId xmlns:a16="http://schemas.microsoft.com/office/drawing/2014/main" xmlns="" id="{685A6F32-67BD-9549-9F6B-C128EBCEFC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37130" y="5955834"/>
                    <a:ext cx="66879" cy="66896"/>
                  </a:xfrm>
                  <a:custGeom>
                    <a:avLst/>
                    <a:gdLst>
                      <a:gd name="T0" fmla="*/ 4 w 7"/>
                      <a:gd name="T1" fmla="*/ 6 h 7"/>
                      <a:gd name="T2" fmla="*/ 2 w 7"/>
                      <a:gd name="T3" fmla="*/ 3 h 7"/>
                      <a:gd name="T4" fmla="*/ 0 w 7"/>
                      <a:gd name="T5" fmla="*/ 2 h 7"/>
                      <a:gd name="T6" fmla="*/ 5 w 7"/>
                      <a:gd name="T7" fmla="*/ 1 h 7"/>
                      <a:gd name="T8" fmla="*/ 4 w 7"/>
                      <a:gd name="T9" fmla="*/ 3 h 7"/>
                      <a:gd name="T10" fmla="*/ 7 w 7"/>
                      <a:gd name="T11" fmla="*/ 4 h 7"/>
                      <a:gd name="T12" fmla="*/ 5 w 7"/>
                      <a:gd name="T13" fmla="*/ 5 h 7"/>
                      <a:gd name="T14" fmla="*/ 4 w 7"/>
                      <a:gd name="T15" fmla="*/ 6 h 7"/>
                      <a:gd name="T16" fmla="*/ 4 w 7"/>
                      <a:gd name="T17" fmla="*/ 6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" h="7">
                        <a:moveTo>
                          <a:pt x="4" y="6"/>
                        </a:moveTo>
                        <a:cubicBezTo>
                          <a:pt x="2" y="4"/>
                          <a:pt x="1" y="4"/>
                          <a:pt x="2" y="3"/>
                        </a:cubicBezTo>
                        <a:cubicBezTo>
                          <a:pt x="2" y="2"/>
                          <a:pt x="0" y="2"/>
                          <a:pt x="0" y="2"/>
                        </a:cubicBezTo>
                        <a:cubicBezTo>
                          <a:pt x="0" y="1"/>
                          <a:pt x="4" y="0"/>
                          <a:pt x="5" y="1"/>
                        </a:cubicBezTo>
                        <a:cubicBezTo>
                          <a:pt x="5" y="1"/>
                          <a:pt x="3" y="2"/>
                          <a:pt x="4" y="3"/>
                        </a:cubicBezTo>
                        <a:cubicBezTo>
                          <a:pt x="5" y="3"/>
                          <a:pt x="7" y="4"/>
                          <a:pt x="7" y="4"/>
                        </a:cubicBezTo>
                        <a:cubicBezTo>
                          <a:pt x="7" y="5"/>
                          <a:pt x="5" y="5"/>
                          <a:pt x="5" y="5"/>
                        </a:cubicBezTo>
                        <a:cubicBezTo>
                          <a:pt x="4" y="5"/>
                          <a:pt x="5" y="7"/>
                          <a:pt x="4" y="6"/>
                        </a:cubicBezTo>
                        <a:cubicBezTo>
                          <a:pt x="2" y="5"/>
                          <a:pt x="4" y="6"/>
                          <a:pt x="4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87" name="Freeform 563">
                    <a:extLst>
                      <a:ext uri="{FF2B5EF4-FFF2-40B4-BE49-F238E27FC236}">
                        <a16:creationId xmlns:a16="http://schemas.microsoft.com/office/drawing/2014/main" xmlns="" id="{C93AF010-A7E8-C94F-8DD6-C5F64BDBCC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04009" y="5955834"/>
                    <a:ext cx="63695" cy="86010"/>
                  </a:xfrm>
                  <a:custGeom>
                    <a:avLst/>
                    <a:gdLst>
                      <a:gd name="T0" fmla="*/ 3 w 7"/>
                      <a:gd name="T1" fmla="*/ 8 h 9"/>
                      <a:gd name="T2" fmla="*/ 4 w 7"/>
                      <a:gd name="T3" fmla="*/ 6 h 9"/>
                      <a:gd name="T4" fmla="*/ 2 w 7"/>
                      <a:gd name="T5" fmla="*/ 4 h 9"/>
                      <a:gd name="T6" fmla="*/ 3 w 7"/>
                      <a:gd name="T7" fmla="*/ 1 h 9"/>
                      <a:gd name="T8" fmla="*/ 6 w 7"/>
                      <a:gd name="T9" fmla="*/ 5 h 9"/>
                      <a:gd name="T10" fmla="*/ 3 w 7"/>
                      <a:gd name="T11" fmla="*/ 8 h 9"/>
                      <a:gd name="T12" fmla="*/ 3 w 7"/>
                      <a:gd name="T13" fmla="*/ 8 h 9"/>
                      <a:gd name="T14" fmla="*/ 3 w 7"/>
                      <a:gd name="T15" fmla="*/ 8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7" h="9">
                        <a:moveTo>
                          <a:pt x="3" y="8"/>
                        </a:moveTo>
                        <a:cubicBezTo>
                          <a:pt x="4" y="7"/>
                          <a:pt x="5" y="7"/>
                          <a:pt x="4" y="6"/>
                        </a:cubicBezTo>
                        <a:cubicBezTo>
                          <a:pt x="4" y="5"/>
                          <a:pt x="2" y="5"/>
                          <a:pt x="2" y="4"/>
                        </a:cubicBezTo>
                        <a:cubicBezTo>
                          <a:pt x="3" y="3"/>
                          <a:pt x="0" y="0"/>
                          <a:pt x="3" y="1"/>
                        </a:cubicBezTo>
                        <a:cubicBezTo>
                          <a:pt x="6" y="2"/>
                          <a:pt x="6" y="3"/>
                          <a:pt x="6" y="5"/>
                        </a:cubicBezTo>
                        <a:cubicBezTo>
                          <a:pt x="7" y="7"/>
                          <a:pt x="3" y="8"/>
                          <a:pt x="3" y="8"/>
                        </a:cubicBezTo>
                        <a:cubicBezTo>
                          <a:pt x="3" y="8"/>
                          <a:pt x="3" y="8"/>
                          <a:pt x="3" y="8"/>
                        </a:cubicBezTo>
                        <a:cubicBezTo>
                          <a:pt x="4" y="7"/>
                          <a:pt x="2" y="9"/>
                          <a:pt x="3" y="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88" name="Freeform 564">
                    <a:extLst>
                      <a:ext uri="{FF2B5EF4-FFF2-40B4-BE49-F238E27FC236}">
                        <a16:creationId xmlns:a16="http://schemas.microsoft.com/office/drawing/2014/main" xmlns="" id="{EFFCD170-EEAC-2B4A-8436-C27ED38D15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84900" y="5974948"/>
                    <a:ext cx="28662" cy="9556"/>
                  </a:xfrm>
                  <a:custGeom>
                    <a:avLst/>
                    <a:gdLst>
                      <a:gd name="T0" fmla="*/ 2 w 3"/>
                      <a:gd name="T1" fmla="*/ 1 h 1"/>
                      <a:gd name="T2" fmla="*/ 0 w 3"/>
                      <a:gd name="T3" fmla="*/ 0 h 1"/>
                      <a:gd name="T4" fmla="*/ 3 w 3"/>
                      <a:gd name="T5" fmla="*/ 0 h 1"/>
                      <a:gd name="T6" fmla="*/ 2 w 3"/>
                      <a:gd name="T7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" h="1">
                        <a:moveTo>
                          <a:pt x="2" y="1"/>
                        </a:moveTo>
                        <a:cubicBezTo>
                          <a:pt x="1" y="1"/>
                          <a:pt x="0" y="1"/>
                          <a:pt x="0" y="0"/>
                        </a:cubicBezTo>
                        <a:cubicBezTo>
                          <a:pt x="0" y="0"/>
                          <a:pt x="2" y="0"/>
                          <a:pt x="3" y="0"/>
                        </a:cubicBezTo>
                        <a:cubicBezTo>
                          <a:pt x="3" y="0"/>
                          <a:pt x="2" y="1"/>
                          <a:pt x="2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89" name="Freeform 565">
                    <a:extLst>
                      <a:ext uri="{FF2B5EF4-FFF2-40B4-BE49-F238E27FC236}">
                        <a16:creationId xmlns:a16="http://schemas.microsoft.com/office/drawing/2014/main" xmlns="" id="{8878D84E-8132-574E-8398-2A42E11834B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86812" y="5984506"/>
                    <a:ext cx="124202" cy="63711"/>
                  </a:xfrm>
                  <a:custGeom>
                    <a:avLst/>
                    <a:gdLst>
                      <a:gd name="T0" fmla="*/ 10 w 13"/>
                      <a:gd name="T1" fmla="*/ 1 h 7"/>
                      <a:gd name="T2" fmla="*/ 7 w 13"/>
                      <a:gd name="T3" fmla="*/ 1 h 7"/>
                      <a:gd name="T4" fmla="*/ 5 w 13"/>
                      <a:gd name="T5" fmla="*/ 1 h 7"/>
                      <a:gd name="T6" fmla="*/ 5 w 13"/>
                      <a:gd name="T7" fmla="*/ 4 h 7"/>
                      <a:gd name="T8" fmla="*/ 1 w 13"/>
                      <a:gd name="T9" fmla="*/ 3 h 7"/>
                      <a:gd name="T10" fmla="*/ 1 w 13"/>
                      <a:gd name="T11" fmla="*/ 6 h 7"/>
                      <a:gd name="T12" fmla="*/ 11 w 13"/>
                      <a:gd name="T13" fmla="*/ 4 h 7"/>
                      <a:gd name="T14" fmla="*/ 9 w 13"/>
                      <a:gd name="T15" fmla="*/ 3 h 7"/>
                      <a:gd name="T16" fmla="*/ 12 w 13"/>
                      <a:gd name="T17" fmla="*/ 3 h 7"/>
                      <a:gd name="T18" fmla="*/ 10 w 13"/>
                      <a:gd name="T19" fmla="*/ 1 h 7"/>
                      <a:gd name="T20" fmla="*/ 10 w 13"/>
                      <a:gd name="T21" fmla="*/ 1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" h="7">
                        <a:moveTo>
                          <a:pt x="10" y="1"/>
                        </a:moveTo>
                        <a:cubicBezTo>
                          <a:pt x="9" y="1"/>
                          <a:pt x="8" y="1"/>
                          <a:pt x="7" y="1"/>
                        </a:cubicBezTo>
                        <a:cubicBezTo>
                          <a:pt x="6" y="1"/>
                          <a:pt x="6" y="1"/>
                          <a:pt x="5" y="1"/>
                        </a:cubicBezTo>
                        <a:cubicBezTo>
                          <a:pt x="3" y="2"/>
                          <a:pt x="4" y="4"/>
                          <a:pt x="5" y="4"/>
                        </a:cubicBezTo>
                        <a:cubicBezTo>
                          <a:pt x="4" y="4"/>
                          <a:pt x="2" y="1"/>
                          <a:pt x="1" y="3"/>
                        </a:cubicBezTo>
                        <a:cubicBezTo>
                          <a:pt x="0" y="4"/>
                          <a:pt x="0" y="5"/>
                          <a:pt x="1" y="6"/>
                        </a:cubicBezTo>
                        <a:cubicBezTo>
                          <a:pt x="2" y="7"/>
                          <a:pt x="10" y="5"/>
                          <a:pt x="11" y="4"/>
                        </a:cubicBezTo>
                        <a:cubicBezTo>
                          <a:pt x="11" y="4"/>
                          <a:pt x="10" y="3"/>
                          <a:pt x="9" y="3"/>
                        </a:cubicBezTo>
                        <a:cubicBezTo>
                          <a:pt x="10" y="3"/>
                          <a:pt x="12" y="3"/>
                          <a:pt x="12" y="3"/>
                        </a:cubicBezTo>
                        <a:cubicBezTo>
                          <a:pt x="13" y="2"/>
                          <a:pt x="11" y="0"/>
                          <a:pt x="10" y="1"/>
                        </a:cubicBezTo>
                        <a:cubicBezTo>
                          <a:pt x="9" y="1"/>
                          <a:pt x="11" y="0"/>
                          <a:pt x="10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90" name="Freeform 566">
                    <a:extLst>
                      <a:ext uri="{FF2B5EF4-FFF2-40B4-BE49-F238E27FC236}">
                        <a16:creationId xmlns:a16="http://schemas.microsoft.com/office/drawing/2014/main" xmlns="" id="{273F090E-D482-1245-BC3E-EF22993DE29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34582" y="5927165"/>
                    <a:ext cx="76432" cy="66896"/>
                  </a:xfrm>
                  <a:custGeom>
                    <a:avLst/>
                    <a:gdLst>
                      <a:gd name="T0" fmla="*/ 2 w 8"/>
                      <a:gd name="T1" fmla="*/ 6 h 7"/>
                      <a:gd name="T2" fmla="*/ 5 w 8"/>
                      <a:gd name="T3" fmla="*/ 4 h 7"/>
                      <a:gd name="T4" fmla="*/ 8 w 8"/>
                      <a:gd name="T5" fmla="*/ 4 h 7"/>
                      <a:gd name="T6" fmla="*/ 5 w 8"/>
                      <a:gd name="T7" fmla="*/ 2 h 7"/>
                      <a:gd name="T8" fmla="*/ 2 w 8"/>
                      <a:gd name="T9" fmla="*/ 6 h 7"/>
                      <a:gd name="T10" fmla="*/ 2 w 8"/>
                      <a:gd name="T11" fmla="*/ 6 h 7"/>
                      <a:gd name="T12" fmla="*/ 2 w 8"/>
                      <a:gd name="T13" fmla="*/ 6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7">
                        <a:moveTo>
                          <a:pt x="2" y="6"/>
                        </a:moveTo>
                        <a:cubicBezTo>
                          <a:pt x="3" y="5"/>
                          <a:pt x="4" y="5"/>
                          <a:pt x="5" y="4"/>
                        </a:cubicBezTo>
                        <a:cubicBezTo>
                          <a:pt x="6" y="4"/>
                          <a:pt x="8" y="4"/>
                          <a:pt x="8" y="4"/>
                        </a:cubicBezTo>
                        <a:cubicBezTo>
                          <a:pt x="8" y="4"/>
                          <a:pt x="7" y="0"/>
                          <a:pt x="5" y="2"/>
                        </a:cubicBezTo>
                        <a:cubicBezTo>
                          <a:pt x="5" y="2"/>
                          <a:pt x="1" y="5"/>
                          <a:pt x="2" y="6"/>
                        </a:cubicBezTo>
                        <a:cubicBezTo>
                          <a:pt x="2" y="6"/>
                          <a:pt x="2" y="6"/>
                          <a:pt x="2" y="6"/>
                        </a:cubicBezTo>
                        <a:cubicBezTo>
                          <a:pt x="4" y="5"/>
                          <a:pt x="0" y="7"/>
                          <a:pt x="2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91" name="Freeform 567">
                    <a:extLst>
                      <a:ext uri="{FF2B5EF4-FFF2-40B4-BE49-F238E27FC236}">
                        <a16:creationId xmlns:a16="http://schemas.microsoft.com/office/drawing/2014/main" xmlns="" id="{49F86A92-567B-234A-B63E-4623FE89ED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02734" y="6182007"/>
                    <a:ext cx="92356" cy="35042"/>
                  </a:xfrm>
                  <a:custGeom>
                    <a:avLst/>
                    <a:gdLst>
                      <a:gd name="T0" fmla="*/ 9 w 10"/>
                      <a:gd name="T1" fmla="*/ 2 h 4"/>
                      <a:gd name="T2" fmla="*/ 9 w 10"/>
                      <a:gd name="T3" fmla="*/ 1 h 4"/>
                      <a:gd name="T4" fmla="*/ 6 w 10"/>
                      <a:gd name="T5" fmla="*/ 0 h 4"/>
                      <a:gd name="T6" fmla="*/ 2 w 10"/>
                      <a:gd name="T7" fmla="*/ 2 h 4"/>
                      <a:gd name="T8" fmla="*/ 3 w 10"/>
                      <a:gd name="T9" fmla="*/ 4 h 4"/>
                      <a:gd name="T10" fmla="*/ 9 w 10"/>
                      <a:gd name="T11" fmla="*/ 2 h 4"/>
                      <a:gd name="T12" fmla="*/ 9 w 10"/>
                      <a:gd name="T13" fmla="*/ 2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" h="4">
                        <a:moveTo>
                          <a:pt x="9" y="2"/>
                        </a:moveTo>
                        <a:cubicBezTo>
                          <a:pt x="10" y="2"/>
                          <a:pt x="8" y="1"/>
                          <a:pt x="9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5" y="1"/>
                          <a:pt x="3" y="1"/>
                          <a:pt x="2" y="2"/>
                        </a:cubicBezTo>
                        <a:cubicBezTo>
                          <a:pt x="0" y="3"/>
                          <a:pt x="2" y="4"/>
                          <a:pt x="3" y="4"/>
                        </a:cubicBezTo>
                        <a:cubicBezTo>
                          <a:pt x="5" y="4"/>
                          <a:pt x="7" y="1"/>
                          <a:pt x="9" y="2"/>
                        </a:cubicBezTo>
                        <a:cubicBezTo>
                          <a:pt x="10" y="2"/>
                          <a:pt x="7" y="1"/>
                          <a:pt x="9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92" name="Freeform 568">
                    <a:extLst>
                      <a:ext uri="{FF2B5EF4-FFF2-40B4-BE49-F238E27FC236}">
                        <a16:creationId xmlns:a16="http://schemas.microsoft.com/office/drawing/2014/main" xmlns="" id="{095A195A-2025-9940-A6F7-3458635F902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91269" y="6236163"/>
                    <a:ext cx="54139" cy="47785"/>
                  </a:xfrm>
                  <a:custGeom>
                    <a:avLst/>
                    <a:gdLst>
                      <a:gd name="T0" fmla="*/ 6 w 6"/>
                      <a:gd name="T1" fmla="*/ 2 h 5"/>
                      <a:gd name="T2" fmla="*/ 3 w 6"/>
                      <a:gd name="T3" fmla="*/ 2 h 5"/>
                      <a:gd name="T4" fmla="*/ 3 w 6"/>
                      <a:gd name="T5" fmla="*/ 4 h 5"/>
                      <a:gd name="T6" fmla="*/ 0 w 6"/>
                      <a:gd name="T7" fmla="*/ 5 h 5"/>
                      <a:gd name="T8" fmla="*/ 6 w 6"/>
                      <a:gd name="T9" fmla="*/ 2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5">
                        <a:moveTo>
                          <a:pt x="6" y="2"/>
                        </a:moveTo>
                        <a:cubicBezTo>
                          <a:pt x="6" y="0"/>
                          <a:pt x="4" y="1"/>
                          <a:pt x="3" y="2"/>
                        </a:cubicBezTo>
                        <a:cubicBezTo>
                          <a:pt x="3" y="2"/>
                          <a:pt x="3" y="3"/>
                          <a:pt x="3" y="4"/>
                        </a:cubicBezTo>
                        <a:cubicBezTo>
                          <a:pt x="2" y="4"/>
                          <a:pt x="0" y="5"/>
                          <a:pt x="0" y="5"/>
                        </a:cubicBezTo>
                        <a:cubicBezTo>
                          <a:pt x="0" y="5"/>
                          <a:pt x="6" y="5"/>
                          <a:pt x="6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93" name="Freeform 569">
                    <a:extLst>
                      <a:ext uri="{FF2B5EF4-FFF2-40B4-BE49-F238E27FC236}">
                        <a16:creationId xmlns:a16="http://schemas.microsoft.com/office/drawing/2014/main" xmlns="" id="{9640749A-D282-8D41-8D06-271D5F7B85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66431" y="5076623"/>
                    <a:ext cx="194268" cy="121050"/>
                  </a:xfrm>
                  <a:custGeom>
                    <a:avLst/>
                    <a:gdLst>
                      <a:gd name="T0" fmla="*/ 19 w 21"/>
                      <a:gd name="T1" fmla="*/ 9 h 13"/>
                      <a:gd name="T2" fmla="*/ 18 w 21"/>
                      <a:gd name="T3" fmla="*/ 7 h 13"/>
                      <a:gd name="T4" fmla="*/ 14 w 21"/>
                      <a:gd name="T5" fmla="*/ 4 h 13"/>
                      <a:gd name="T6" fmla="*/ 8 w 21"/>
                      <a:gd name="T7" fmla="*/ 1 h 13"/>
                      <a:gd name="T8" fmla="*/ 5 w 21"/>
                      <a:gd name="T9" fmla="*/ 6 h 13"/>
                      <a:gd name="T10" fmla="*/ 0 w 21"/>
                      <a:gd name="T11" fmla="*/ 8 h 13"/>
                      <a:gd name="T12" fmla="*/ 7 w 21"/>
                      <a:gd name="T13" fmla="*/ 11 h 13"/>
                      <a:gd name="T14" fmla="*/ 15 w 21"/>
                      <a:gd name="T15" fmla="*/ 12 h 13"/>
                      <a:gd name="T16" fmla="*/ 20 w 21"/>
                      <a:gd name="T17" fmla="*/ 9 h 13"/>
                      <a:gd name="T18" fmla="*/ 19 w 21"/>
                      <a:gd name="T19" fmla="*/ 9 h 13"/>
                      <a:gd name="T20" fmla="*/ 19 w 21"/>
                      <a:gd name="T21" fmla="*/ 9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21" h="13">
                        <a:moveTo>
                          <a:pt x="19" y="9"/>
                        </a:moveTo>
                        <a:cubicBezTo>
                          <a:pt x="15" y="10"/>
                          <a:pt x="19" y="8"/>
                          <a:pt x="18" y="7"/>
                        </a:cubicBezTo>
                        <a:cubicBezTo>
                          <a:pt x="17" y="7"/>
                          <a:pt x="15" y="4"/>
                          <a:pt x="14" y="4"/>
                        </a:cubicBezTo>
                        <a:cubicBezTo>
                          <a:pt x="12" y="4"/>
                          <a:pt x="10" y="1"/>
                          <a:pt x="8" y="1"/>
                        </a:cubicBezTo>
                        <a:cubicBezTo>
                          <a:pt x="6" y="0"/>
                          <a:pt x="6" y="5"/>
                          <a:pt x="5" y="6"/>
                        </a:cubicBezTo>
                        <a:cubicBezTo>
                          <a:pt x="4" y="6"/>
                          <a:pt x="0" y="6"/>
                          <a:pt x="0" y="8"/>
                        </a:cubicBezTo>
                        <a:cubicBezTo>
                          <a:pt x="1" y="10"/>
                          <a:pt x="6" y="11"/>
                          <a:pt x="7" y="11"/>
                        </a:cubicBezTo>
                        <a:cubicBezTo>
                          <a:pt x="9" y="12"/>
                          <a:pt x="13" y="13"/>
                          <a:pt x="15" y="12"/>
                        </a:cubicBezTo>
                        <a:cubicBezTo>
                          <a:pt x="15" y="12"/>
                          <a:pt x="20" y="10"/>
                          <a:pt x="20" y="9"/>
                        </a:cubicBezTo>
                        <a:cubicBezTo>
                          <a:pt x="20" y="9"/>
                          <a:pt x="19" y="9"/>
                          <a:pt x="19" y="9"/>
                        </a:cubicBezTo>
                        <a:cubicBezTo>
                          <a:pt x="18" y="10"/>
                          <a:pt x="21" y="9"/>
                          <a:pt x="19" y="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94" name="Freeform 570">
                    <a:extLst>
                      <a:ext uri="{FF2B5EF4-FFF2-40B4-BE49-F238E27FC236}">
                        <a16:creationId xmlns:a16="http://schemas.microsoft.com/office/drawing/2014/main" xmlns="" id="{0F138684-285A-484F-BCD0-F8CA34FB4CC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99554" y="5133964"/>
                    <a:ext cx="47770" cy="35042"/>
                  </a:xfrm>
                  <a:custGeom>
                    <a:avLst/>
                    <a:gdLst>
                      <a:gd name="T0" fmla="*/ 2 w 5"/>
                      <a:gd name="T1" fmla="*/ 4 h 4"/>
                      <a:gd name="T2" fmla="*/ 4 w 5"/>
                      <a:gd name="T3" fmla="*/ 1 h 4"/>
                      <a:gd name="T4" fmla="*/ 2 w 5"/>
                      <a:gd name="T5" fmla="*/ 4 h 4"/>
                      <a:gd name="T6" fmla="*/ 2 w 5"/>
                      <a:gd name="T7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" h="4">
                        <a:moveTo>
                          <a:pt x="2" y="4"/>
                        </a:moveTo>
                        <a:cubicBezTo>
                          <a:pt x="0" y="4"/>
                          <a:pt x="4" y="0"/>
                          <a:pt x="4" y="1"/>
                        </a:cubicBezTo>
                        <a:cubicBezTo>
                          <a:pt x="5" y="1"/>
                          <a:pt x="3" y="4"/>
                          <a:pt x="2" y="4"/>
                        </a:cubicBezTo>
                        <a:cubicBezTo>
                          <a:pt x="1" y="4"/>
                          <a:pt x="4" y="4"/>
                          <a:pt x="2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95" name="Freeform 571">
                    <a:extLst>
                      <a:ext uri="{FF2B5EF4-FFF2-40B4-BE49-F238E27FC236}">
                        <a16:creationId xmlns:a16="http://schemas.microsoft.com/office/drawing/2014/main" xmlns="" id="{CB9B77A3-0453-2746-B876-719F494B38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42228" y="5169003"/>
                    <a:ext cx="19109" cy="19114"/>
                  </a:xfrm>
                  <a:custGeom>
                    <a:avLst/>
                    <a:gdLst>
                      <a:gd name="T0" fmla="*/ 1 w 2"/>
                      <a:gd name="T1" fmla="*/ 2 h 2"/>
                      <a:gd name="T2" fmla="*/ 1 w 2"/>
                      <a:gd name="T3" fmla="*/ 0 h 2"/>
                      <a:gd name="T4" fmla="*/ 1 w 2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1" y="2"/>
                        </a:moveTo>
                        <a:cubicBezTo>
                          <a:pt x="0" y="2"/>
                          <a:pt x="0" y="1"/>
                          <a:pt x="1" y="0"/>
                        </a:cubicBezTo>
                        <a:cubicBezTo>
                          <a:pt x="2" y="0"/>
                          <a:pt x="2" y="2"/>
                          <a:pt x="1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96" name="Freeform 572">
                    <a:extLst>
                      <a:ext uri="{FF2B5EF4-FFF2-40B4-BE49-F238E27FC236}">
                        <a16:creationId xmlns:a16="http://schemas.microsoft.com/office/drawing/2014/main" xmlns="" id="{4CAB5A38-07CC-BD4E-B8FC-27963050A72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39678" y="4777183"/>
                    <a:ext cx="859874" cy="420492"/>
                  </a:xfrm>
                  <a:custGeom>
                    <a:avLst/>
                    <a:gdLst>
                      <a:gd name="T0" fmla="*/ 76 w 92"/>
                      <a:gd name="T1" fmla="*/ 41 h 45"/>
                      <a:gd name="T2" fmla="*/ 71 w 92"/>
                      <a:gd name="T3" fmla="*/ 39 h 45"/>
                      <a:gd name="T4" fmla="*/ 61 w 92"/>
                      <a:gd name="T5" fmla="*/ 38 h 45"/>
                      <a:gd name="T6" fmla="*/ 45 w 92"/>
                      <a:gd name="T7" fmla="*/ 43 h 45"/>
                      <a:gd name="T8" fmla="*/ 29 w 92"/>
                      <a:gd name="T9" fmla="*/ 41 h 45"/>
                      <a:gd name="T10" fmla="*/ 21 w 92"/>
                      <a:gd name="T11" fmla="*/ 38 h 45"/>
                      <a:gd name="T12" fmla="*/ 10 w 92"/>
                      <a:gd name="T13" fmla="*/ 31 h 45"/>
                      <a:gd name="T14" fmla="*/ 40 w 92"/>
                      <a:gd name="T15" fmla="*/ 29 h 45"/>
                      <a:gd name="T16" fmla="*/ 9 w 92"/>
                      <a:gd name="T17" fmla="*/ 26 h 45"/>
                      <a:gd name="T18" fmla="*/ 16 w 92"/>
                      <a:gd name="T19" fmla="*/ 19 h 45"/>
                      <a:gd name="T20" fmla="*/ 14 w 92"/>
                      <a:gd name="T21" fmla="*/ 18 h 45"/>
                      <a:gd name="T22" fmla="*/ 7 w 92"/>
                      <a:gd name="T23" fmla="*/ 17 h 45"/>
                      <a:gd name="T24" fmla="*/ 4 w 92"/>
                      <a:gd name="T25" fmla="*/ 11 h 45"/>
                      <a:gd name="T26" fmla="*/ 8 w 92"/>
                      <a:gd name="T27" fmla="*/ 7 h 45"/>
                      <a:gd name="T28" fmla="*/ 24 w 92"/>
                      <a:gd name="T29" fmla="*/ 1 h 45"/>
                      <a:gd name="T30" fmla="*/ 29 w 92"/>
                      <a:gd name="T31" fmla="*/ 7 h 45"/>
                      <a:gd name="T32" fmla="*/ 39 w 92"/>
                      <a:gd name="T33" fmla="*/ 6 h 45"/>
                      <a:gd name="T34" fmla="*/ 43 w 92"/>
                      <a:gd name="T35" fmla="*/ 8 h 45"/>
                      <a:gd name="T36" fmla="*/ 47 w 92"/>
                      <a:gd name="T37" fmla="*/ 9 h 45"/>
                      <a:gd name="T38" fmla="*/ 43 w 92"/>
                      <a:gd name="T39" fmla="*/ 4 h 45"/>
                      <a:gd name="T40" fmla="*/ 54 w 92"/>
                      <a:gd name="T41" fmla="*/ 10 h 45"/>
                      <a:gd name="T42" fmla="*/ 60 w 92"/>
                      <a:gd name="T43" fmla="*/ 14 h 45"/>
                      <a:gd name="T44" fmla="*/ 59 w 92"/>
                      <a:gd name="T45" fmla="*/ 1 h 45"/>
                      <a:gd name="T46" fmla="*/ 69 w 92"/>
                      <a:gd name="T47" fmla="*/ 6 h 45"/>
                      <a:gd name="T48" fmla="*/ 74 w 92"/>
                      <a:gd name="T49" fmla="*/ 19 h 45"/>
                      <a:gd name="T50" fmla="*/ 82 w 92"/>
                      <a:gd name="T51" fmla="*/ 26 h 45"/>
                      <a:gd name="T52" fmla="*/ 92 w 92"/>
                      <a:gd name="T53" fmla="*/ 33 h 45"/>
                      <a:gd name="T54" fmla="*/ 83 w 92"/>
                      <a:gd name="T55" fmla="*/ 35 h 45"/>
                      <a:gd name="T56" fmla="*/ 81 w 92"/>
                      <a:gd name="T57" fmla="*/ 36 h 45"/>
                      <a:gd name="T58" fmla="*/ 85 w 92"/>
                      <a:gd name="T59" fmla="*/ 36 h 45"/>
                      <a:gd name="T60" fmla="*/ 89 w 92"/>
                      <a:gd name="T61" fmla="*/ 39 h 45"/>
                      <a:gd name="T62" fmla="*/ 83 w 92"/>
                      <a:gd name="T63" fmla="*/ 41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92" h="45">
                        <a:moveTo>
                          <a:pt x="83" y="41"/>
                        </a:moveTo>
                        <a:cubicBezTo>
                          <a:pt x="81" y="41"/>
                          <a:pt x="79" y="41"/>
                          <a:pt x="76" y="41"/>
                        </a:cubicBezTo>
                        <a:cubicBezTo>
                          <a:pt x="75" y="41"/>
                          <a:pt x="74" y="41"/>
                          <a:pt x="73" y="41"/>
                        </a:cubicBezTo>
                        <a:cubicBezTo>
                          <a:pt x="72" y="41"/>
                          <a:pt x="72" y="40"/>
                          <a:pt x="71" y="39"/>
                        </a:cubicBezTo>
                        <a:cubicBezTo>
                          <a:pt x="70" y="39"/>
                          <a:pt x="66" y="40"/>
                          <a:pt x="65" y="38"/>
                        </a:cubicBezTo>
                        <a:cubicBezTo>
                          <a:pt x="65" y="35"/>
                          <a:pt x="63" y="37"/>
                          <a:pt x="61" y="38"/>
                        </a:cubicBezTo>
                        <a:cubicBezTo>
                          <a:pt x="58" y="40"/>
                          <a:pt x="56" y="39"/>
                          <a:pt x="54" y="40"/>
                        </a:cubicBezTo>
                        <a:cubicBezTo>
                          <a:pt x="51" y="41"/>
                          <a:pt x="48" y="42"/>
                          <a:pt x="45" y="43"/>
                        </a:cubicBezTo>
                        <a:cubicBezTo>
                          <a:pt x="41" y="43"/>
                          <a:pt x="35" y="45"/>
                          <a:pt x="31" y="43"/>
                        </a:cubicBezTo>
                        <a:cubicBezTo>
                          <a:pt x="31" y="43"/>
                          <a:pt x="29" y="42"/>
                          <a:pt x="29" y="41"/>
                        </a:cubicBezTo>
                        <a:cubicBezTo>
                          <a:pt x="29" y="40"/>
                          <a:pt x="29" y="38"/>
                          <a:pt x="27" y="38"/>
                        </a:cubicBezTo>
                        <a:cubicBezTo>
                          <a:pt x="25" y="38"/>
                          <a:pt x="23" y="38"/>
                          <a:pt x="21" y="38"/>
                        </a:cubicBezTo>
                        <a:cubicBezTo>
                          <a:pt x="19" y="38"/>
                          <a:pt x="17" y="38"/>
                          <a:pt x="15" y="36"/>
                        </a:cubicBezTo>
                        <a:cubicBezTo>
                          <a:pt x="14" y="36"/>
                          <a:pt x="9" y="32"/>
                          <a:pt x="10" y="31"/>
                        </a:cubicBezTo>
                        <a:cubicBezTo>
                          <a:pt x="16" y="28"/>
                          <a:pt x="23" y="29"/>
                          <a:pt x="28" y="29"/>
                        </a:cubicBezTo>
                        <a:cubicBezTo>
                          <a:pt x="29" y="29"/>
                          <a:pt x="40" y="29"/>
                          <a:pt x="40" y="29"/>
                        </a:cubicBezTo>
                        <a:cubicBezTo>
                          <a:pt x="40" y="27"/>
                          <a:pt x="26" y="25"/>
                          <a:pt x="25" y="25"/>
                        </a:cubicBezTo>
                        <a:cubicBezTo>
                          <a:pt x="20" y="25"/>
                          <a:pt x="14" y="28"/>
                          <a:pt x="9" y="26"/>
                        </a:cubicBezTo>
                        <a:cubicBezTo>
                          <a:pt x="7" y="25"/>
                          <a:pt x="3" y="23"/>
                          <a:pt x="7" y="21"/>
                        </a:cubicBezTo>
                        <a:cubicBezTo>
                          <a:pt x="10" y="20"/>
                          <a:pt x="13" y="19"/>
                          <a:pt x="16" y="19"/>
                        </a:cubicBezTo>
                        <a:cubicBezTo>
                          <a:pt x="18" y="18"/>
                          <a:pt x="20" y="18"/>
                          <a:pt x="21" y="18"/>
                        </a:cubicBezTo>
                        <a:cubicBezTo>
                          <a:pt x="19" y="19"/>
                          <a:pt x="16" y="18"/>
                          <a:pt x="14" y="18"/>
                        </a:cubicBezTo>
                        <a:cubicBezTo>
                          <a:pt x="13" y="18"/>
                          <a:pt x="7" y="19"/>
                          <a:pt x="6" y="18"/>
                        </a:cubicBezTo>
                        <a:cubicBezTo>
                          <a:pt x="6" y="18"/>
                          <a:pt x="7" y="17"/>
                          <a:pt x="7" y="17"/>
                        </a:cubicBezTo>
                        <a:cubicBezTo>
                          <a:pt x="7" y="16"/>
                          <a:pt x="0" y="17"/>
                          <a:pt x="1" y="15"/>
                        </a:cubicBezTo>
                        <a:cubicBezTo>
                          <a:pt x="2" y="14"/>
                          <a:pt x="3" y="12"/>
                          <a:pt x="4" y="11"/>
                        </a:cubicBezTo>
                        <a:cubicBezTo>
                          <a:pt x="8" y="10"/>
                          <a:pt x="4" y="10"/>
                          <a:pt x="4" y="9"/>
                        </a:cubicBezTo>
                        <a:cubicBezTo>
                          <a:pt x="4" y="9"/>
                          <a:pt x="7" y="7"/>
                          <a:pt x="8" y="7"/>
                        </a:cubicBezTo>
                        <a:cubicBezTo>
                          <a:pt x="10" y="6"/>
                          <a:pt x="11" y="5"/>
                          <a:pt x="13" y="4"/>
                        </a:cubicBezTo>
                        <a:cubicBezTo>
                          <a:pt x="17" y="2"/>
                          <a:pt x="20" y="1"/>
                          <a:pt x="24" y="1"/>
                        </a:cubicBezTo>
                        <a:cubicBezTo>
                          <a:pt x="29" y="1"/>
                          <a:pt x="24" y="7"/>
                          <a:pt x="24" y="7"/>
                        </a:cubicBezTo>
                        <a:cubicBezTo>
                          <a:pt x="26" y="8"/>
                          <a:pt x="28" y="8"/>
                          <a:pt x="29" y="7"/>
                        </a:cubicBezTo>
                        <a:cubicBezTo>
                          <a:pt x="30" y="7"/>
                          <a:pt x="30" y="4"/>
                          <a:pt x="31" y="4"/>
                        </a:cubicBezTo>
                        <a:cubicBezTo>
                          <a:pt x="33" y="4"/>
                          <a:pt x="37" y="4"/>
                          <a:pt x="39" y="6"/>
                        </a:cubicBezTo>
                        <a:cubicBezTo>
                          <a:pt x="42" y="8"/>
                          <a:pt x="35" y="11"/>
                          <a:pt x="40" y="10"/>
                        </a:cubicBezTo>
                        <a:cubicBezTo>
                          <a:pt x="41" y="10"/>
                          <a:pt x="42" y="9"/>
                          <a:pt x="43" y="8"/>
                        </a:cubicBezTo>
                        <a:cubicBezTo>
                          <a:pt x="44" y="8"/>
                          <a:pt x="44" y="8"/>
                          <a:pt x="45" y="8"/>
                        </a:cubicBezTo>
                        <a:cubicBezTo>
                          <a:pt x="46" y="8"/>
                          <a:pt x="46" y="8"/>
                          <a:pt x="47" y="9"/>
                        </a:cubicBezTo>
                        <a:cubicBezTo>
                          <a:pt x="48" y="9"/>
                          <a:pt x="48" y="7"/>
                          <a:pt x="48" y="6"/>
                        </a:cubicBezTo>
                        <a:cubicBezTo>
                          <a:pt x="47" y="6"/>
                          <a:pt x="44" y="4"/>
                          <a:pt x="43" y="4"/>
                        </a:cubicBezTo>
                        <a:cubicBezTo>
                          <a:pt x="45" y="3"/>
                          <a:pt x="49" y="5"/>
                          <a:pt x="50" y="6"/>
                        </a:cubicBezTo>
                        <a:cubicBezTo>
                          <a:pt x="53" y="7"/>
                          <a:pt x="53" y="8"/>
                          <a:pt x="54" y="10"/>
                        </a:cubicBezTo>
                        <a:cubicBezTo>
                          <a:pt x="54" y="11"/>
                          <a:pt x="54" y="16"/>
                          <a:pt x="56" y="16"/>
                        </a:cubicBezTo>
                        <a:cubicBezTo>
                          <a:pt x="57" y="16"/>
                          <a:pt x="61" y="16"/>
                          <a:pt x="60" y="14"/>
                        </a:cubicBezTo>
                        <a:cubicBezTo>
                          <a:pt x="59" y="10"/>
                          <a:pt x="57" y="7"/>
                          <a:pt x="56" y="3"/>
                        </a:cubicBezTo>
                        <a:cubicBezTo>
                          <a:pt x="55" y="0"/>
                          <a:pt x="58" y="1"/>
                          <a:pt x="59" y="1"/>
                        </a:cubicBezTo>
                        <a:cubicBezTo>
                          <a:pt x="62" y="2"/>
                          <a:pt x="62" y="0"/>
                          <a:pt x="64" y="1"/>
                        </a:cubicBezTo>
                        <a:cubicBezTo>
                          <a:pt x="66" y="3"/>
                          <a:pt x="69" y="4"/>
                          <a:pt x="69" y="6"/>
                        </a:cubicBezTo>
                        <a:cubicBezTo>
                          <a:pt x="70" y="9"/>
                          <a:pt x="71" y="11"/>
                          <a:pt x="73" y="13"/>
                        </a:cubicBezTo>
                        <a:cubicBezTo>
                          <a:pt x="74" y="16"/>
                          <a:pt x="75" y="17"/>
                          <a:pt x="74" y="19"/>
                        </a:cubicBezTo>
                        <a:cubicBezTo>
                          <a:pt x="73" y="22"/>
                          <a:pt x="76" y="25"/>
                          <a:pt x="78" y="26"/>
                        </a:cubicBezTo>
                        <a:cubicBezTo>
                          <a:pt x="79" y="26"/>
                          <a:pt x="81" y="26"/>
                          <a:pt x="82" y="26"/>
                        </a:cubicBezTo>
                        <a:cubicBezTo>
                          <a:pt x="83" y="27"/>
                          <a:pt x="84" y="28"/>
                          <a:pt x="85" y="28"/>
                        </a:cubicBezTo>
                        <a:cubicBezTo>
                          <a:pt x="88" y="29"/>
                          <a:pt x="92" y="29"/>
                          <a:pt x="92" y="33"/>
                        </a:cubicBezTo>
                        <a:cubicBezTo>
                          <a:pt x="92" y="35"/>
                          <a:pt x="83" y="32"/>
                          <a:pt x="83" y="32"/>
                        </a:cubicBezTo>
                        <a:cubicBezTo>
                          <a:pt x="83" y="33"/>
                          <a:pt x="83" y="34"/>
                          <a:pt x="83" y="35"/>
                        </a:cubicBezTo>
                        <a:cubicBezTo>
                          <a:pt x="83" y="35"/>
                          <a:pt x="80" y="35"/>
                          <a:pt x="80" y="35"/>
                        </a:cubicBezTo>
                        <a:cubicBezTo>
                          <a:pt x="81" y="35"/>
                          <a:pt x="81" y="36"/>
                          <a:pt x="81" y="36"/>
                        </a:cubicBezTo>
                        <a:cubicBezTo>
                          <a:pt x="81" y="37"/>
                          <a:pt x="81" y="38"/>
                          <a:pt x="81" y="38"/>
                        </a:cubicBezTo>
                        <a:cubicBezTo>
                          <a:pt x="81" y="38"/>
                          <a:pt x="85" y="36"/>
                          <a:pt x="85" y="36"/>
                        </a:cubicBezTo>
                        <a:cubicBezTo>
                          <a:pt x="87" y="36"/>
                          <a:pt x="86" y="37"/>
                          <a:pt x="86" y="38"/>
                        </a:cubicBezTo>
                        <a:cubicBezTo>
                          <a:pt x="86" y="38"/>
                          <a:pt x="88" y="38"/>
                          <a:pt x="89" y="39"/>
                        </a:cubicBezTo>
                        <a:cubicBezTo>
                          <a:pt x="89" y="39"/>
                          <a:pt x="83" y="41"/>
                          <a:pt x="83" y="41"/>
                        </a:cubicBezTo>
                        <a:cubicBezTo>
                          <a:pt x="81" y="41"/>
                          <a:pt x="86" y="41"/>
                          <a:pt x="83" y="4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97" name="Freeform 573">
                    <a:extLst>
                      <a:ext uri="{FF2B5EF4-FFF2-40B4-BE49-F238E27FC236}">
                        <a16:creationId xmlns:a16="http://schemas.microsoft.com/office/drawing/2014/main" xmlns="" id="{7896AB7F-9CC8-6149-AD1C-23AAFA0DACF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09745" y="4738956"/>
                    <a:ext cx="130574" cy="86010"/>
                  </a:xfrm>
                  <a:custGeom>
                    <a:avLst/>
                    <a:gdLst>
                      <a:gd name="T0" fmla="*/ 9 w 14"/>
                      <a:gd name="T1" fmla="*/ 8 h 9"/>
                      <a:gd name="T2" fmla="*/ 5 w 14"/>
                      <a:gd name="T3" fmla="*/ 5 h 9"/>
                      <a:gd name="T4" fmla="*/ 0 w 14"/>
                      <a:gd name="T5" fmla="*/ 3 h 9"/>
                      <a:gd name="T6" fmla="*/ 4 w 14"/>
                      <a:gd name="T7" fmla="*/ 0 h 9"/>
                      <a:gd name="T8" fmla="*/ 10 w 14"/>
                      <a:gd name="T9" fmla="*/ 1 h 9"/>
                      <a:gd name="T10" fmla="*/ 12 w 14"/>
                      <a:gd name="T11" fmla="*/ 4 h 9"/>
                      <a:gd name="T12" fmla="*/ 9 w 14"/>
                      <a:gd name="T13" fmla="*/ 8 h 9"/>
                      <a:gd name="T14" fmla="*/ 9 w 14"/>
                      <a:gd name="T15" fmla="*/ 8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4" h="9">
                        <a:moveTo>
                          <a:pt x="9" y="8"/>
                        </a:moveTo>
                        <a:cubicBezTo>
                          <a:pt x="7" y="8"/>
                          <a:pt x="6" y="5"/>
                          <a:pt x="5" y="5"/>
                        </a:cubicBezTo>
                        <a:cubicBezTo>
                          <a:pt x="4" y="4"/>
                          <a:pt x="0" y="3"/>
                          <a:pt x="0" y="3"/>
                        </a:cubicBezTo>
                        <a:cubicBezTo>
                          <a:pt x="1" y="2"/>
                          <a:pt x="3" y="1"/>
                          <a:pt x="4" y="0"/>
                        </a:cubicBezTo>
                        <a:cubicBezTo>
                          <a:pt x="6" y="0"/>
                          <a:pt x="8" y="0"/>
                          <a:pt x="10" y="1"/>
                        </a:cubicBezTo>
                        <a:cubicBezTo>
                          <a:pt x="12" y="2"/>
                          <a:pt x="14" y="2"/>
                          <a:pt x="12" y="4"/>
                        </a:cubicBezTo>
                        <a:cubicBezTo>
                          <a:pt x="11" y="5"/>
                          <a:pt x="10" y="9"/>
                          <a:pt x="9" y="8"/>
                        </a:cubicBezTo>
                        <a:cubicBezTo>
                          <a:pt x="8" y="8"/>
                          <a:pt x="9" y="8"/>
                          <a:pt x="9" y="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98" name="Freeform 574">
                    <a:extLst>
                      <a:ext uri="{FF2B5EF4-FFF2-40B4-BE49-F238E27FC236}">
                        <a16:creationId xmlns:a16="http://schemas.microsoft.com/office/drawing/2014/main" xmlns="" id="{491A9C5E-AA8E-3C45-9A2F-9644977FDE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16751" y="4700729"/>
                    <a:ext cx="296178" cy="273958"/>
                  </a:xfrm>
                  <a:custGeom>
                    <a:avLst/>
                    <a:gdLst>
                      <a:gd name="T0" fmla="*/ 18 w 32"/>
                      <a:gd name="T1" fmla="*/ 27 h 29"/>
                      <a:gd name="T2" fmla="*/ 10 w 32"/>
                      <a:gd name="T3" fmla="*/ 19 h 29"/>
                      <a:gd name="T4" fmla="*/ 1 w 32"/>
                      <a:gd name="T5" fmla="*/ 15 h 29"/>
                      <a:gd name="T6" fmla="*/ 0 w 32"/>
                      <a:gd name="T7" fmla="*/ 13 h 29"/>
                      <a:gd name="T8" fmla="*/ 4 w 32"/>
                      <a:gd name="T9" fmla="*/ 12 h 29"/>
                      <a:gd name="T10" fmla="*/ 11 w 32"/>
                      <a:gd name="T11" fmla="*/ 14 h 29"/>
                      <a:gd name="T12" fmla="*/ 11 w 32"/>
                      <a:gd name="T13" fmla="*/ 12 h 29"/>
                      <a:gd name="T14" fmla="*/ 13 w 32"/>
                      <a:gd name="T15" fmla="*/ 11 h 29"/>
                      <a:gd name="T16" fmla="*/ 7 w 32"/>
                      <a:gd name="T17" fmla="*/ 8 h 29"/>
                      <a:gd name="T18" fmla="*/ 7 w 32"/>
                      <a:gd name="T19" fmla="*/ 6 h 29"/>
                      <a:gd name="T20" fmla="*/ 10 w 32"/>
                      <a:gd name="T21" fmla="*/ 7 h 29"/>
                      <a:gd name="T22" fmla="*/ 11 w 32"/>
                      <a:gd name="T23" fmla="*/ 5 h 29"/>
                      <a:gd name="T24" fmla="*/ 8 w 32"/>
                      <a:gd name="T25" fmla="*/ 4 h 29"/>
                      <a:gd name="T26" fmla="*/ 10 w 32"/>
                      <a:gd name="T27" fmla="*/ 3 h 29"/>
                      <a:gd name="T28" fmla="*/ 14 w 32"/>
                      <a:gd name="T29" fmla="*/ 4 h 29"/>
                      <a:gd name="T30" fmla="*/ 13 w 32"/>
                      <a:gd name="T31" fmla="*/ 3 h 29"/>
                      <a:gd name="T32" fmla="*/ 19 w 32"/>
                      <a:gd name="T33" fmla="*/ 5 h 29"/>
                      <a:gd name="T34" fmla="*/ 18 w 32"/>
                      <a:gd name="T35" fmla="*/ 3 h 29"/>
                      <a:gd name="T36" fmla="*/ 19 w 32"/>
                      <a:gd name="T37" fmla="*/ 3 h 29"/>
                      <a:gd name="T38" fmla="*/ 17 w 32"/>
                      <a:gd name="T39" fmla="*/ 2 h 29"/>
                      <a:gd name="T40" fmla="*/ 25 w 32"/>
                      <a:gd name="T41" fmla="*/ 1 h 29"/>
                      <a:gd name="T42" fmla="*/ 23 w 32"/>
                      <a:gd name="T43" fmla="*/ 3 h 29"/>
                      <a:gd name="T44" fmla="*/ 28 w 32"/>
                      <a:gd name="T45" fmla="*/ 4 h 29"/>
                      <a:gd name="T46" fmla="*/ 27 w 32"/>
                      <a:gd name="T47" fmla="*/ 7 h 29"/>
                      <a:gd name="T48" fmla="*/ 26 w 32"/>
                      <a:gd name="T49" fmla="*/ 8 h 29"/>
                      <a:gd name="T50" fmla="*/ 23 w 32"/>
                      <a:gd name="T51" fmla="*/ 10 h 29"/>
                      <a:gd name="T52" fmla="*/ 21 w 32"/>
                      <a:gd name="T53" fmla="*/ 13 h 29"/>
                      <a:gd name="T54" fmla="*/ 24 w 32"/>
                      <a:gd name="T55" fmla="*/ 11 h 29"/>
                      <a:gd name="T56" fmla="*/ 26 w 32"/>
                      <a:gd name="T57" fmla="*/ 13 h 29"/>
                      <a:gd name="T58" fmla="*/ 29 w 32"/>
                      <a:gd name="T59" fmla="*/ 13 h 29"/>
                      <a:gd name="T60" fmla="*/ 28 w 32"/>
                      <a:gd name="T61" fmla="*/ 10 h 29"/>
                      <a:gd name="T62" fmla="*/ 30 w 32"/>
                      <a:gd name="T63" fmla="*/ 11 h 29"/>
                      <a:gd name="T64" fmla="*/ 30 w 32"/>
                      <a:gd name="T65" fmla="*/ 14 h 29"/>
                      <a:gd name="T66" fmla="*/ 31 w 32"/>
                      <a:gd name="T67" fmla="*/ 17 h 29"/>
                      <a:gd name="T68" fmla="*/ 28 w 32"/>
                      <a:gd name="T69" fmla="*/ 23 h 29"/>
                      <a:gd name="T70" fmla="*/ 22 w 32"/>
                      <a:gd name="T71" fmla="*/ 23 h 29"/>
                      <a:gd name="T72" fmla="*/ 21 w 32"/>
                      <a:gd name="T73" fmla="*/ 23 h 29"/>
                      <a:gd name="T74" fmla="*/ 23 w 32"/>
                      <a:gd name="T75" fmla="*/ 26 h 29"/>
                      <a:gd name="T76" fmla="*/ 18 w 32"/>
                      <a:gd name="T77" fmla="*/ 27 h 29"/>
                      <a:gd name="T78" fmla="*/ 18 w 32"/>
                      <a:gd name="T79" fmla="*/ 27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2" h="29">
                        <a:moveTo>
                          <a:pt x="18" y="27"/>
                        </a:moveTo>
                        <a:cubicBezTo>
                          <a:pt x="15" y="25"/>
                          <a:pt x="13" y="21"/>
                          <a:pt x="10" y="19"/>
                        </a:cubicBezTo>
                        <a:cubicBezTo>
                          <a:pt x="7" y="18"/>
                          <a:pt x="4" y="16"/>
                          <a:pt x="1" y="15"/>
                        </a:cubicBezTo>
                        <a:cubicBezTo>
                          <a:pt x="0" y="14"/>
                          <a:pt x="0" y="14"/>
                          <a:pt x="0" y="13"/>
                        </a:cubicBezTo>
                        <a:cubicBezTo>
                          <a:pt x="0" y="10"/>
                          <a:pt x="2" y="11"/>
                          <a:pt x="4" y="12"/>
                        </a:cubicBezTo>
                        <a:cubicBezTo>
                          <a:pt x="6" y="13"/>
                          <a:pt x="8" y="15"/>
                          <a:pt x="11" y="14"/>
                        </a:cubicBezTo>
                        <a:cubicBezTo>
                          <a:pt x="12" y="14"/>
                          <a:pt x="11" y="12"/>
                          <a:pt x="11" y="12"/>
                        </a:cubicBezTo>
                        <a:cubicBezTo>
                          <a:pt x="11" y="11"/>
                          <a:pt x="13" y="12"/>
                          <a:pt x="13" y="11"/>
                        </a:cubicBezTo>
                        <a:cubicBezTo>
                          <a:pt x="14" y="10"/>
                          <a:pt x="7" y="8"/>
                          <a:pt x="7" y="8"/>
                        </a:cubicBezTo>
                        <a:cubicBezTo>
                          <a:pt x="5" y="7"/>
                          <a:pt x="6" y="6"/>
                          <a:pt x="7" y="6"/>
                        </a:cubicBezTo>
                        <a:cubicBezTo>
                          <a:pt x="9" y="5"/>
                          <a:pt x="9" y="6"/>
                          <a:pt x="10" y="7"/>
                        </a:cubicBezTo>
                        <a:cubicBezTo>
                          <a:pt x="10" y="7"/>
                          <a:pt x="11" y="5"/>
                          <a:pt x="11" y="5"/>
                        </a:cubicBezTo>
                        <a:cubicBezTo>
                          <a:pt x="12" y="5"/>
                          <a:pt x="8" y="4"/>
                          <a:pt x="8" y="4"/>
                        </a:cubicBezTo>
                        <a:cubicBezTo>
                          <a:pt x="8" y="4"/>
                          <a:pt x="10" y="3"/>
                          <a:pt x="10" y="3"/>
                        </a:cubicBezTo>
                        <a:cubicBezTo>
                          <a:pt x="11" y="3"/>
                          <a:pt x="13" y="4"/>
                          <a:pt x="14" y="4"/>
                        </a:cubicBezTo>
                        <a:cubicBezTo>
                          <a:pt x="14" y="4"/>
                          <a:pt x="13" y="3"/>
                          <a:pt x="13" y="3"/>
                        </a:cubicBezTo>
                        <a:cubicBezTo>
                          <a:pt x="14" y="2"/>
                          <a:pt x="18" y="5"/>
                          <a:pt x="19" y="5"/>
                        </a:cubicBezTo>
                        <a:cubicBezTo>
                          <a:pt x="20" y="4"/>
                          <a:pt x="18" y="4"/>
                          <a:pt x="18" y="3"/>
                        </a:cubicBezTo>
                        <a:cubicBezTo>
                          <a:pt x="18" y="3"/>
                          <a:pt x="19" y="3"/>
                          <a:pt x="19" y="3"/>
                        </a:cubicBezTo>
                        <a:cubicBezTo>
                          <a:pt x="19" y="3"/>
                          <a:pt x="17" y="3"/>
                          <a:pt x="17" y="2"/>
                        </a:cubicBezTo>
                        <a:cubicBezTo>
                          <a:pt x="17" y="2"/>
                          <a:pt x="24" y="0"/>
                          <a:pt x="25" y="1"/>
                        </a:cubicBezTo>
                        <a:cubicBezTo>
                          <a:pt x="26" y="1"/>
                          <a:pt x="23" y="2"/>
                          <a:pt x="23" y="3"/>
                        </a:cubicBezTo>
                        <a:cubicBezTo>
                          <a:pt x="24" y="4"/>
                          <a:pt x="27" y="3"/>
                          <a:pt x="28" y="4"/>
                        </a:cubicBezTo>
                        <a:cubicBezTo>
                          <a:pt x="28" y="5"/>
                          <a:pt x="24" y="7"/>
                          <a:pt x="27" y="7"/>
                        </a:cubicBezTo>
                        <a:cubicBezTo>
                          <a:pt x="28" y="7"/>
                          <a:pt x="27" y="8"/>
                          <a:pt x="26" y="8"/>
                        </a:cubicBezTo>
                        <a:cubicBezTo>
                          <a:pt x="25" y="8"/>
                          <a:pt x="24" y="8"/>
                          <a:pt x="23" y="10"/>
                        </a:cubicBezTo>
                        <a:cubicBezTo>
                          <a:pt x="23" y="10"/>
                          <a:pt x="21" y="13"/>
                          <a:pt x="21" y="13"/>
                        </a:cubicBezTo>
                        <a:cubicBezTo>
                          <a:pt x="22" y="13"/>
                          <a:pt x="23" y="11"/>
                          <a:pt x="24" y="11"/>
                        </a:cubicBezTo>
                        <a:cubicBezTo>
                          <a:pt x="25" y="11"/>
                          <a:pt x="25" y="12"/>
                          <a:pt x="26" y="13"/>
                        </a:cubicBezTo>
                        <a:cubicBezTo>
                          <a:pt x="27" y="13"/>
                          <a:pt x="30" y="17"/>
                          <a:pt x="29" y="13"/>
                        </a:cubicBezTo>
                        <a:cubicBezTo>
                          <a:pt x="29" y="12"/>
                          <a:pt x="27" y="11"/>
                          <a:pt x="28" y="10"/>
                        </a:cubicBezTo>
                        <a:cubicBezTo>
                          <a:pt x="29" y="10"/>
                          <a:pt x="30" y="10"/>
                          <a:pt x="30" y="11"/>
                        </a:cubicBezTo>
                        <a:cubicBezTo>
                          <a:pt x="30" y="12"/>
                          <a:pt x="29" y="13"/>
                          <a:pt x="30" y="14"/>
                        </a:cubicBezTo>
                        <a:cubicBezTo>
                          <a:pt x="31" y="15"/>
                          <a:pt x="32" y="16"/>
                          <a:pt x="31" y="17"/>
                        </a:cubicBezTo>
                        <a:cubicBezTo>
                          <a:pt x="29" y="19"/>
                          <a:pt x="32" y="22"/>
                          <a:pt x="28" y="23"/>
                        </a:cubicBezTo>
                        <a:cubicBezTo>
                          <a:pt x="28" y="23"/>
                          <a:pt x="21" y="25"/>
                          <a:pt x="22" y="23"/>
                        </a:cubicBezTo>
                        <a:cubicBezTo>
                          <a:pt x="22" y="22"/>
                          <a:pt x="21" y="22"/>
                          <a:pt x="21" y="23"/>
                        </a:cubicBezTo>
                        <a:cubicBezTo>
                          <a:pt x="22" y="24"/>
                          <a:pt x="22" y="25"/>
                          <a:pt x="23" y="26"/>
                        </a:cubicBezTo>
                        <a:cubicBezTo>
                          <a:pt x="23" y="28"/>
                          <a:pt x="19" y="27"/>
                          <a:pt x="18" y="27"/>
                        </a:cubicBezTo>
                        <a:cubicBezTo>
                          <a:pt x="17" y="26"/>
                          <a:pt x="22" y="29"/>
                          <a:pt x="18" y="2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299" name="Freeform 575">
                    <a:extLst>
                      <a:ext uri="{FF2B5EF4-FFF2-40B4-BE49-F238E27FC236}">
                        <a16:creationId xmlns:a16="http://schemas.microsoft.com/office/drawing/2014/main" xmlns="" id="{D55E8DD4-446F-FD45-8AE9-329D8DC6242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32037" y="4700729"/>
                    <a:ext cx="261145" cy="207060"/>
                  </a:xfrm>
                  <a:custGeom>
                    <a:avLst/>
                    <a:gdLst>
                      <a:gd name="T0" fmla="*/ 7 w 28"/>
                      <a:gd name="T1" fmla="*/ 22 h 22"/>
                      <a:gd name="T2" fmla="*/ 3 w 28"/>
                      <a:gd name="T3" fmla="*/ 19 h 22"/>
                      <a:gd name="T4" fmla="*/ 1 w 28"/>
                      <a:gd name="T5" fmla="*/ 11 h 22"/>
                      <a:gd name="T6" fmla="*/ 1 w 28"/>
                      <a:gd name="T7" fmla="*/ 4 h 22"/>
                      <a:gd name="T8" fmla="*/ 6 w 28"/>
                      <a:gd name="T9" fmla="*/ 4 h 22"/>
                      <a:gd name="T10" fmla="*/ 5 w 28"/>
                      <a:gd name="T11" fmla="*/ 1 h 22"/>
                      <a:gd name="T12" fmla="*/ 16 w 28"/>
                      <a:gd name="T13" fmla="*/ 2 h 22"/>
                      <a:gd name="T14" fmla="*/ 25 w 28"/>
                      <a:gd name="T15" fmla="*/ 3 h 22"/>
                      <a:gd name="T16" fmla="*/ 23 w 28"/>
                      <a:gd name="T17" fmla="*/ 8 h 22"/>
                      <a:gd name="T18" fmla="*/ 19 w 28"/>
                      <a:gd name="T19" fmla="*/ 13 h 22"/>
                      <a:gd name="T20" fmla="*/ 12 w 28"/>
                      <a:gd name="T21" fmla="*/ 13 h 22"/>
                      <a:gd name="T22" fmla="*/ 10 w 28"/>
                      <a:gd name="T23" fmla="*/ 14 h 22"/>
                      <a:gd name="T24" fmla="*/ 11 w 28"/>
                      <a:gd name="T25" fmla="*/ 17 h 22"/>
                      <a:gd name="T26" fmla="*/ 7 w 28"/>
                      <a:gd name="T27" fmla="*/ 22 h 22"/>
                      <a:gd name="T28" fmla="*/ 7 w 28"/>
                      <a:gd name="T29" fmla="*/ 22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28" h="22">
                        <a:moveTo>
                          <a:pt x="7" y="22"/>
                        </a:moveTo>
                        <a:cubicBezTo>
                          <a:pt x="5" y="21"/>
                          <a:pt x="3" y="21"/>
                          <a:pt x="3" y="19"/>
                        </a:cubicBezTo>
                        <a:cubicBezTo>
                          <a:pt x="3" y="16"/>
                          <a:pt x="0" y="14"/>
                          <a:pt x="1" y="11"/>
                        </a:cubicBezTo>
                        <a:cubicBezTo>
                          <a:pt x="1" y="9"/>
                          <a:pt x="0" y="6"/>
                          <a:pt x="1" y="4"/>
                        </a:cubicBezTo>
                        <a:cubicBezTo>
                          <a:pt x="2" y="4"/>
                          <a:pt x="6" y="5"/>
                          <a:pt x="6" y="4"/>
                        </a:cubicBezTo>
                        <a:cubicBezTo>
                          <a:pt x="6" y="3"/>
                          <a:pt x="0" y="3"/>
                          <a:pt x="5" y="1"/>
                        </a:cubicBezTo>
                        <a:cubicBezTo>
                          <a:pt x="9" y="0"/>
                          <a:pt x="12" y="1"/>
                          <a:pt x="16" y="2"/>
                        </a:cubicBezTo>
                        <a:cubicBezTo>
                          <a:pt x="19" y="2"/>
                          <a:pt x="22" y="2"/>
                          <a:pt x="25" y="3"/>
                        </a:cubicBezTo>
                        <a:cubicBezTo>
                          <a:pt x="28" y="4"/>
                          <a:pt x="25" y="6"/>
                          <a:pt x="23" y="8"/>
                        </a:cubicBezTo>
                        <a:cubicBezTo>
                          <a:pt x="22" y="10"/>
                          <a:pt x="21" y="12"/>
                          <a:pt x="19" y="13"/>
                        </a:cubicBezTo>
                        <a:cubicBezTo>
                          <a:pt x="18" y="15"/>
                          <a:pt x="14" y="13"/>
                          <a:pt x="12" y="13"/>
                        </a:cubicBezTo>
                        <a:cubicBezTo>
                          <a:pt x="12" y="13"/>
                          <a:pt x="9" y="13"/>
                          <a:pt x="10" y="14"/>
                        </a:cubicBezTo>
                        <a:cubicBezTo>
                          <a:pt x="10" y="15"/>
                          <a:pt x="12" y="15"/>
                          <a:pt x="11" y="17"/>
                        </a:cubicBezTo>
                        <a:cubicBezTo>
                          <a:pt x="10" y="17"/>
                          <a:pt x="8" y="22"/>
                          <a:pt x="7" y="22"/>
                        </a:cubicBezTo>
                        <a:cubicBezTo>
                          <a:pt x="5" y="21"/>
                          <a:pt x="8" y="22"/>
                          <a:pt x="7" y="2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00" name="Freeform 576">
                    <a:extLst>
                      <a:ext uri="{FF2B5EF4-FFF2-40B4-BE49-F238E27FC236}">
                        <a16:creationId xmlns:a16="http://schemas.microsoft.com/office/drawing/2014/main" xmlns="" id="{B245066D-BCAC-1D4D-A81F-129F6F20CC2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33947" y="4675245"/>
                    <a:ext cx="503186" cy="308998"/>
                  </a:xfrm>
                  <a:custGeom>
                    <a:avLst/>
                    <a:gdLst>
                      <a:gd name="T0" fmla="*/ 52 w 54"/>
                      <a:gd name="T1" fmla="*/ 10 h 33"/>
                      <a:gd name="T2" fmla="*/ 45 w 54"/>
                      <a:gd name="T3" fmla="*/ 4 h 33"/>
                      <a:gd name="T4" fmla="*/ 41 w 54"/>
                      <a:gd name="T5" fmla="*/ 3 h 33"/>
                      <a:gd name="T6" fmla="*/ 35 w 54"/>
                      <a:gd name="T7" fmla="*/ 4 h 33"/>
                      <a:gd name="T8" fmla="*/ 32 w 54"/>
                      <a:gd name="T9" fmla="*/ 3 h 33"/>
                      <a:gd name="T10" fmla="*/ 27 w 54"/>
                      <a:gd name="T11" fmla="*/ 1 h 33"/>
                      <a:gd name="T12" fmla="*/ 20 w 54"/>
                      <a:gd name="T13" fmla="*/ 0 h 33"/>
                      <a:gd name="T14" fmla="*/ 11 w 54"/>
                      <a:gd name="T15" fmla="*/ 1 h 33"/>
                      <a:gd name="T16" fmla="*/ 8 w 54"/>
                      <a:gd name="T17" fmla="*/ 3 h 33"/>
                      <a:gd name="T18" fmla="*/ 7 w 54"/>
                      <a:gd name="T19" fmla="*/ 11 h 33"/>
                      <a:gd name="T20" fmla="*/ 7 w 54"/>
                      <a:gd name="T21" fmla="*/ 15 h 33"/>
                      <a:gd name="T22" fmla="*/ 4 w 54"/>
                      <a:gd name="T23" fmla="*/ 18 h 33"/>
                      <a:gd name="T24" fmla="*/ 0 w 54"/>
                      <a:gd name="T25" fmla="*/ 24 h 33"/>
                      <a:gd name="T26" fmla="*/ 7 w 54"/>
                      <a:gd name="T27" fmla="*/ 26 h 33"/>
                      <a:gd name="T28" fmla="*/ 15 w 54"/>
                      <a:gd name="T29" fmla="*/ 32 h 33"/>
                      <a:gd name="T30" fmla="*/ 19 w 54"/>
                      <a:gd name="T31" fmla="*/ 30 h 33"/>
                      <a:gd name="T32" fmla="*/ 25 w 54"/>
                      <a:gd name="T33" fmla="*/ 29 h 33"/>
                      <a:gd name="T34" fmla="*/ 28 w 54"/>
                      <a:gd name="T35" fmla="*/ 26 h 33"/>
                      <a:gd name="T36" fmla="*/ 31 w 54"/>
                      <a:gd name="T37" fmla="*/ 21 h 33"/>
                      <a:gd name="T38" fmla="*/ 37 w 54"/>
                      <a:gd name="T39" fmla="*/ 17 h 33"/>
                      <a:gd name="T40" fmla="*/ 46 w 54"/>
                      <a:gd name="T41" fmla="*/ 13 h 33"/>
                      <a:gd name="T42" fmla="*/ 52 w 54"/>
                      <a:gd name="T43" fmla="*/ 10 h 33"/>
                      <a:gd name="T44" fmla="*/ 52 w 54"/>
                      <a:gd name="T45" fmla="*/ 10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54" h="33">
                        <a:moveTo>
                          <a:pt x="52" y="10"/>
                        </a:moveTo>
                        <a:cubicBezTo>
                          <a:pt x="50" y="8"/>
                          <a:pt x="48" y="6"/>
                          <a:pt x="45" y="4"/>
                        </a:cubicBezTo>
                        <a:cubicBezTo>
                          <a:pt x="44" y="4"/>
                          <a:pt x="42" y="3"/>
                          <a:pt x="41" y="3"/>
                        </a:cubicBezTo>
                        <a:cubicBezTo>
                          <a:pt x="38" y="2"/>
                          <a:pt x="37" y="3"/>
                          <a:pt x="35" y="4"/>
                        </a:cubicBezTo>
                        <a:cubicBezTo>
                          <a:pt x="34" y="4"/>
                          <a:pt x="33" y="3"/>
                          <a:pt x="32" y="3"/>
                        </a:cubicBezTo>
                        <a:cubicBezTo>
                          <a:pt x="31" y="2"/>
                          <a:pt x="29" y="2"/>
                          <a:pt x="27" y="1"/>
                        </a:cubicBezTo>
                        <a:cubicBezTo>
                          <a:pt x="25" y="1"/>
                          <a:pt x="22" y="0"/>
                          <a:pt x="20" y="0"/>
                        </a:cubicBezTo>
                        <a:cubicBezTo>
                          <a:pt x="17" y="0"/>
                          <a:pt x="14" y="1"/>
                          <a:pt x="11" y="1"/>
                        </a:cubicBezTo>
                        <a:cubicBezTo>
                          <a:pt x="9" y="2"/>
                          <a:pt x="6" y="1"/>
                          <a:pt x="8" y="3"/>
                        </a:cubicBezTo>
                        <a:cubicBezTo>
                          <a:pt x="10" y="7"/>
                          <a:pt x="10" y="8"/>
                          <a:pt x="7" y="11"/>
                        </a:cubicBezTo>
                        <a:cubicBezTo>
                          <a:pt x="5" y="13"/>
                          <a:pt x="7" y="14"/>
                          <a:pt x="7" y="15"/>
                        </a:cubicBezTo>
                        <a:cubicBezTo>
                          <a:pt x="6" y="16"/>
                          <a:pt x="4" y="16"/>
                          <a:pt x="4" y="18"/>
                        </a:cubicBezTo>
                        <a:cubicBezTo>
                          <a:pt x="3" y="20"/>
                          <a:pt x="1" y="22"/>
                          <a:pt x="0" y="24"/>
                        </a:cubicBezTo>
                        <a:cubicBezTo>
                          <a:pt x="0" y="25"/>
                          <a:pt x="6" y="26"/>
                          <a:pt x="7" y="26"/>
                        </a:cubicBezTo>
                        <a:cubicBezTo>
                          <a:pt x="10" y="28"/>
                          <a:pt x="12" y="32"/>
                          <a:pt x="15" y="32"/>
                        </a:cubicBezTo>
                        <a:cubicBezTo>
                          <a:pt x="16" y="33"/>
                          <a:pt x="18" y="31"/>
                          <a:pt x="19" y="30"/>
                        </a:cubicBezTo>
                        <a:cubicBezTo>
                          <a:pt x="21" y="29"/>
                          <a:pt x="23" y="30"/>
                          <a:pt x="25" y="29"/>
                        </a:cubicBezTo>
                        <a:cubicBezTo>
                          <a:pt x="27" y="29"/>
                          <a:pt x="27" y="28"/>
                          <a:pt x="28" y="26"/>
                        </a:cubicBezTo>
                        <a:cubicBezTo>
                          <a:pt x="28" y="24"/>
                          <a:pt x="28" y="23"/>
                          <a:pt x="31" y="21"/>
                        </a:cubicBezTo>
                        <a:cubicBezTo>
                          <a:pt x="33" y="20"/>
                          <a:pt x="34" y="18"/>
                          <a:pt x="37" y="17"/>
                        </a:cubicBezTo>
                        <a:cubicBezTo>
                          <a:pt x="40" y="15"/>
                          <a:pt x="43" y="14"/>
                          <a:pt x="46" y="13"/>
                        </a:cubicBezTo>
                        <a:cubicBezTo>
                          <a:pt x="46" y="13"/>
                          <a:pt x="53" y="10"/>
                          <a:pt x="52" y="10"/>
                        </a:cubicBezTo>
                        <a:cubicBezTo>
                          <a:pt x="51" y="9"/>
                          <a:pt x="54" y="11"/>
                          <a:pt x="52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01" name="Freeform 577">
                    <a:extLst>
                      <a:ext uri="{FF2B5EF4-FFF2-40B4-BE49-F238E27FC236}">
                        <a16:creationId xmlns:a16="http://schemas.microsoft.com/office/drawing/2014/main" xmlns="" id="{9889C509-73EC-4A41-845B-97263137E05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11655" y="4589235"/>
                    <a:ext cx="66879" cy="38227"/>
                  </a:xfrm>
                  <a:custGeom>
                    <a:avLst/>
                    <a:gdLst>
                      <a:gd name="T0" fmla="*/ 4 w 7"/>
                      <a:gd name="T1" fmla="*/ 4 h 4"/>
                      <a:gd name="T2" fmla="*/ 1 w 7"/>
                      <a:gd name="T3" fmla="*/ 3 h 4"/>
                      <a:gd name="T4" fmla="*/ 3 w 7"/>
                      <a:gd name="T5" fmla="*/ 0 h 4"/>
                      <a:gd name="T6" fmla="*/ 4 w 7"/>
                      <a:gd name="T7" fmla="*/ 4 h 4"/>
                      <a:gd name="T8" fmla="*/ 4 w 7"/>
                      <a:gd name="T9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4">
                        <a:moveTo>
                          <a:pt x="4" y="4"/>
                        </a:moveTo>
                        <a:cubicBezTo>
                          <a:pt x="3" y="4"/>
                          <a:pt x="1" y="4"/>
                          <a:pt x="1" y="3"/>
                        </a:cubicBezTo>
                        <a:cubicBezTo>
                          <a:pt x="0" y="2"/>
                          <a:pt x="3" y="0"/>
                          <a:pt x="3" y="0"/>
                        </a:cubicBezTo>
                        <a:cubicBezTo>
                          <a:pt x="6" y="0"/>
                          <a:pt x="7" y="4"/>
                          <a:pt x="4" y="4"/>
                        </a:cubicBezTo>
                        <a:cubicBezTo>
                          <a:pt x="1" y="3"/>
                          <a:pt x="6" y="4"/>
                          <a:pt x="4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02" name="Freeform 578">
                    <a:extLst>
                      <a:ext uri="{FF2B5EF4-FFF2-40B4-BE49-F238E27FC236}">
                        <a16:creationId xmlns:a16="http://schemas.microsoft.com/office/drawing/2014/main" xmlns="" id="{D270908E-288B-2D4D-AD0E-49092AF82A1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35221" y="4420403"/>
                    <a:ext cx="560509" cy="264400"/>
                  </a:xfrm>
                  <a:custGeom>
                    <a:avLst/>
                    <a:gdLst>
                      <a:gd name="T0" fmla="*/ 50 w 60"/>
                      <a:gd name="T1" fmla="*/ 22 h 28"/>
                      <a:gd name="T2" fmla="*/ 48 w 60"/>
                      <a:gd name="T3" fmla="*/ 21 h 28"/>
                      <a:gd name="T4" fmla="*/ 46 w 60"/>
                      <a:gd name="T5" fmla="*/ 23 h 28"/>
                      <a:gd name="T6" fmla="*/ 43 w 60"/>
                      <a:gd name="T7" fmla="*/ 22 h 28"/>
                      <a:gd name="T8" fmla="*/ 40 w 60"/>
                      <a:gd name="T9" fmla="*/ 23 h 28"/>
                      <a:gd name="T10" fmla="*/ 24 w 60"/>
                      <a:gd name="T11" fmla="*/ 27 h 28"/>
                      <a:gd name="T12" fmla="*/ 19 w 60"/>
                      <a:gd name="T13" fmla="*/ 28 h 28"/>
                      <a:gd name="T14" fmla="*/ 17 w 60"/>
                      <a:gd name="T15" fmla="*/ 24 h 28"/>
                      <a:gd name="T16" fmla="*/ 24 w 60"/>
                      <a:gd name="T17" fmla="*/ 22 h 28"/>
                      <a:gd name="T18" fmla="*/ 29 w 60"/>
                      <a:gd name="T19" fmla="*/ 22 h 28"/>
                      <a:gd name="T20" fmla="*/ 31 w 60"/>
                      <a:gd name="T21" fmla="*/ 20 h 28"/>
                      <a:gd name="T22" fmla="*/ 24 w 60"/>
                      <a:gd name="T23" fmla="*/ 20 h 28"/>
                      <a:gd name="T24" fmla="*/ 19 w 60"/>
                      <a:gd name="T25" fmla="*/ 21 h 28"/>
                      <a:gd name="T26" fmla="*/ 19 w 60"/>
                      <a:gd name="T27" fmla="*/ 19 h 28"/>
                      <a:gd name="T28" fmla="*/ 12 w 60"/>
                      <a:gd name="T29" fmla="*/ 21 h 28"/>
                      <a:gd name="T30" fmla="*/ 11 w 60"/>
                      <a:gd name="T31" fmla="*/ 22 h 28"/>
                      <a:gd name="T32" fmla="*/ 9 w 60"/>
                      <a:gd name="T33" fmla="*/ 23 h 28"/>
                      <a:gd name="T34" fmla="*/ 5 w 60"/>
                      <a:gd name="T35" fmla="*/ 21 h 28"/>
                      <a:gd name="T36" fmla="*/ 0 w 60"/>
                      <a:gd name="T37" fmla="*/ 20 h 28"/>
                      <a:gd name="T38" fmla="*/ 4 w 60"/>
                      <a:gd name="T39" fmla="*/ 18 h 28"/>
                      <a:gd name="T40" fmla="*/ 9 w 60"/>
                      <a:gd name="T41" fmla="*/ 17 h 28"/>
                      <a:gd name="T42" fmla="*/ 11 w 60"/>
                      <a:gd name="T43" fmla="*/ 16 h 28"/>
                      <a:gd name="T44" fmla="*/ 5 w 60"/>
                      <a:gd name="T45" fmla="*/ 16 h 28"/>
                      <a:gd name="T46" fmla="*/ 4 w 60"/>
                      <a:gd name="T47" fmla="*/ 14 h 28"/>
                      <a:gd name="T48" fmla="*/ 12 w 60"/>
                      <a:gd name="T49" fmla="*/ 13 h 28"/>
                      <a:gd name="T50" fmla="*/ 4 w 60"/>
                      <a:gd name="T51" fmla="*/ 12 h 28"/>
                      <a:gd name="T52" fmla="*/ 13 w 60"/>
                      <a:gd name="T53" fmla="*/ 10 h 28"/>
                      <a:gd name="T54" fmla="*/ 9 w 60"/>
                      <a:gd name="T55" fmla="*/ 8 h 28"/>
                      <a:gd name="T56" fmla="*/ 14 w 60"/>
                      <a:gd name="T57" fmla="*/ 6 h 28"/>
                      <a:gd name="T58" fmla="*/ 17 w 60"/>
                      <a:gd name="T59" fmla="*/ 10 h 28"/>
                      <a:gd name="T60" fmla="*/ 25 w 60"/>
                      <a:gd name="T61" fmla="*/ 11 h 28"/>
                      <a:gd name="T62" fmla="*/ 29 w 60"/>
                      <a:gd name="T63" fmla="*/ 14 h 28"/>
                      <a:gd name="T64" fmla="*/ 32 w 60"/>
                      <a:gd name="T65" fmla="*/ 17 h 28"/>
                      <a:gd name="T66" fmla="*/ 39 w 60"/>
                      <a:gd name="T67" fmla="*/ 16 h 28"/>
                      <a:gd name="T68" fmla="*/ 37 w 60"/>
                      <a:gd name="T69" fmla="*/ 13 h 28"/>
                      <a:gd name="T70" fmla="*/ 38 w 60"/>
                      <a:gd name="T71" fmla="*/ 9 h 28"/>
                      <a:gd name="T72" fmla="*/ 36 w 60"/>
                      <a:gd name="T73" fmla="*/ 8 h 28"/>
                      <a:gd name="T74" fmla="*/ 38 w 60"/>
                      <a:gd name="T75" fmla="*/ 5 h 28"/>
                      <a:gd name="T76" fmla="*/ 43 w 60"/>
                      <a:gd name="T77" fmla="*/ 3 h 28"/>
                      <a:gd name="T78" fmla="*/ 44 w 60"/>
                      <a:gd name="T79" fmla="*/ 7 h 28"/>
                      <a:gd name="T80" fmla="*/ 45 w 60"/>
                      <a:gd name="T81" fmla="*/ 9 h 28"/>
                      <a:gd name="T82" fmla="*/ 44 w 60"/>
                      <a:gd name="T83" fmla="*/ 10 h 28"/>
                      <a:gd name="T84" fmla="*/ 47 w 60"/>
                      <a:gd name="T85" fmla="*/ 11 h 28"/>
                      <a:gd name="T86" fmla="*/ 51 w 60"/>
                      <a:gd name="T87" fmla="*/ 14 h 28"/>
                      <a:gd name="T88" fmla="*/ 53 w 60"/>
                      <a:gd name="T89" fmla="*/ 13 h 28"/>
                      <a:gd name="T90" fmla="*/ 57 w 60"/>
                      <a:gd name="T91" fmla="*/ 12 h 28"/>
                      <a:gd name="T92" fmla="*/ 59 w 60"/>
                      <a:gd name="T93" fmla="*/ 15 h 28"/>
                      <a:gd name="T94" fmla="*/ 58 w 60"/>
                      <a:gd name="T95" fmla="*/ 20 h 28"/>
                      <a:gd name="T96" fmla="*/ 50 w 60"/>
                      <a:gd name="T97" fmla="*/ 22 h 28"/>
                      <a:gd name="T98" fmla="*/ 50 w 60"/>
                      <a:gd name="T99" fmla="*/ 22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60" h="28">
                        <a:moveTo>
                          <a:pt x="50" y="22"/>
                        </a:moveTo>
                        <a:cubicBezTo>
                          <a:pt x="49" y="22"/>
                          <a:pt x="49" y="21"/>
                          <a:pt x="48" y="21"/>
                        </a:cubicBezTo>
                        <a:cubicBezTo>
                          <a:pt x="48" y="21"/>
                          <a:pt x="46" y="22"/>
                          <a:pt x="46" y="23"/>
                        </a:cubicBezTo>
                        <a:cubicBezTo>
                          <a:pt x="45" y="23"/>
                          <a:pt x="44" y="23"/>
                          <a:pt x="43" y="22"/>
                        </a:cubicBezTo>
                        <a:cubicBezTo>
                          <a:pt x="42" y="22"/>
                          <a:pt x="41" y="22"/>
                          <a:pt x="40" y="23"/>
                        </a:cubicBezTo>
                        <a:cubicBezTo>
                          <a:pt x="35" y="25"/>
                          <a:pt x="30" y="26"/>
                          <a:pt x="24" y="27"/>
                        </a:cubicBezTo>
                        <a:cubicBezTo>
                          <a:pt x="23" y="27"/>
                          <a:pt x="20" y="28"/>
                          <a:pt x="19" y="28"/>
                        </a:cubicBezTo>
                        <a:cubicBezTo>
                          <a:pt x="17" y="27"/>
                          <a:pt x="13" y="26"/>
                          <a:pt x="17" y="24"/>
                        </a:cubicBezTo>
                        <a:cubicBezTo>
                          <a:pt x="19" y="24"/>
                          <a:pt x="22" y="22"/>
                          <a:pt x="24" y="22"/>
                        </a:cubicBezTo>
                        <a:cubicBezTo>
                          <a:pt x="26" y="22"/>
                          <a:pt x="28" y="22"/>
                          <a:pt x="29" y="22"/>
                        </a:cubicBezTo>
                        <a:cubicBezTo>
                          <a:pt x="29" y="22"/>
                          <a:pt x="32" y="20"/>
                          <a:pt x="31" y="20"/>
                        </a:cubicBezTo>
                        <a:cubicBezTo>
                          <a:pt x="30" y="19"/>
                          <a:pt x="25" y="20"/>
                          <a:pt x="24" y="20"/>
                        </a:cubicBezTo>
                        <a:cubicBezTo>
                          <a:pt x="22" y="21"/>
                          <a:pt x="21" y="21"/>
                          <a:pt x="19" y="21"/>
                        </a:cubicBezTo>
                        <a:cubicBezTo>
                          <a:pt x="17" y="21"/>
                          <a:pt x="19" y="20"/>
                          <a:pt x="19" y="19"/>
                        </a:cubicBezTo>
                        <a:cubicBezTo>
                          <a:pt x="19" y="16"/>
                          <a:pt x="13" y="21"/>
                          <a:pt x="12" y="21"/>
                        </a:cubicBezTo>
                        <a:cubicBezTo>
                          <a:pt x="12" y="21"/>
                          <a:pt x="11" y="22"/>
                          <a:pt x="11" y="22"/>
                        </a:cubicBezTo>
                        <a:cubicBezTo>
                          <a:pt x="9" y="20"/>
                          <a:pt x="9" y="22"/>
                          <a:pt x="9" y="23"/>
                        </a:cubicBezTo>
                        <a:cubicBezTo>
                          <a:pt x="9" y="23"/>
                          <a:pt x="6" y="21"/>
                          <a:pt x="5" y="21"/>
                        </a:cubicBezTo>
                        <a:cubicBezTo>
                          <a:pt x="4" y="21"/>
                          <a:pt x="0" y="22"/>
                          <a:pt x="0" y="20"/>
                        </a:cubicBezTo>
                        <a:cubicBezTo>
                          <a:pt x="0" y="18"/>
                          <a:pt x="2" y="19"/>
                          <a:pt x="4" y="18"/>
                        </a:cubicBezTo>
                        <a:cubicBezTo>
                          <a:pt x="6" y="18"/>
                          <a:pt x="8" y="18"/>
                          <a:pt x="9" y="17"/>
                        </a:cubicBezTo>
                        <a:cubicBezTo>
                          <a:pt x="9" y="17"/>
                          <a:pt x="12" y="16"/>
                          <a:pt x="11" y="16"/>
                        </a:cubicBezTo>
                        <a:cubicBezTo>
                          <a:pt x="9" y="15"/>
                          <a:pt x="6" y="16"/>
                          <a:pt x="5" y="16"/>
                        </a:cubicBezTo>
                        <a:cubicBezTo>
                          <a:pt x="2" y="16"/>
                          <a:pt x="0" y="14"/>
                          <a:pt x="4" y="14"/>
                        </a:cubicBezTo>
                        <a:cubicBezTo>
                          <a:pt x="6" y="14"/>
                          <a:pt x="10" y="13"/>
                          <a:pt x="12" y="13"/>
                        </a:cubicBezTo>
                        <a:cubicBezTo>
                          <a:pt x="11" y="13"/>
                          <a:pt x="4" y="14"/>
                          <a:pt x="4" y="12"/>
                        </a:cubicBezTo>
                        <a:cubicBezTo>
                          <a:pt x="3" y="10"/>
                          <a:pt x="12" y="11"/>
                          <a:pt x="13" y="10"/>
                        </a:cubicBezTo>
                        <a:cubicBezTo>
                          <a:pt x="13" y="10"/>
                          <a:pt x="9" y="9"/>
                          <a:pt x="9" y="8"/>
                        </a:cubicBezTo>
                        <a:cubicBezTo>
                          <a:pt x="8" y="7"/>
                          <a:pt x="14" y="6"/>
                          <a:pt x="14" y="6"/>
                        </a:cubicBezTo>
                        <a:cubicBezTo>
                          <a:pt x="17" y="6"/>
                          <a:pt x="15" y="10"/>
                          <a:pt x="17" y="10"/>
                        </a:cubicBezTo>
                        <a:cubicBezTo>
                          <a:pt x="20" y="10"/>
                          <a:pt x="22" y="10"/>
                          <a:pt x="25" y="11"/>
                        </a:cubicBezTo>
                        <a:cubicBezTo>
                          <a:pt x="26" y="12"/>
                          <a:pt x="28" y="13"/>
                          <a:pt x="29" y="14"/>
                        </a:cubicBezTo>
                        <a:cubicBezTo>
                          <a:pt x="31" y="16"/>
                          <a:pt x="30" y="17"/>
                          <a:pt x="32" y="17"/>
                        </a:cubicBezTo>
                        <a:cubicBezTo>
                          <a:pt x="35" y="17"/>
                          <a:pt x="37" y="17"/>
                          <a:pt x="39" y="16"/>
                        </a:cubicBezTo>
                        <a:cubicBezTo>
                          <a:pt x="43" y="15"/>
                          <a:pt x="37" y="14"/>
                          <a:pt x="37" y="13"/>
                        </a:cubicBezTo>
                        <a:cubicBezTo>
                          <a:pt x="37" y="13"/>
                          <a:pt x="45" y="12"/>
                          <a:pt x="38" y="9"/>
                        </a:cubicBezTo>
                        <a:cubicBezTo>
                          <a:pt x="37" y="9"/>
                          <a:pt x="35" y="9"/>
                          <a:pt x="36" y="8"/>
                        </a:cubicBezTo>
                        <a:cubicBezTo>
                          <a:pt x="37" y="7"/>
                          <a:pt x="38" y="6"/>
                          <a:pt x="38" y="5"/>
                        </a:cubicBezTo>
                        <a:cubicBezTo>
                          <a:pt x="39" y="4"/>
                          <a:pt x="43" y="0"/>
                          <a:pt x="43" y="3"/>
                        </a:cubicBezTo>
                        <a:cubicBezTo>
                          <a:pt x="43" y="4"/>
                          <a:pt x="44" y="5"/>
                          <a:pt x="44" y="7"/>
                        </a:cubicBezTo>
                        <a:cubicBezTo>
                          <a:pt x="45" y="7"/>
                          <a:pt x="45" y="8"/>
                          <a:pt x="45" y="9"/>
                        </a:cubicBezTo>
                        <a:cubicBezTo>
                          <a:pt x="46" y="10"/>
                          <a:pt x="44" y="9"/>
                          <a:pt x="44" y="10"/>
                        </a:cubicBezTo>
                        <a:cubicBezTo>
                          <a:pt x="44" y="12"/>
                          <a:pt x="47" y="10"/>
                          <a:pt x="47" y="11"/>
                        </a:cubicBezTo>
                        <a:cubicBezTo>
                          <a:pt x="47" y="13"/>
                          <a:pt x="50" y="14"/>
                          <a:pt x="51" y="14"/>
                        </a:cubicBezTo>
                        <a:cubicBezTo>
                          <a:pt x="53" y="14"/>
                          <a:pt x="53" y="15"/>
                          <a:pt x="53" y="13"/>
                        </a:cubicBezTo>
                        <a:cubicBezTo>
                          <a:pt x="53" y="11"/>
                          <a:pt x="55" y="11"/>
                          <a:pt x="57" y="12"/>
                        </a:cubicBezTo>
                        <a:cubicBezTo>
                          <a:pt x="58" y="12"/>
                          <a:pt x="60" y="14"/>
                          <a:pt x="59" y="15"/>
                        </a:cubicBezTo>
                        <a:cubicBezTo>
                          <a:pt x="59" y="16"/>
                          <a:pt x="58" y="19"/>
                          <a:pt x="58" y="20"/>
                        </a:cubicBezTo>
                        <a:cubicBezTo>
                          <a:pt x="57" y="21"/>
                          <a:pt x="51" y="22"/>
                          <a:pt x="50" y="22"/>
                        </a:cubicBezTo>
                        <a:cubicBezTo>
                          <a:pt x="48" y="21"/>
                          <a:pt x="51" y="22"/>
                          <a:pt x="50" y="2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03" name="Freeform 579">
                    <a:extLst>
                      <a:ext uri="{FF2B5EF4-FFF2-40B4-BE49-F238E27FC236}">
                        <a16:creationId xmlns:a16="http://schemas.microsoft.com/office/drawing/2014/main" xmlns="" id="{9A454C6C-48F8-CF4D-AEE6-D33D33BD0FC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39678" y="4525526"/>
                    <a:ext cx="95541" cy="63711"/>
                  </a:xfrm>
                  <a:custGeom>
                    <a:avLst/>
                    <a:gdLst>
                      <a:gd name="T0" fmla="*/ 9 w 10"/>
                      <a:gd name="T1" fmla="*/ 1 h 7"/>
                      <a:gd name="T2" fmla="*/ 0 w 10"/>
                      <a:gd name="T3" fmla="*/ 5 h 7"/>
                      <a:gd name="T4" fmla="*/ 6 w 10"/>
                      <a:gd name="T5" fmla="*/ 5 h 7"/>
                      <a:gd name="T6" fmla="*/ 9 w 10"/>
                      <a:gd name="T7" fmla="*/ 1 h 7"/>
                      <a:gd name="T8" fmla="*/ 9 w 10"/>
                      <a:gd name="T9" fmla="*/ 1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7">
                        <a:moveTo>
                          <a:pt x="9" y="1"/>
                        </a:moveTo>
                        <a:cubicBezTo>
                          <a:pt x="8" y="1"/>
                          <a:pt x="0" y="5"/>
                          <a:pt x="0" y="5"/>
                        </a:cubicBezTo>
                        <a:cubicBezTo>
                          <a:pt x="2" y="6"/>
                          <a:pt x="5" y="7"/>
                          <a:pt x="6" y="5"/>
                        </a:cubicBezTo>
                        <a:cubicBezTo>
                          <a:pt x="7" y="4"/>
                          <a:pt x="9" y="0"/>
                          <a:pt x="9" y="1"/>
                        </a:cubicBezTo>
                        <a:cubicBezTo>
                          <a:pt x="7" y="1"/>
                          <a:pt x="10" y="0"/>
                          <a:pt x="9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04" name="Freeform 580">
                    <a:extLst>
                      <a:ext uri="{FF2B5EF4-FFF2-40B4-BE49-F238E27FC236}">
                        <a16:creationId xmlns:a16="http://schemas.microsoft.com/office/drawing/2014/main" xmlns="" id="{F59E2D32-762F-D14F-8161-967DBE0412A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74074" y="4385363"/>
                    <a:ext cx="343950" cy="159279"/>
                  </a:xfrm>
                  <a:custGeom>
                    <a:avLst/>
                    <a:gdLst>
                      <a:gd name="T0" fmla="*/ 30 w 37"/>
                      <a:gd name="T1" fmla="*/ 12 h 17"/>
                      <a:gd name="T2" fmla="*/ 27 w 37"/>
                      <a:gd name="T3" fmla="*/ 13 h 17"/>
                      <a:gd name="T4" fmla="*/ 26 w 37"/>
                      <a:gd name="T5" fmla="*/ 10 h 17"/>
                      <a:gd name="T6" fmla="*/ 23 w 37"/>
                      <a:gd name="T7" fmla="*/ 8 h 17"/>
                      <a:gd name="T8" fmla="*/ 22 w 37"/>
                      <a:gd name="T9" fmla="*/ 10 h 17"/>
                      <a:gd name="T10" fmla="*/ 21 w 37"/>
                      <a:gd name="T11" fmla="*/ 9 h 17"/>
                      <a:gd name="T12" fmla="*/ 20 w 37"/>
                      <a:gd name="T13" fmla="*/ 13 h 17"/>
                      <a:gd name="T14" fmla="*/ 17 w 37"/>
                      <a:gd name="T15" fmla="*/ 14 h 17"/>
                      <a:gd name="T16" fmla="*/ 16 w 37"/>
                      <a:gd name="T17" fmla="*/ 16 h 17"/>
                      <a:gd name="T18" fmla="*/ 12 w 37"/>
                      <a:gd name="T19" fmla="*/ 17 h 17"/>
                      <a:gd name="T20" fmla="*/ 10 w 37"/>
                      <a:gd name="T21" fmla="*/ 15 h 17"/>
                      <a:gd name="T22" fmla="*/ 5 w 37"/>
                      <a:gd name="T23" fmla="*/ 16 h 17"/>
                      <a:gd name="T24" fmla="*/ 1 w 37"/>
                      <a:gd name="T25" fmla="*/ 17 h 17"/>
                      <a:gd name="T26" fmla="*/ 2 w 37"/>
                      <a:gd name="T27" fmla="*/ 13 h 17"/>
                      <a:gd name="T28" fmla="*/ 0 w 37"/>
                      <a:gd name="T29" fmla="*/ 14 h 17"/>
                      <a:gd name="T30" fmla="*/ 6 w 37"/>
                      <a:gd name="T31" fmla="*/ 12 h 17"/>
                      <a:gd name="T32" fmla="*/ 9 w 37"/>
                      <a:gd name="T33" fmla="*/ 10 h 17"/>
                      <a:gd name="T34" fmla="*/ 13 w 37"/>
                      <a:gd name="T35" fmla="*/ 7 h 17"/>
                      <a:gd name="T36" fmla="*/ 18 w 37"/>
                      <a:gd name="T37" fmla="*/ 3 h 17"/>
                      <a:gd name="T38" fmla="*/ 24 w 37"/>
                      <a:gd name="T39" fmla="*/ 3 h 17"/>
                      <a:gd name="T40" fmla="*/ 30 w 37"/>
                      <a:gd name="T41" fmla="*/ 3 h 17"/>
                      <a:gd name="T42" fmla="*/ 32 w 37"/>
                      <a:gd name="T43" fmla="*/ 0 h 17"/>
                      <a:gd name="T44" fmla="*/ 36 w 37"/>
                      <a:gd name="T45" fmla="*/ 2 h 17"/>
                      <a:gd name="T46" fmla="*/ 34 w 37"/>
                      <a:gd name="T47" fmla="*/ 4 h 17"/>
                      <a:gd name="T48" fmla="*/ 34 w 37"/>
                      <a:gd name="T49" fmla="*/ 7 h 17"/>
                      <a:gd name="T50" fmla="*/ 35 w 37"/>
                      <a:gd name="T51" fmla="*/ 9 h 17"/>
                      <a:gd name="T52" fmla="*/ 31 w 37"/>
                      <a:gd name="T53" fmla="*/ 10 h 17"/>
                      <a:gd name="T54" fmla="*/ 30 w 37"/>
                      <a:gd name="T55" fmla="*/ 12 h 17"/>
                      <a:gd name="T56" fmla="*/ 30 w 37"/>
                      <a:gd name="T57" fmla="*/ 12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37" h="17">
                        <a:moveTo>
                          <a:pt x="30" y="12"/>
                        </a:moveTo>
                        <a:cubicBezTo>
                          <a:pt x="29" y="13"/>
                          <a:pt x="27" y="13"/>
                          <a:pt x="27" y="13"/>
                        </a:cubicBezTo>
                        <a:cubicBezTo>
                          <a:pt x="24" y="13"/>
                          <a:pt x="25" y="11"/>
                          <a:pt x="26" y="10"/>
                        </a:cubicBezTo>
                        <a:cubicBezTo>
                          <a:pt x="27" y="8"/>
                          <a:pt x="24" y="7"/>
                          <a:pt x="23" y="8"/>
                        </a:cubicBezTo>
                        <a:cubicBezTo>
                          <a:pt x="23" y="9"/>
                          <a:pt x="23" y="10"/>
                          <a:pt x="22" y="10"/>
                        </a:cubicBezTo>
                        <a:cubicBezTo>
                          <a:pt x="22" y="10"/>
                          <a:pt x="21" y="10"/>
                          <a:pt x="21" y="9"/>
                        </a:cubicBezTo>
                        <a:cubicBezTo>
                          <a:pt x="20" y="10"/>
                          <a:pt x="21" y="12"/>
                          <a:pt x="20" y="13"/>
                        </a:cubicBezTo>
                        <a:cubicBezTo>
                          <a:pt x="19" y="15"/>
                          <a:pt x="18" y="13"/>
                          <a:pt x="17" y="14"/>
                        </a:cubicBezTo>
                        <a:cubicBezTo>
                          <a:pt x="16" y="14"/>
                          <a:pt x="17" y="16"/>
                          <a:pt x="16" y="16"/>
                        </a:cubicBezTo>
                        <a:cubicBezTo>
                          <a:pt x="16" y="17"/>
                          <a:pt x="13" y="17"/>
                          <a:pt x="12" y="17"/>
                        </a:cubicBezTo>
                        <a:cubicBezTo>
                          <a:pt x="11" y="16"/>
                          <a:pt x="11" y="14"/>
                          <a:pt x="10" y="15"/>
                        </a:cubicBezTo>
                        <a:cubicBezTo>
                          <a:pt x="8" y="16"/>
                          <a:pt x="7" y="16"/>
                          <a:pt x="5" y="16"/>
                        </a:cubicBezTo>
                        <a:cubicBezTo>
                          <a:pt x="4" y="16"/>
                          <a:pt x="2" y="17"/>
                          <a:pt x="1" y="17"/>
                        </a:cubicBezTo>
                        <a:cubicBezTo>
                          <a:pt x="0" y="17"/>
                          <a:pt x="3" y="14"/>
                          <a:pt x="2" y="13"/>
                        </a:cubicBezTo>
                        <a:cubicBezTo>
                          <a:pt x="2" y="13"/>
                          <a:pt x="1" y="14"/>
                          <a:pt x="0" y="14"/>
                        </a:cubicBezTo>
                        <a:cubicBezTo>
                          <a:pt x="0" y="13"/>
                          <a:pt x="5" y="12"/>
                          <a:pt x="6" y="12"/>
                        </a:cubicBezTo>
                        <a:cubicBezTo>
                          <a:pt x="8" y="12"/>
                          <a:pt x="8" y="11"/>
                          <a:pt x="9" y="10"/>
                        </a:cubicBezTo>
                        <a:cubicBezTo>
                          <a:pt x="11" y="8"/>
                          <a:pt x="12" y="8"/>
                          <a:pt x="13" y="7"/>
                        </a:cubicBezTo>
                        <a:cubicBezTo>
                          <a:pt x="15" y="5"/>
                          <a:pt x="16" y="3"/>
                          <a:pt x="18" y="3"/>
                        </a:cubicBezTo>
                        <a:cubicBezTo>
                          <a:pt x="20" y="2"/>
                          <a:pt x="22" y="2"/>
                          <a:pt x="24" y="3"/>
                        </a:cubicBezTo>
                        <a:cubicBezTo>
                          <a:pt x="26" y="3"/>
                          <a:pt x="29" y="4"/>
                          <a:pt x="30" y="3"/>
                        </a:cubicBezTo>
                        <a:cubicBezTo>
                          <a:pt x="31" y="2"/>
                          <a:pt x="30" y="0"/>
                          <a:pt x="32" y="0"/>
                        </a:cubicBezTo>
                        <a:cubicBezTo>
                          <a:pt x="32" y="0"/>
                          <a:pt x="36" y="1"/>
                          <a:pt x="36" y="2"/>
                        </a:cubicBezTo>
                        <a:cubicBezTo>
                          <a:pt x="37" y="2"/>
                          <a:pt x="34" y="3"/>
                          <a:pt x="34" y="4"/>
                        </a:cubicBezTo>
                        <a:cubicBezTo>
                          <a:pt x="34" y="5"/>
                          <a:pt x="37" y="6"/>
                          <a:pt x="34" y="7"/>
                        </a:cubicBezTo>
                        <a:cubicBezTo>
                          <a:pt x="33" y="8"/>
                          <a:pt x="36" y="9"/>
                          <a:pt x="35" y="9"/>
                        </a:cubicBezTo>
                        <a:cubicBezTo>
                          <a:pt x="33" y="10"/>
                          <a:pt x="32" y="10"/>
                          <a:pt x="31" y="10"/>
                        </a:cubicBezTo>
                        <a:cubicBezTo>
                          <a:pt x="31" y="11"/>
                          <a:pt x="31" y="11"/>
                          <a:pt x="30" y="12"/>
                        </a:cubicBezTo>
                        <a:cubicBezTo>
                          <a:pt x="29" y="13"/>
                          <a:pt x="31" y="11"/>
                          <a:pt x="30" y="1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05" name="Freeform 581">
                    <a:extLst>
                      <a:ext uri="{FF2B5EF4-FFF2-40B4-BE49-F238E27FC236}">
                        <a16:creationId xmlns:a16="http://schemas.microsoft.com/office/drawing/2014/main" xmlns="" id="{B147C00B-A235-B443-86F3-9E559A15222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46686" y="4449069"/>
                    <a:ext cx="73248" cy="19114"/>
                  </a:xfrm>
                  <a:custGeom>
                    <a:avLst/>
                    <a:gdLst>
                      <a:gd name="T0" fmla="*/ 6 w 8"/>
                      <a:gd name="T1" fmla="*/ 2 h 2"/>
                      <a:gd name="T2" fmla="*/ 3 w 8"/>
                      <a:gd name="T3" fmla="*/ 0 h 2"/>
                      <a:gd name="T4" fmla="*/ 6 w 8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" h="2">
                        <a:moveTo>
                          <a:pt x="6" y="2"/>
                        </a:moveTo>
                        <a:cubicBezTo>
                          <a:pt x="4" y="2"/>
                          <a:pt x="0" y="1"/>
                          <a:pt x="3" y="0"/>
                        </a:cubicBezTo>
                        <a:cubicBezTo>
                          <a:pt x="5" y="0"/>
                          <a:pt x="8" y="2"/>
                          <a:pt x="6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06" name="Freeform 582">
                    <a:extLst>
                      <a:ext uri="{FF2B5EF4-FFF2-40B4-BE49-F238E27FC236}">
                        <a16:creationId xmlns:a16="http://schemas.microsoft.com/office/drawing/2014/main" xmlns="" id="{AC9F2F1E-6DF9-DB44-8B59-5D5E1E6306C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10381" y="4318467"/>
                    <a:ext cx="197453" cy="92380"/>
                  </a:xfrm>
                  <a:custGeom>
                    <a:avLst/>
                    <a:gdLst>
                      <a:gd name="T0" fmla="*/ 7 w 21"/>
                      <a:gd name="T1" fmla="*/ 9 h 10"/>
                      <a:gd name="T2" fmla="*/ 2 w 21"/>
                      <a:gd name="T3" fmla="*/ 4 h 10"/>
                      <a:gd name="T4" fmla="*/ 9 w 21"/>
                      <a:gd name="T5" fmla="*/ 2 h 10"/>
                      <a:gd name="T6" fmla="*/ 17 w 21"/>
                      <a:gd name="T7" fmla="*/ 0 h 10"/>
                      <a:gd name="T8" fmla="*/ 19 w 21"/>
                      <a:gd name="T9" fmla="*/ 2 h 10"/>
                      <a:gd name="T10" fmla="*/ 14 w 21"/>
                      <a:gd name="T11" fmla="*/ 4 h 10"/>
                      <a:gd name="T12" fmla="*/ 15 w 21"/>
                      <a:gd name="T13" fmla="*/ 7 h 10"/>
                      <a:gd name="T14" fmla="*/ 7 w 21"/>
                      <a:gd name="T15" fmla="*/ 9 h 10"/>
                      <a:gd name="T16" fmla="*/ 7 w 21"/>
                      <a:gd name="T17" fmla="*/ 9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1" h="10">
                        <a:moveTo>
                          <a:pt x="7" y="9"/>
                        </a:moveTo>
                        <a:cubicBezTo>
                          <a:pt x="6" y="9"/>
                          <a:pt x="0" y="6"/>
                          <a:pt x="2" y="4"/>
                        </a:cubicBezTo>
                        <a:cubicBezTo>
                          <a:pt x="4" y="2"/>
                          <a:pt x="7" y="2"/>
                          <a:pt x="9" y="2"/>
                        </a:cubicBezTo>
                        <a:cubicBezTo>
                          <a:pt x="12" y="1"/>
                          <a:pt x="15" y="0"/>
                          <a:pt x="17" y="0"/>
                        </a:cubicBezTo>
                        <a:cubicBezTo>
                          <a:pt x="18" y="0"/>
                          <a:pt x="21" y="1"/>
                          <a:pt x="19" y="2"/>
                        </a:cubicBezTo>
                        <a:cubicBezTo>
                          <a:pt x="18" y="3"/>
                          <a:pt x="15" y="2"/>
                          <a:pt x="14" y="4"/>
                        </a:cubicBezTo>
                        <a:cubicBezTo>
                          <a:pt x="14" y="4"/>
                          <a:pt x="19" y="6"/>
                          <a:pt x="15" y="7"/>
                        </a:cubicBezTo>
                        <a:cubicBezTo>
                          <a:pt x="13" y="8"/>
                          <a:pt x="10" y="10"/>
                          <a:pt x="7" y="9"/>
                        </a:cubicBezTo>
                        <a:cubicBezTo>
                          <a:pt x="5" y="9"/>
                          <a:pt x="9" y="10"/>
                          <a:pt x="7" y="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07" name="Freeform 583">
                    <a:extLst>
                      <a:ext uri="{FF2B5EF4-FFF2-40B4-BE49-F238E27FC236}">
                        <a16:creationId xmlns:a16="http://schemas.microsoft.com/office/drawing/2014/main" xmlns="" id="{9C6E1E6F-B79E-304C-A71E-5F4B7021F9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27577" y="4337578"/>
                    <a:ext cx="73248" cy="38227"/>
                  </a:xfrm>
                  <a:custGeom>
                    <a:avLst/>
                    <a:gdLst>
                      <a:gd name="T0" fmla="*/ 6 w 8"/>
                      <a:gd name="T1" fmla="*/ 4 h 4"/>
                      <a:gd name="T2" fmla="*/ 3 w 8"/>
                      <a:gd name="T3" fmla="*/ 0 h 4"/>
                      <a:gd name="T4" fmla="*/ 6 w 8"/>
                      <a:gd name="T5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" h="4">
                        <a:moveTo>
                          <a:pt x="6" y="4"/>
                        </a:moveTo>
                        <a:cubicBezTo>
                          <a:pt x="4" y="4"/>
                          <a:pt x="0" y="0"/>
                          <a:pt x="3" y="0"/>
                        </a:cubicBezTo>
                        <a:cubicBezTo>
                          <a:pt x="6" y="0"/>
                          <a:pt x="8" y="3"/>
                          <a:pt x="6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08" name="Freeform 584">
                    <a:extLst>
                      <a:ext uri="{FF2B5EF4-FFF2-40B4-BE49-F238E27FC236}">
                        <a16:creationId xmlns:a16="http://schemas.microsoft.com/office/drawing/2014/main" xmlns="" id="{A6A64AFF-5675-A344-8B31-DF337ECE331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29489" y="4251568"/>
                    <a:ext cx="197453" cy="66896"/>
                  </a:xfrm>
                  <a:custGeom>
                    <a:avLst/>
                    <a:gdLst>
                      <a:gd name="T0" fmla="*/ 1 w 21"/>
                      <a:gd name="T1" fmla="*/ 5 h 7"/>
                      <a:gd name="T2" fmla="*/ 4 w 21"/>
                      <a:gd name="T3" fmla="*/ 4 h 7"/>
                      <a:gd name="T4" fmla="*/ 9 w 21"/>
                      <a:gd name="T5" fmla="*/ 1 h 7"/>
                      <a:gd name="T6" fmla="*/ 18 w 21"/>
                      <a:gd name="T7" fmla="*/ 3 h 7"/>
                      <a:gd name="T8" fmla="*/ 11 w 21"/>
                      <a:gd name="T9" fmla="*/ 6 h 7"/>
                      <a:gd name="T10" fmla="*/ 6 w 21"/>
                      <a:gd name="T11" fmla="*/ 6 h 7"/>
                      <a:gd name="T12" fmla="*/ 1 w 21"/>
                      <a:gd name="T13" fmla="*/ 5 h 7"/>
                      <a:gd name="T14" fmla="*/ 1 w 21"/>
                      <a:gd name="T15" fmla="*/ 5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1" h="7">
                        <a:moveTo>
                          <a:pt x="1" y="5"/>
                        </a:moveTo>
                        <a:cubicBezTo>
                          <a:pt x="0" y="5"/>
                          <a:pt x="3" y="4"/>
                          <a:pt x="4" y="4"/>
                        </a:cubicBezTo>
                        <a:cubicBezTo>
                          <a:pt x="6" y="3"/>
                          <a:pt x="7" y="2"/>
                          <a:pt x="9" y="1"/>
                        </a:cubicBezTo>
                        <a:cubicBezTo>
                          <a:pt x="12" y="0"/>
                          <a:pt x="15" y="1"/>
                          <a:pt x="18" y="3"/>
                        </a:cubicBezTo>
                        <a:cubicBezTo>
                          <a:pt x="21" y="6"/>
                          <a:pt x="12" y="6"/>
                          <a:pt x="11" y="6"/>
                        </a:cubicBezTo>
                        <a:cubicBezTo>
                          <a:pt x="9" y="6"/>
                          <a:pt x="8" y="7"/>
                          <a:pt x="6" y="6"/>
                        </a:cubicBezTo>
                        <a:cubicBezTo>
                          <a:pt x="4" y="5"/>
                          <a:pt x="2" y="6"/>
                          <a:pt x="1" y="5"/>
                        </a:cubicBezTo>
                        <a:cubicBezTo>
                          <a:pt x="0" y="4"/>
                          <a:pt x="2" y="6"/>
                          <a:pt x="1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09" name="Freeform 585">
                    <a:extLst>
                      <a:ext uri="{FF2B5EF4-FFF2-40B4-BE49-F238E27FC236}">
                        <a16:creationId xmlns:a16="http://schemas.microsoft.com/office/drawing/2014/main" xmlns="" id="{18D8080B-8DFC-284F-97DF-1F074050EB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07195" y="4449069"/>
                    <a:ext cx="261145" cy="178393"/>
                  </a:xfrm>
                  <a:custGeom>
                    <a:avLst/>
                    <a:gdLst>
                      <a:gd name="T0" fmla="*/ 22 w 28"/>
                      <a:gd name="T1" fmla="*/ 19 h 19"/>
                      <a:gd name="T2" fmla="*/ 15 w 28"/>
                      <a:gd name="T3" fmla="*/ 19 h 19"/>
                      <a:gd name="T4" fmla="*/ 15 w 28"/>
                      <a:gd name="T5" fmla="*/ 17 h 19"/>
                      <a:gd name="T6" fmla="*/ 12 w 28"/>
                      <a:gd name="T7" fmla="*/ 15 h 19"/>
                      <a:gd name="T8" fmla="*/ 17 w 28"/>
                      <a:gd name="T9" fmla="*/ 13 h 19"/>
                      <a:gd name="T10" fmla="*/ 16 w 28"/>
                      <a:gd name="T11" fmla="*/ 12 h 19"/>
                      <a:gd name="T12" fmla="*/ 9 w 28"/>
                      <a:gd name="T13" fmla="*/ 13 h 19"/>
                      <a:gd name="T14" fmla="*/ 2 w 28"/>
                      <a:gd name="T15" fmla="*/ 13 h 19"/>
                      <a:gd name="T16" fmla="*/ 1 w 28"/>
                      <a:gd name="T17" fmla="*/ 12 h 19"/>
                      <a:gd name="T18" fmla="*/ 7 w 28"/>
                      <a:gd name="T19" fmla="*/ 10 h 19"/>
                      <a:gd name="T20" fmla="*/ 4 w 28"/>
                      <a:gd name="T21" fmla="*/ 8 h 19"/>
                      <a:gd name="T22" fmla="*/ 7 w 28"/>
                      <a:gd name="T23" fmla="*/ 6 h 19"/>
                      <a:gd name="T24" fmla="*/ 3 w 28"/>
                      <a:gd name="T25" fmla="*/ 6 h 19"/>
                      <a:gd name="T26" fmla="*/ 7 w 28"/>
                      <a:gd name="T27" fmla="*/ 4 h 19"/>
                      <a:gd name="T28" fmla="*/ 13 w 28"/>
                      <a:gd name="T29" fmla="*/ 8 h 19"/>
                      <a:gd name="T30" fmla="*/ 16 w 28"/>
                      <a:gd name="T31" fmla="*/ 9 h 19"/>
                      <a:gd name="T32" fmla="*/ 13 w 28"/>
                      <a:gd name="T33" fmla="*/ 7 h 19"/>
                      <a:gd name="T34" fmla="*/ 14 w 28"/>
                      <a:gd name="T35" fmla="*/ 5 h 19"/>
                      <a:gd name="T36" fmla="*/ 11 w 28"/>
                      <a:gd name="T37" fmla="*/ 4 h 19"/>
                      <a:gd name="T38" fmla="*/ 11 w 28"/>
                      <a:gd name="T39" fmla="*/ 2 h 19"/>
                      <a:gd name="T40" fmla="*/ 7 w 28"/>
                      <a:gd name="T41" fmla="*/ 3 h 19"/>
                      <a:gd name="T42" fmla="*/ 13 w 28"/>
                      <a:gd name="T43" fmla="*/ 1 h 19"/>
                      <a:gd name="T44" fmla="*/ 12 w 28"/>
                      <a:gd name="T45" fmla="*/ 2 h 19"/>
                      <a:gd name="T46" fmla="*/ 15 w 28"/>
                      <a:gd name="T47" fmla="*/ 3 h 19"/>
                      <a:gd name="T48" fmla="*/ 21 w 28"/>
                      <a:gd name="T49" fmla="*/ 2 h 19"/>
                      <a:gd name="T50" fmla="*/ 26 w 28"/>
                      <a:gd name="T51" fmla="*/ 8 h 19"/>
                      <a:gd name="T52" fmla="*/ 27 w 28"/>
                      <a:gd name="T53" fmla="*/ 12 h 19"/>
                      <a:gd name="T54" fmla="*/ 26 w 28"/>
                      <a:gd name="T55" fmla="*/ 14 h 19"/>
                      <a:gd name="T56" fmla="*/ 26 w 28"/>
                      <a:gd name="T57" fmla="*/ 17 h 19"/>
                      <a:gd name="T58" fmla="*/ 22 w 28"/>
                      <a:gd name="T59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28" h="19">
                        <a:moveTo>
                          <a:pt x="22" y="19"/>
                        </a:moveTo>
                        <a:cubicBezTo>
                          <a:pt x="20" y="19"/>
                          <a:pt x="17" y="19"/>
                          <a:pt x="15" y="19"/>
                        </a:cubicBezTo>
                        <a:cubicBezTo>
                          <a:pt x="12" y="19"/>
                          <a:pt x="15" y="18"/>
                          <a:pt x="15" y="17"/>
                        </a:cubicBezTo>
                        <a:cubicBezTo>
                          <a:pt x="16" y="16"/>
                          <a:pt x="11" y="16"/>
                          <a:pt x="12" y="15"/>
                        </a:cubicBezTo>
                        <a:cubicBezTo>
                          <a:pt x="13" y="14"/>
                          <a:pt x="15" y="13"/>
                          <a:pt x="17" y="13"/>
                        </a:cubicBezTo>
                        <a:cubicBezTo>
                          <a:pt x="18" y="12"/>
                          <a:pt x="17" y="12"/>
                          <a:pt x="16" y="12"/>
                        </a:cubicBezTo>
                        <a:cubicBezTo>
                          <a:pt x="14" y="11"/>
                          <a:pt x="12" y="12"/>
                          <a:pt x="9" y="13"/>
                        </a:cubicBezTo>
                        <a:cubicBezTo>
                          <a:pt x="7" y="13"/>
                          <a:pt x="5" y="13"/>
                          <a:pt x="2" y="13"/>
                        </a:cubicBezTo>
                        <a:cubicBezTo>
                          <a:pt x="2" y="14"/>
                          <a:pt x="0" y="14"/>
                          <a:pt x="1" y="12"/>
                        </a:cubicBezTo>
                        <a:cubicBezTo>
                          <a:pt x="3" y="10"/>
                          <a:pt x="5" y="11"/>
                          <a:pt x="7" y="10"/>
                        </a:cubicBezTo>
                        <a:cubicBezTo>
                          <a:pt x="11" y="9"/>
                          <a:pt x="4" y="9"/>
                          <a:pt x="4" y="8"/>
                        </a:cubicBezTo>
                        <a:cubicBezTo>
                          <a:pt x="3" y="8"/>
                          <a:pt x="7" y="6"/>
                          <a:pt x="7" y="6"/>
                        </a:cubicBezTo>
                        <a:cubicBezTo>
                          <a:pt x="7" y="6"/>
                          <a:pt x="4" y="6"/>
                          <a:pt x="3" y="6"/>
                        </a:cubicBezTo>
                        <a:cubicBezTo>
                          <a:pt x="3" y="5"/>
                          <a:pt x="6" y="4"/>
                          <a:pt x="7" y="4"/>
                        </a:cubicBezTo>
                        <a:cubicBezTo>
                          <a:pt x="9" y="4"/>
                          <a:pt x="11" y="7"/>
                          <a:pt x="13" y="8"/>
                        </a:cubicBezTo>
                        <a:cubicBezTo>
                          <a:pt x="14" y="8"/>
                          <a:pt x="15" y="10"/>
                          <a:pt x="16" y="9"/>
                        </a:cubicBezTo>
                        <a:cubicBezTo>
                          <a:pt x="19" y="7"/>
                          <a:pt x="13" y="7"/>
                          <a:pt x="13" y="7"/>
                        </a:cubicBezTo>
                        <a:cubicBezTo>
                          <a:pt x="14" y="7"/>
                          <a:pt x="18" y="6"/>
                          <a:pt x="14" y="5"/>
                        </a:cubicBezTo>
                        <a:cubicBezTo>
                          <a:pt x="13" y="5"/>
                          <a:pt x="12" y="5"/>
                          <a:pt x="11" y="4"/>
                        </a:cubicBezTo>
                        <a:cubicBezTo>
                          <a:pt x="9" y="3"/>
                          <a:pt x="11" y="3"/>
                          <a:pt x="11" y="2"/>
                        </a:cubicBezTo>
                        <a:cubicBezTo>
                          <a:pt x="10" y="2"/>
                          <a:pt x="7" y="3"/>
                          <a:pt x="7" y="3"/>
                        </a:cubicBezTo>
                        <a:cubicBezTo>
                          <a:pt x="6" y="2"/>
                          <a:pt x="13" y="1"/>
                          <a:pt x="13" y="1"/>
                        </a:cubicBezTo>
                        <a:cubicBezTo>
                          <a:pt x="13" y="1"/>
                          <a:pt x="12" y="2"/>
                          <a:pt x="12" y="2"/>
                        </a:cubicBezTo>
                        <a:cubicBezTo>
                          <a:pt x="11" y="3"/>
                          <a:pt x="14" y="3"/>
                          <a:pt x="15" y="3"/>
                        </a:cubicBezTo>
                        <a:cubicBezTo>
                          <a:pt x="18" y="4"/>
                          <a:pt x="19" y="4"/>
                          <a:pt x="21" y="2"/>
                        </a:cubicBezTo>
                        <a:cubicBezTo>
                          <a:pt x="24" y="0"/>
                          <a:pt x="27" y="6"/>
                          <a:pt x="26" y="8"/>
                        </a:cubicBezTo>
                        <a:cubicBezTo>
                          <a:pt x="26" y="10"/>
                          <a:pt x="26" y="11"/>
                          <a:pt x="27" y="12"/>
                        </a:cubicBezTo>
                        <a:cubicBezTo>
                          <a:pt x="28" y="14"/>
                          <a:pt x="28" y="15"/>
                          <a:pt x="26" y="14"/>
                        </a:cubicBezTo>
                        <a:cubicBezTo>
                          <a:pt x="24" y="12"/>
                          <a:pt x="25" y="16"/>
                          <a:pt x="26" y="17"/>
                        </a:cubicBezTo>
                        <a:cubicBezTo>
                          <a:pt x="27" y="18"/>
                          <a:pt x="23" y="19"/>
                          <a:pt x="22" y="1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10" name="Freeform 586">
                    <a:extLst>
                      <a:ext uri="{FF2B5EF4-FFF2-40B4-BE49-F238E27FC236}">
                        <a16:creationId xmlns:a16="http://schemas.microsoft.com/office/drawing/2014/main" xmlns="" id="{F7B5393D-518E-3040-B9AB-3D115F02321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78534" y="4535082"/>
                    <a:ext cx="82803" cy="25484"/>
                  </a:xfrm>
                  <a:custGeom>
                    <a:avLst/>
                    <a:gdLst>
                      <a:gd name="T0" fmla="*/ 1 w 9"/>
                      <a:gd name="T1" fmla="*/ 3 h 3"/>
                      <a:gd name="T2" fmla="*/ 7 w 9"/>
                      <a:gd name="T3" fmla="*/ 0 h 3"/>
                      <a:gd name="T4" fmla="*/ 1 w 9"/>
                      <a:gd name="T5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9" h="3">
                        <a:moveTo>
                          <a:pt x="1" y="3"/>
                        </a:moveTo>
                        <a:cubicBezTo>
                          <a:pt x="4" y="2"/>
                          <a:pt x="9" y="0"/>
                          <a:pt x="7" y="0"/>
                        </a:cubicBezTo>
                        <a:cubicBezTo>
                          <a:pt x="4" y="0"/>
                          <a:pt x="0" y="3"/>
                          <a:pt x="1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11" name="Freeform 587">
                    <a:extLst>
                      <a:ext uri="{FF2B5EF4-FFF2-40B4-BE49-F238E27FC236}">
                        <a16:creationId xmlns:a16="http://schemas.microsoft.com/office/drawing/2014/main" xmlns="" id="{51D3A40C-CC34-4A40-86B7-62488BDD969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59425" y="4525526"/>
                    <a:ext cx="76432" cy="19114"/>
                  </a:xfrm>
                  <a:custGeom>
                    <a:avLst/>
                    <a:gdLst>
                      <a:gd name="T0" fmla="*/ 1 w 8"/>
                      <a:gd name="T1" fmla="*/ 2 h 2"/>
                      <a:gd name="T2" fmla="*/ 6 w 8"/>
                      <a:gd name="T3" fmla="*/ 0 h 2"/>
                      <a:gd name="T4" fmla="*/ 1 w 8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" h="2">
                        <a:moveTo>
                          <a:pt x="1" y="2"/>
                        </a:moveTo>
                        <a:cubicBezTo>
                          <a:pt x="0" y="2"/>
                          <a:pt x="4" y="0"/>
                          <a:pt x="6" y="0"/>
                        </a:cubicBezTo>
                        <a:cubicBezTo>
                          <a:pt x="8" y="0"/>
                          <a:pt x="4" y="2"/>
                          <a:pt x="1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12" name="Freeform 588">
                    <a:extLst>
                      <a:ext uri="{FF2B5EF4-FFF2-40B4-BE49-F238E27FC236}">
                        <a16:creationId xmlns:a16="http://schemas.microsoft.com/office/drawing/2014/main" xmlns="" id="{6C25FA5F-2DE2-6E48-897A-6C06EFC512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21208" y="4496854"/>
                    <a:ext cx="95541" cy="47785"/>
                  </a:xfrm>
                  <a:custGeom>
                    <a:avLst/>
                    <a:gdLst>
                      <a:gd name="T0" fmla="*/ 2 w 10"/>
                      <a:gd name="T1" fmla="*/ 3 h 5"/>
                      <a:gd name="T2" fmla="*/ 10 w 10"/>
                      <a:gd name="T3" fmla="*/ 1 h 5"/>
                      <a:gd name="T4" fmla="*/ 2 w 10"/>
                      <a:gd name="T5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0" h="5">
                        <a:moveTo>
                          <a:pt x="2" y="3"/>
                        </a:moveTo>
                        <a:cubicBezTo>
                          <a:pt x="0" y="2"/>
                          <a:pt x="10" y="0"/>
                          <a:pt x="10" y="1"/>
                        </a:cubicBezTo>
                        <a:cubicBezTo>
                          <a:pt x="10" y="2"/>
                          <a:pt x="6" y="5"/>
                          <a:pt x="2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13" name="Freeform 589">
                    <a:extLst>
                      <a:ext uri="{FF2B5EF4-FFF2-40B4-BE49-F238E27FC236}">
                        <a16:creationId xmlns:a16="http://schemas.microsoft.com/office/drawing/2014/main" xmlns="" id="{DFC2653F-460A-0A4F-924F-041B846009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30763" y="4458630"/>
                    <a:ext cx="66879" cy="47785"/>
                  </a:xfrm>
                  <a:custGeom>
                    <a:avLst/>
                    <a:gdLst>
                      <a:gd name="T0" fmla="*/ 1 w 7"/>
                      <a:gd name="T1" fmla="*/ 5 h 5"/>
                      <a:gd name="T2" fmla="*/ 0 w 7"/>
                      <a:gd name="T3" fmla="*/ 1 h 5"/>
                      <a:gd name="T4" fmla="*/ 4 w 7"/>
                      <a:gd name="T5" fmla="*/ 2 h 5"/>
                      <a:gd name="T6" fmla="*/ 7 w 7"/>
                      <a:gd name="T7" fmla="*/ 4 h 5"/>
                      <a:gd name="T8" fmla="*/ 1 w 7"/>
                      <a:gd name="T9" fmla="*/ 5 h 5"/>
                      <a:gd name="T10" fmla="*/ 1 w 7"/>
                      <a:gd name="T11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7" h="5">
                        <a:moveTo>
                          <a:pt x="1" y="5"/>
                        </a:moveTo>
                        <a:cubicBezTo>
                          <a:pt x="0" y="4"/>
                          <a:pt x="0" y="2"/>
                          <a:pt x="0" y="1"/>
                        </a:cubicBezTo>
                        <a:cubicBezTo>
                          <a:pt x="1" y="0"/>
                          <a:pt x="3" y="1"/>
                          <a:pt x="4" y="2"/>
                        </a:cubicBezTo>
                        <a:cubicBezTo>
                          <a:pt x="4" y="2"/>
                          <a:pt x="7" y="3"/>
                          <a:pt x="7" y="4"/>
                        </a:cubicBezTo>
                        <a:cubicBezTo>
                          <a:pt x="7" y="4"/>
                          <a:pt x="2" y="5"/>
                          <a:pt x="1" y="5"/>
                        </a:cubicBezTo>
                        <a:cubicBezTo>
                          <a:pt x="0" y="4"/>
                          <a:pt x="4" y="5"/>
                          <a:pt x="1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14" name="Freeform 590">
                    <a:extLst>
                      <a:ext uri="{FF2B5EF4-FFF2-40B4-BE49-F238E27FC236}">
                        <a16:creationId xmlns:a16="http://schemas.microsoft.com/office/drawing/2014/main" xmlns="" id="{C8E96277-91FB-B14C-BBAC-23C1F325A3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38407" y="4347133"/>
                    <a:ext cx="111465" cy="82827"/>
                  </a:xfrm>
                  <a:custGeom>
                    <a:avLst/>
                    <a:gdLst>
                      <a:gd name="T0" fmla="*/ 8 w 12"/>
                      <a:gd name="T1" fmla="*/ 8 h 9"/>
                      <a:gd name="T2" fmla="*/ 3 w 12"/>
                      <a:gd name="T3" fmla="*/ 1 h 9"/>
                      <a:gd name="T4" fmla="*/ 8 w 12"/>
                      <a:gd name="T5" fmla="*/ 8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2" h="9">
                        <a:moveTo>
                          <a:pt x="8" y="8"/>
                        </a:moveTo>
                        <a:cubicBezTo>
                          <a:pt x="6" y="9"/>
                          <a:pt x="0" y="0"/>
                          <a:pt x="3" y="1"/>
                        </a:cubicBezTo>
                        <a:cubicBezTo>
                          <a:pt x="6" y="3"/>
                          <a:pt x="12" y="8"/>
                          <a:pt x="8" y="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15" name="Freeform 591">
                    <a:extLst>
                      <a:ext uri="{FF2B5EF4-FFF2-40B4-BE49-F238E27FC236}">
                        <a16:creationId xmlns:a16="http://schemas.microsoft.com/office/drawing/2014/main" xmlns="" id="{A19868B3-8717-A044-B3E1-32BF7D7F0AB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16751" y="4337578"/>
                    <a:ext cx="82803" cy="28669"/>
                  </a:xfrm>
                  <a:custGeom>
                    <a:avLst/>
                    <a:gdLst>
                      <a:gd name="T0" fmla="*/ 2 w 9"/>
                      <a:gd name="T1" fmla="*/ 1 h 3"/>
                      <a:gd name="T2" fmla="*/ 8 w 9"/>
                      <a:gd name="T3" fmla="*/ 2 h 3"/>
                      <a:gd name="T4" fmla="*/ 2 w 9"/>
                      <a:gd name="T5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9" h="3">
                        <a:moveTo>
                          <a:pt x="2" y="1"/>
                        </a:moveTo>
                        <a:cubicBezTo>
                          <a:pt x="5" y="0"/>
                          <a:pt x="9" y="2"/>
                          <a:pt x="8" y="2"/>
                        </a:cubicBezTo>
                        <a:cubicBezTo>
                          <a:pt x="3" y="3"/>
                          <a:pt x="0" y="2"/>
                          <a:pt x="2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16" name="Freeform 592">
                    <a:extLst>
                      <a:ext uri="{FF2B5EF4-FFF2-40B4-BE49-F238E27FC236}">
                        <a16:creationId xmlns:a16="http://schemas.microsoft.com/office/drawing/2014/main" xmlns="" id="{8171CEBB-5DB5-9440-B540-FC03023C7B1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57513" y="4187857"/>
                    <a:ext cx="334395" cy="178393"/>
                  </a:xfrm>
                  <a:custGeom>
                    <a:avLst/>
                    <a:gdLst>
                      <a:gd name="T0" fmla="*/ 28 w 36"/>
                      <a:gd name="T1" fmla="*/ 17 h 19"/>
                      <a:gd name="T2" fmla="*/ 27 w 36"/>
                      <a:gd name="T3" fmla="*/ 15 h 19"/>
                      <a:gd name="T4" fmla="*/ 22 w 36"/>
                      <a:gd name="T5" fmla="*/ 13 h 19"/>
                      <a:gd name="T6" fmla="*/ 14 w 36"/>
                      <a:gd name="T7" fmla="*/ 14 h 19"/>
                      <a:gd name="T8" fmla="*/ 18 w 36"/>
                      <a:gd name="T9" fmla="*/ 12 h 19"/>
                      <a:gd name="T10" fmla="*/ 8 w 36"/>
                      <a:gd name="T11" fmla="*/ 12 h 19"/>
                      <a:gd name="T12" fmla="*/ 13 w 36"/>
                      <a:gd name="T13" fmla="*/ 10 h 19"/>
                      <a:gd name="T14" fmla="*/ 12 w 36"/>
                      <a:gd name="T15" fmla="*/ 9 h 19"/>
                      <a:gd name="T16" fmla="*/ 13 w 36"/>
                      <a:gd name="T17" fmla="*/ 8 h 19"/>
                      <a:gd name="T18" fmla="*/ 11 w 36"/>
                      <a:gd name="T19" fmla="*/ 8 h 19"/>
                      <a:gd name="T20" fmla="*/ 10 w 36"/>
                      <a:gd name="T21" fmla="*/ 6 h 19"/>
                      <a:gd name="T22" fmla="*/ 6 w 36"/>
                      <a:gd name="T23" fmla="*/ 6 h 19"/>
                      <a:gd name="T24" fmla="*/ 3 w 36"/>
                      <a:gd name="T25" fmla="*/ 5 h 19"/>
                      <a:gd name="T26" fmla="*/ 9 w 36"/>
                      <a:gd name="T27" fmla="*/ 2 h 19"/>
                      <a:gd name="T28" fmla="*/ 16 w 36"/>
                      <a:gd name="T29" fmla="*/ 1 h 19"/>
                      <a:gd name="T30" fmla="*/ 18 w 36"/>
                      <a:gd name="T31" fmla="*/ 5 h 19"/>
                      <a:gd name="T32" fmla="*/ 22 w 36"/>
                      <a:gd name="T33" fmla="*/ 4 h 19"/>
                      <a:gd name="T34" fmla="*/ 25 w 36"/>
                      <a:gd name="T35" fmla="*/ 7 h 19"/>
                      <a:gd name="T36" fmla="*/ 30 w 36"/>
                      <a:gd name="T37" fmla="*/ 7 h 19"/>
                      <a:gd name="T38" fmla="*/ 33 w 36"/>
                      <a:gd name="T39" fmla="*/ 12 h 19"/>
                      <a:gd name="T40" fmla="*/ 34 w 36"/>
                      <a:gd name="T41" fmla="*/ 16 h 19"/>
                      <a:gd name="T42" fmla="*/ 28 w 36"/>
                      <a:gd name="T43" fmla="*/ 17 h 19"/>
                      <a:gd name="T44" fmla="*/ 28 w 36"/>
                      <a:gd name="T45" fmla="*/ 17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36" h="19">
                        <a:moveTo>
                          <a:pt x="28" y="17"/>
                        </a:moveTo>
                        <a:cubicBezTo>
                          <a:pt x="27" y="17"/>
                          <a:pt x="27" y="16"/>
                          <a:pt x="27" y="15"/>
                        </a:cubicBezTo>
                        <a:cubicBezTo>
                          <a:pt x="26" y="14"/>
                          <a:pt x="23" y="13"/>
                          <a:pt x="22" y="13"/>
                        </a:cubicBezTo>
                        <a:cubicBezTo>
                          <a:pt x="21" y="13"/>
                          <a:pt x="14" y="15"/>
                          <a:pt x="14" y="14"/>
                        </a:cubicBezTo>
                        <a:cubicBezTo>
                          <a:pt x="14" y="14"/>
                          <a:pt x="18" y="12"/>
                          <a:pt x="18" y="12"/>
                        </a:cubicBezTo>
                        <a:cubicBezTo>
                          <a:pt x="15" y="11"/>
                          <a:pt x="11" y="14"/>
                          <a:pt x="8" y="12"/>
                        </a:cubicBezTo>
                        <a:cubicBezTo>
                          <a:pt x="2" y="9"/>
                          <a:pt x="13" y="10"/>
                          <a:pt x="13" y="10"/>
                        </a:cubicBezTo>
                        <a:cubicBezTo>
                          <a:pt x="13" y="10"/>
                          <a:pt x="12" y="9"/>
                          <a:pt x="12" y="9"/>
                        </a:cubicBezTo>
                        <a:cubicBezTo>
                          <a:pt x="12" y="9"/>
                          <a:pt x="13" y="8"/>
                          <a:pt x="13" y="8"/>
                        </a:cubicBezTo>
                        <a:cubicBezTo>
                          <a:pt x="14" y="7"/>
                          <a:pt x="11" y="8"/>
                          <a:pt x="11" y="8"/>
                        </a:cubicBezTo>
                        <a:cubicBezTo>
                          <a:pt x="10" y="7"/>
                          <a:pt x="12" y="6"/>
                          <a:pt x="10" y="6"/>
                        </a:cubicBezTo>
                        <a:cubicBezTo>
                          <a:pt x="9" y="6"/>
                          <a:pt x="7" y="7"/>
                          <a:pt x="6" y="6"/>
                        </a:cubicBezTo>
                        <a:cubicBezTo>
                          <a:pt x="6" y="5"/>
                          <a:pt x="4" y="6"/>
                          <a:pt x="3" y="5"/>
                        </a:cubicBezTo>
                        <a:cubicBezTo>
                          <a:pt x="0" y="0"/>
                          <a:pt x="7" y="2"/>
                          <a:pt x="9" y="2"/>
                        </a:cubicBezTo>
                        <a:cubicBezTo>
                          <a:pt x="11" y="1"/>
                          <a:pt x="14" y="0"/>
                          <a:pt x="16" y="1"/>
                        </a:cubicBezTo>
                        <a:cubicBezTo>
                          <a:pt x="19" y="2"/>
                          <a:pt x="14" y="7"/>
                          <a:pt x="18" y="5"/>
                        </a:cubicBezTo>
                        <a:cubicBezTo>
                          <a:pt x="19" y="5"/>
                          <a:pt x="21" y="3"/>
                          <a:pt x="22" y="4"/>
                        </a:cubicBezTo>
                        <a:cubicBezTo>
                          <a:pt x="23" y="5"/>
                          <a:pt x="24" y="7"/>
                          <a:pt x="25" y="7"/>
                        </a:cubicBezTo>
                        <a:cubicBezTo>
                          <a:pt x="26" y="7"/>
                          <a:pt x="29" y="6"/>
                          <a:pt x="30" y="7"/>
                        </a:cubicBezTo>
                        <a:cubicBezTo>
                          <a:pt x="32" y="8"/>
                          <a:pt x="32" y="11"/>
                          <a:pt x="33" y="12"/>
                        </a:cubicBezTo>
                        <a:cubicBezTo>
                          <a:pt x="34" y="14"/>
                          <a:pt x="36" y="15"/>
                          <a:pt x="34" y="16"/>
                        </a:cubicBezTo>
                        <a:cubicBezTo>
                          <a:pt x="33" y="18"/>
                          <a:pt x="30" y="18"/>
                          <a:pt x="28" y="17"/>
                        </a:cubicBezTo>
                        <a:cubicBezTo>
                          <a:pt x="27" y="16"/>
                          <a:pt x="31" y="19"/>
                          <a:pt x="28" y="1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17" name="Freeform 593">
                    <a:extLst>
                      <a:ext uri="{FF2B5EF4-FFF2-40B4-BE49-F238E27FC236}">
                        <a16:creationId xmlns:a16="http://schemas.microsoft.com/office/drawing/2014/main" xmlns="" id="{8F6FD7BA-6AAF-1E4E-AD82-6C63A274013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18660" y="4101847"/>
                    <a:ext cx="101909" cy="47785"/>
                  </a:xfrm>
                  <a:custGeom>
                    <a:avLst/>
                    <a:gdLst>
                      <a:gd name="T0" fmla="*/ 8 w 11"/>
                      <a:gd name="T1" fmla="*/ 5 h 5"/>
                      <a:gd name="T2" fmla="*/ 4 w 11"/>
                      <a:gd name="T3" fmla="*/ 4 h 5"/>
                      <a:gd name="T4" fmla="*/ 2 w 11"/>
                      <a:gd name="T5" fmla="*/ 3 h 5"/>
                      <a:gd name="T6" fmla="*/ 7 w 11"/>
                      <a:gd name="T7" fmla="*/ 2 h 5"/>
                      <a:gd name="T8" fmla="*/ 8 w 11"/>
                      <a:gd name="T9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" h="5">
                        <a:moveTo>
                          <a:pt x="8" y="5"/>
                        </a:moveTo>
                        <a:cubicBezTo>
                          <a:pt x="6" y="5"/>
                          <a:pt x="6" y="4"/>
                          <a:pt x="4" y="4"/>
                        </a:cubicBezTo>
                        <a:cubicBezTo>
                          <a:pt x="4" y="4"/>
                          <a:pt x="0" y="4"/>
                          <a:pt x="2" y="3"/>
                        </a:cubicBezTo>
                        <a:cubicBezTo>
                          <a:pt x="3" y="1"/>
                          <a:pt x="6" y="0"/>
                          <a:pt x="7" y="2"/>
                        </a:cubicBezTo>
                        <a:cubicBezTo>
                          <a:pt x="9" y="3"/>
                          <a:pt x="11" y="5"/>
                          <a:pt x="8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18" name="Freeform 594">
                    <a:extLst>
                      <a:ext uri="{FF2B5EF4-FFF2-40B4-BE49-F238E27FC236}">
                        <a16:creationId xmlns:a16="http://schemas.microsoft.com/office/drawing/2014/main" xmlns="" id="{FFD904A4-BFFF-9648-A634-3367BCA812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01463" y="4251568"/>
                    <a:ext cx="187897" cy="105124"/>
                  </a:xfrm>
                  <a:custGeom>
                    <a:avLst/>
                    <a:gdLst>
                      <a:gd name="T0" fmla="*/ 8 w 20"/>
                      <a:gd name="T1" fmla="*/ 7 h 11"/>
                      <a:gd name="T2" fmla="*/ 3 w 20"/>
                      <a:gd name="T3" fmla="*/ 5 h 11"/>
                      <a:gd name="T4" fmla="*/ 4 w 20"/>
                      <a:gd name="T5" fmla="*/ 3 h 11"/>
                      <a:gd name="T6" fmla="*/ 1 w 20"/>
                      <a:gd name="T7" fmla="*/ 1 h 11"/>
                      <a:gd name="T8" fmla="*/ 6 w 20"/>
                      <a:gd name="T9" fmla="*/ 1 h 11"/>
                      <a:gd name="T10" fmla="*/ 12 w 20"/>
                      <a:gd name="T11" fmla="*/ 3 h 11"/>
                      <a:gd name="T12" fmla="*/ 16 w 20"/>
                      <a:gd name="T13" fmla="*/ 3 h 11"/>
                      <a:gd name="T14" fmla="*/ 19 w 20"/>
                      <a:gd name="T15" fmla="*/ 4 h 11"/>
                      <a:gd name="T16" fmla="*/ 18 w 20"/>
                      <a:gd name="T17" fmla="*/ 8 h 11"/>
                      <a:gd name="T18" fmla="*/ 15 w 20"/>
                      <a:gd name="T19" fmla="*/ 10 h 11"/>
                      <a:gd name="T20" fmla="*/ 9 w 20"/>
                      <a:gd name="T21" fmla="*/ 11 h 11"/>
                      <a:gd name="T22" fmla="*/ 4 w 20"/>
                      <a:gd name="T23" fmla="*/ 8 h 11"/>
                      <a:gd name="T24" fmla="*/ 8 w 20"/>
                      <a:gd name="T25" fmla="*/ 7 h 11"/>
                      <a:gd name="T26" fmla="*/ 8 w 20"/>
                      <a:gd name="T27" fmla="*/ 7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0" h="11">
                        <a:moveTo>
                          <a:pt x="8" y="7"/>
                        </a:moveTo>
                        <a:cubicBezTo>
                          <a:pt x="6" y="7"/>
                          <a:pt x="4" y="6"/>
                          <a:pt x="3" y="5"/>
                        </a:cubicBezTo>
                        <a:cubicBezTo>
                          <a:pt x="0" y="4"/>
                          <a:pt x="4" y="3"/>
                          <a:pt x="4" y="3"/>
                        </a:cubicBezTo>
                        <a:cubicBezTo>
                          <a:pt x="4" y="2"/>
                          <a:pt x="2" y="1"/>
                          <a:pt x="1" y="1"/>
                        </a:cubicBezTo>
                        <a:cubicBezTo>
                          <a:pt x="1" y="0"/>
                          <a:pt x="6" y="1"/>
                          <a:pt x="6" y="1"/>
                        </a:cubicBezTo>
                        <a:cubicBezTo>
                          <a:pt x="8" y="1"/>
                          <a:pt x="10" y="2"/>
                          <a:pt x="12" y="3"/>
                        </a:cubicBezTo>
                        <a:cubicBezTo>
                          <a:pt x="14" y="3"/>
                          <a:pt x="15" y="3"/>
                          <a:pt x="16" y="3"/>
                        </a:cubicBezTo>
                        <a:cubicBezTo>
                          <a:pt x="17" y="3"/>
                          <a:pt x="20" y="4"/>
                          <a:pt x="19" y="4"/>
                        </a:cubicBezTo>
                        <a:cubicBezTo>
                          <a:pt x="17" y="6"/>
                          <a:pt x="16" y="5"/>
                          <a:pt x="18" y="8"/>
                        </a:cubicBezTo>
                        <a:cubicBezTo>
                          <a:pt x="19" y="9"/>
                          <a:pt x="16" y="9"/>
                          <a:pt x="15" y="10"/>
                        </a:cubicBezTo>
                        <a:cubicBezTo>
                          <a:pt x="13" y="10"/>
                          <a:pt x="11" y="11"/>
                          <a:pt x="9" y="11"/>
                        </a:cubicBezTo>
                        <a:cubicBezTo>
                          <a:pt x="8" y="10"/>
                          <a:pt x="4" y="9"/>
                          <a:pt x="4" y="8"/>
                        </a:cubicBezTo>
                        <a:cubicBezTo>
                          <a:pt x="4" y="8"/>
                          <a:pt x="10" y="7"/>
                          <a:pt x="8" y="7"/>
                        </a:cubicBezTo>
                        <a:cubicBezTo>
                          <a:pt x="5" y="6"/>
                          <a:pt x="10" y="7"/>
                          <a:pt x="8" y="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19" name="Freeform 595">
                    <a:extLst>
                      <a:ext uri="{FF2B5EF4-FFF2-40B4-BE49-F238E27FC236}">
                        <a16:creationId xmlns:a16="http://schemas.microsoft.com/office/drawing/2014/main" xmlns="" id="{616CC8CA-EA41-A34D-9EED-70CC43857E4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06560" y="4347133"/>
                    <a:ext cx="165604" cy="47785"/>
                  </a:xfrm>
                  <a:custGeom>
                    <a:avLst/>
                    <a:gdLst>
                      <a:gd name="T0" fmla="*/ 14 w 18"/>
                      <a:gd name="T1" fmla="*/ 5 h 5"/>
                      <a:gd name="T2" fmla="*/ 16 w 18"/>
                      <a:gd name="T3" fmla="*/ 2 h 5"/>
                      <a:gd name="T4" fmla="*/ 13 w 18"/>
                      <a:gd name="T5" fmla="*/ 1 h 5"/>
                      <a:gd name="T6" fmla="*/ 3 w 18"/>
                      <a:gd name="T7" fmla="*/ 1 h 5"/>
                      <a:gd name="T8" fmla="*/ 4 w 18"/>
                      <a:gd name="T9" fmla="*/ 4 h 5"/>
                      <a:gd name="T10" fmla="*/ 14 w 18"/>
                      <a:gd name="T11" fmla="*/ 5 h 5"/>
                      <a:gd name="T12" fmla="*/ 14 w 18"/>
                      <a:gd name="T13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8" h="5">
                        <a:moveTo>
                          <a:pt x="14" y="5"/>
                        </a:moveTo>
                        <a:cubicBezTo>
                          <a:pt x="14" y="4"/>
                          <a:pt x="18" y="2"/>
                          <a:pt x="16" y="2"/>
                        </a:cubicBezTo>
                        <a:cubicBezTo>
                          <a:pt x="15" y="1"/>
                          <a:pt x="14" y="1"/>
                          <a:pt x="13" y="1"/>
                        </a:cubicBezTo>
                        <a:cubicBezTo>
                          <a:pt x="10" y="1"/>
                          <a:pt x="6" y="0"/>
                          <a:pt x="3" y="1"/>
                        </a:cubicBezTo>
                        <a:cubicBezTo>
                          <a:pt x="0" y="1"/>
                          <a:pt x="1" y="4"/>
                          <a:pt x="4" y="4"/>
                        </a:cubicBezTo>
                        <a:cubicBezTo>
                          <a:pt x="7" y="4"/>
                          <a:pt x="11" y="5"/>
                          <a:pt x="14" y="5"/>
                        </a:cubicBezTo>
                        <a:cubicBezTo>
                          <a:pt x="16" y="4"/>
                          <a:pt x="12" y="5"/>
                          <a:pt x="14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20" name="Freeform 596">
                    <a:extLst>
                      <a:ext uri="{FF2B5EF4-FFF2-40B4-BE49-F238E27FC236}">
                        <a16:creationId xmlns:a16="http://schemas.microsoft.com/office/drawing/2014/main" xmlns="" id="{262B5446-D2E2-5F47-A90F-356CEC8F28C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97007" y="4560566"/>
                    <a:ext cx="156051" cy="105124"/>
                  </a:xfrm>
                  <a:custGeom>
                    <a:avLst/>
                    <a:gdLst>
                      <a:gd name="T0" fmla="*/ 7 w 17"/>
                      <a:gd name="T1" fmla="*/ 1 h 11"/>
                      <a:gd name="T2" fmla="*/ 1 w 17"/>
                      <a:gd name="T3" fmla="*/ 6 h 11"/>
                      <a:gd name="T4" fmla="*/ 10 w 17"/>
                      <a:gd name="T5" fmla="*/ 10 h 11"/>
                      <a:gd name="T6" fmla="*/ 15 w 17"/>
                      <a:gd name="T7" fmla="*/ 10 h 11"/>
                      <a:gd name="T8" fmla="*/ 15 w 17"/>
                      <a:gd name="T9" fmla="*/ 8 h 11"/>
                      <a:gd name="T10" fmla="*/ 16 w 17"/>
                      <a:gd name="T11" fmla="*/ 6 h 11"/>
                      <a:gd name="T12" fmla="*/ 7 w 17"/>
                      <a:gd name="T13" fmla="*/ 1 h 11"/>
                      <a:gd name="T14" fmla="*/ 7 w 17"/>
                      <a:gd name="T15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7" h="11">
                        <a:moveTo>
                          <a:pt x="7" y="1"/>
                        </a:moveTo>
                        <a:cubicBezTo>
                          <a:pt x="5" y="0"/>
                          <a:pt x="2" y="4"/>
                          <a:pt x="1" y="6"/>
                        </a:cubicBezTo>
                        <a:cubicBezTo>
                          <a:pt x="0" y="8"/>
                          <a:pt x="8" y="10"/>
                          <a:pt x="10" y="10"/>
                        </a:cubicBezTo>
                        <a:cubicBezTo>
                          <a:pt x="11" y="11"/>
                          <a:pt x="14" y="11"/>
                          <a:pt x="15" y="10"/>
                        </a:cubicBezTo>
                        <a:cubicBezTo>
                          <a:pt x="16" y="10"/>
                          <a:pt x="15" y="9"/>
                          <a:pt x="15" y="8"/>
                        </a:cubicBezTo>
                        <a:cubicBezTo>
                          <a:pt x="15" y="7"/>
                          <a:pt x="15" y="6"/>
                          <a:pt x="16" y="6"/>
                        </a:cubicBezTo>
                        <a:cubicBezTo>
                          <a:pt x="17" y="4"/>
                          <a:pt x="9" y="1"/>
                          <a:pt x="7" y="1"/>
                        </a:cubicBezTo>
                        <a:cubicBezTo>
                          <a:pt x="5" y="0"/>
                          <a:pt x="8" y="1"/>
                          <a:pt x="7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21" name="Freeform 597">
                    <a:extLst>
                      <a:ext uri="{FF2B5EF4-FFF2-40B4-BE49-F238E27FC236}">
                        <a16:creationId xmlns:a16="http://schemas.microsoft.com/office/drawing/2014/main" xmlns="" id="{1E2250C1-5312-BF42-A210-D52FBB728F1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70254" y="4535082"/>
                    <a:ext cx="38217" cy="25484"/>
                  </a:xfrm>
                  <a:custGeom>
                    <a:avLst/>
                    <a:gdLst>
                      <a:gd name="T0" fmla="*/ 3 w 4"/>
                      <a:gd name="T1" fmla="*/ 2 h 3"/>
                      <a:gd name="T2" fmla="*/ 1 w 4"/>
                      <a:gd name="T3" fmla="*/ 1 h 3"/>
                      <a:gd name="T4" fmla="*/ 3 w 4"/>
                      <a:gd name="T5" fmla="*/ 2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3">
                        <a:moveTo>
                          <a:pt x="3" y="2"/>
                        </a:moveTo>
                        <a:cubicBezTo>
                          <a:pt x="1" y="3"/>
                          <a:pt x="0" y="1"/>
                          <a:pt x="1" y="1"/>
                        </a:cubicBezTo>
                        <a:cubicBezTo>
                          <a:pt x="2" y="0"/>
                          <a:pt x="4" y="2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22" name="Freeform 598">
                    <a:extLst>
                      <a:ext uri="{FF2B5EF4-FFF2-40B4-BE49-F238E27FC236}">
                        <a16:creationId xmlns:a16="http://schemas.microsoft.com/office/drawing/2014/main" xmlns="" id="{1CDE95ED-E3F5-594D-8835-D228AFA16B8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39043" y="4366247"/>
                    <a:ext cx="82803" cy="54153"/>
                  </a:xfrm>
                  <a:custGeom>
                    <a:avLst/>
                    <a:gdLst>
                      <a:gd name="T0" fmla="*/ 1 w 9"/>
                      <a:gd name="T1" fmla="*/ 5 h 6"/>
                      <a:gd name="T2" fmla="*/ 1 w 9"/>
                      <a:gd name="T3" fmla="*/ 1 h 6"/>
                      <a:gd name="T4" fmla="*/ 5 w 9"/>
                      <a:gd name="T5" fmla="*/ 1 h 6"/>
                      <a:gd name="T6" fmla="*/ 9 w 9"/>
                      <a:gd name="T7" fmla="*/ 3 h 6"/>
                      <a:gd name="T8" fmla="*/ 5 w 9"/>
                      <a:gd name="T9" fmla="*/ 5 h 6"/>
                      <a:gd name="T10" fmla="*/ 1 w 9"/>
                      <a:gd name="T11" fmla="*/ 5 h 6"/>
                      <a:gd name="T12" fmla="*/ 1 w 9"/>
                      <a:gd name="T13" fmla="*/ 5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" h="6">
                        <a:moveTo>
                          <a:pt x="1" y="5"/>
                        </a:moveTo>
                        <a:cubicBezTo>
                          <a:pt x="1" y="5"/>
                          <a:pt x="2" y="2"/>
                          <a:pt x="1" y="1"/>
                        </a:cubicBezTo>
                        <a:cubicBezTo>
                          <a:pt x="1" y="0"/>
                          <a:pt x="4" y="1"/>
                          <a:pt x="5" y="1"/>
                        </a:cubicBezTo>
                        <a:cubicBezTo>
                          <a:pt x="6" y="1"/>
                          <a:pt x="9" y="2"/>
                          <a:pt x="9" y="3"/>
                        </a:cubicBezTo>
                        <a:cubicBezTo>
                          <a:pt x="8" y="4"/>
                          <a:pt x="6" y="5"/>
                          <a:pt x="5" y="5"/>
                        </a:cubicBezTo>
                        <a:cubicBezTo>
                          <a:pt x="3" y="6"/>
                          <a:pt x="3" y="6"/>
                          <a:pt x="1" y="5"/>
                        </a:cubicBezTo>
                        <a:cubicBezTo>
                          <a:pt x="0" y="4"/>
                          <a:pt x="2" y="6"/>
                          <a:pt x="1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23" name="Freeform 599">
                    <a:extLst>
                      <a:ext uri="{FF2B5EF4-FFF2-40B4-BE49-F238E27FC236}">
                        <a16:creationId xmlns:a16="http://schemas.microsoft.com/office/drawing/2014/main" xmlns="" id="{594CE1AD-150E-3340-A9A9-C72B163003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83629" y="4449069"/>
                    <a:ext cx="28662" cy="38227"/>
                  </a:xfrm>
                  <a:custGeom>
                    <a:avLst/>
                    <a:gdLst>
                      <a:gd name="T0" fmla="*/ 2 w 3"/>
                      <a:gd name="T1" fmla="*/ 1 h 4"/>
                      <a:gd name="T2" fmla="*/ 1 w 3"/>
                      <a:gd name="T3" fmla="*/ 3 h 4"/>
                      <a:gd name="T4" fmla="*/ 2 w 3"/>
                      <a:gd name="T5" fmla="*/ 1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4">
                        <a:moveTo>
                          <a:pt x="2" y="1"/>
                        </a:moveTo>
                        <a:cubicBezTo>
                          <a:pt x="0" y="0"/>
                          <a:pt x="0" y="3"/>
                          <a:pt x="1" y="3"/>
                        </a:cubicBezTo>
                        <a:cubicBezTo>
                          <a:pt x="2" y="4"/>
                          <a:pt x="3" y="2"/>
                          <a:pt x="2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24" name="Freeform 600">
                    <a:extLst>
                      <a:ext uri="{FF2B5EF4-FFF2-40B4-BE49-F238E27FC236}">
                        <a16:creationId xmlns:a16="http://schemas.microsoft.com/office/drawing/2014/main" xmlns="" id="{E5353346-68C6-C44D-8A87-71D96CBA0BD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77896" y="4420403"/>
                    <a:ext cx="831212" cy="254845"/>
                  </a:xfrm>
                  <a:custGeom>
                    <a:avLst/>
                    <a:gdLst>
                      <a:gd name="T0" fmla="*/ 17 w 89"/>
                      <a:gd name="T1" fmla="*/ 7 h 27"/>
                      <a:gd name="T2" fmla="*/ 19 w 89"/>
                      <a:gd name="T3" fmla="*/ 4 h 27"/>
                      <a:gd name="T4" fmla="*/ 15 w 89"/>
                      <a:gd name="T5" fmla="*/ 2 h 27"/>
                      <a:gd name="T6" fmla="*/ 12 w 89"/>
                      <a:gd name="T7" fmla="*/ 2 h 27"/>
                      <a:gd name="T8" fmla="*/ 4 w 89"/>
                      <a:gd name="T9" fmla="*/ 1 h 27"/>
                      <a:gd name="T10" fmla="*/ 4 w 89"/>
                      <a:gd name="T11" fmla="*/ 3 h 27"/>
                      <a:gd name="T12" fmla="*/ 0 w 89"/>
                      <a:gd name="T13" fmla="*/ 4 h 27"/>
                      <a:gd name="T14" fmla="*/ 5 w 89"/>
                      <a:gd name="T15" fmla="*/ 5 h 27"/>
                      <a:gd name="T16" fmla="*/ 7 w 89"/>
                      <a:gd name="T17" fmla="*/ 6 h 27"/>
                      <a:gd name="T18" fmla="*/ 6 w 89"/>
                      <a:gd name="T19" fmla="*/ 7 h 27"/>
                      <a:gd name="T20" fmla="*/ 24 w 89"/>
                      <a:gd name="T21" fmla="*/ 13 h 27"/>
                      <a:gd name="T22" fmla="*/ 25 w 89"/>
                      <a:gd name="T23" fmla="*/ 16 h 27"/>
                      <a:gd name="T24" fmla="*/ 24 w 89"/>
                      <a:gd name="T25" fmla="*/ 21 h 27"/>
                      <a:gd name="T26" fmla="*/ 27 w 89"/>
                      <a:gd name="T27" fmla="*/ 25 h 27"/>
                      <a:gd name="T28" fmla="*/ 30 w 89"/>
                      <a:gd name="T29" fmla="*/ 24 h 27"/>
                      <a:gd name="T30" fmla="*/ 33 w 89"/>
                      <a:gd name="T31" fmla="*/ 26 h 27"/>
                      <a:gd name="T32" fmla="*/ 38 w 89"/>
                      <a:gd name="T33" fmla="*/ 26 h 27"/>
                      <a:gd name="T34" fmla="*/ 42 w 89"/>
                      <a:gd name="T35" fmla="*/ 23 h 27"/>
                      <a:gd name="T36" fmla="*/ 45 w 89"/>
                      <a:gd name="T37" fmla="*/ 26 h 27"/>
                      <a:gd name="T38" fmla="*/ 52 w 89"/>
                      <a:gd name="T39" fmla="*/ 27 h 27"/>
                      <a:gd name="T40" fmla="*/ 62 w 89"/>
                      <a:gd name="T41" fmla="*/ 27 h 27"/>
                      <a:gd name="T42" fmla="*/ 65 w 89"/>
                      <a:gd name="T43" fmla="*/ 27 h 27"/>
                      <a:gd name="T44" fmla="*/ 67 w 89"/>
                      <a:gd name="T45" fmla="*/ 24 h 27"/>
                      <a:gd name="T46" fmla="*/ 70 w 89"/>
                      <a:gd name="T47" fmla="*/ 25 h 27"/>
                      <a:gd name="T48" fmla="*/ 76 w 89"/>
                      <a:gd name="T49" fmla="*/ 27 h 27"/>
                      <a:gd name="T50" fmla="*/ 82 w 89"/>
                      <a:gd name="T51" fmla="*/ 26 h 27"/>
                      <a:gd name="T52" fmla="*/ 85 w 89"/>
                      <a:gd name="T53" fmla="*/ 24 h 27"/>
                      <a:gd name="T54" fmla="*/ 85 w 89"/>
                      <a:gd name="T55" fmla="*/ 22 h 27"/>
                      <a:gd name="T56" fmla="*/ 82 w 89"/>
                      <a:gd name="T57" fmla="*/ 22 h 27"/>
                      <a:gd name="T58" fmla="*/ 85 w 89"/>
                      <a:gd name="T59" fmla="*/ 17 h 27"/>
                      <a:gd name="T60" fmla="*/ 80 w 89"/>
                      <a:gd name="T61" fmla="*/ 16 h 27"/>
                      <a:gd name="T62" fmla="*/ 78 w 89"/>
                      <a:gd name="T63" fmla="*/ 14 h 27"/>
                      <a:gd name="T64" fmla="*/ 70 w 89"/>
                      <a:gd name="T65" fmla="*/ 14 h 27"/>
                      <a:gd name="T66" fmla="*/ 65 w 89"/>
                      <a:gd name="T67" fmla="*/ 14 h 27"/>
                      <a:gd name="T68" fmla="*/ 55 w 89"/>
                      <a:gd name="T69" fmla="*/ 17 h 27"/>
                      <a:gd name="T70" fmla="*/ 56 w 89"/>
                      <a:gd name="T71" fmla="*/ 18 h 27"/>
                      <a:gd name="T72" fmla="*/ 52 w 89"/>
                      <a:gd name="T73" fmla="*/ 18 h 27"/>
                      <a:gd name="T74" fmla="*/ 49 w 89"/>
                      <a:gd name="T75" fmla="*/ 16 h 27"/>
                      <a:gd name="T76" fmla="*/ 46 w 89"/>
                      <a:gd name="T77" fmla="*/ 17 h 27"/>
                      <a:gd name="T78" fmla="*/ 42 w 89"/>
                      <a:gd name="T79" fmla="*/ 16 h 27"/>
                      <a:gd name="T80" fmla="*/ 41 w 89"/>
                      <a:gd name="T81" fmla="*/ 18 h 27"/>
                      <a:gd name="T82" fmla="*/ 38 w 89"/>
                      <a:gd name="T83" fmla="*/ 16 h 27"/>
                      <a:gd name="T84" fmla="*/ 39 w 89"/>
                      <a:gd name="T85" fmla="*/ 14 h 27"/>
                      <a:gd name="T86" fmla="*/ 34 w 89"/>
                      <a:gd name="T87" fmla="*/ 12 h 27"/>
                      <a:gd name="T88" fmla="*/ 30 w 89"/>
                      <a:gd name="T89" fmla="*/ 13 h 27"/>
                      <a:gd name="T90" fmla="*/ 32 w 89"/>
                      <a:gd name="T91" fmla="*/ 12 h 27"/>
                      <a:gd name="T92" fmla="*/ 28 w 89"/>
                      <a:gd name="T93" fmla="*/ 9 h 27"/>
                      <a:gd name="T94" fmla="*/ 38 w 89"/>
                      <a:gd name="T95" fmla="*/ 10 h 27"/>
                      <a:gd name="T96" fmla="*/ 33 w 89"/>
                      <a:gd name="T97" fmla="*/ 7 h 27"/>
                      <a:gd name="T98" fmla="*/ 28 w 89"/>
                      <a:gd name="T99" fmla="*/ 7 h 27"/>
                      <a:gd name="T100" fmla="*/ 32 w 89"/>
                      <a:gd name="T101" fmla="*/ 6 h 27"/>
                      <a:gd name="T102" fmla="*/ 27 w 89"/>
                      <a:gd name="T103" fmla="*/ 5 h 27"/>
                      <a:gd name="T104" fmla="*/ 17 w 89"/>
                      <a:gd name="T105" fmla="*/ 7 h 27"/>
                      <a:gd name="T106" fmla="*/ 17 w 89"/>
                      <a:gd name="T107" fmla="*/ 7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89" h="27">
                        <a:moveTo>
                          <a:pt x="17" y="7"/>
                        </a:moveTo>
                        <a:cubicBezTo>
                          <a:pt x="18" y="7"/>
                          <a:pt x="20" y="5"/>
                          <a:pt x="19" y="4"/>
                        </a:cubicBezTo>
                        <a:cubicBezTo>
                          <a:pt x="18" y="3"/>
                          <a:pt x="16" y="2"/>
                          <a:pt x="15" y="2"/>
                        </a:cubicBezTo>
                        <a:cubicBezTo>
                          <a:pt x="14" y="2"/>
                          <a:pt x="13" y="2"/>
                          <a:pt x="12" y="2"/>
                        </a:cubicBezTo>
                        <a:cubicBezTo>
                          <a:pt x="9" y="1"/>
                          <a:pt x="7" y="0"/>
                          <a:pt x="4" y="1"/>
                        </a:cubicBezTo>
                        <a:cubicBezTo>
                          <a:pt x="0" y="2"/>
                          <a:pt x="3" y="2"/>
                          <a:pt x="4" y="3"/>
                        </a:cubicBezTo>
                        <a:cubicBezTo>
                          <a:pt x="4" y="3"/>
                          <a:pt x="0" y="3"/>
                          <a:pt x="0" y="4"/>
                        </a:cubicBezTo>
                        <a:cubicBezTo>
                          <a:pt x="0" y="5"/>
                          <a:pt x="4" y="5"/>
                          <a:pt x="5" y="5"/>
                        </a:cubicBezTo>
                        <a:cubicBezTo>
                          <a:pt x="5" y="6"/>
                          <a:pt x="7" y="6"/>
                          <a:pt x="7" y="6"/>
                        </a:cubicBezTo>
                        <a:cubicBezTo>
                          <a:pt x="7" y="7"/>
                          <a:pt x="6" y="7"/>
                          <a:pt x="6" y="7"/>
                        </a:cubicBezTo>
                        <a:cubicBezTo>
                          <a:pt x="12" y="11"/>
                          <a:pt x="21" y="5"/>
                          <a:pt x="24" y="13"/>
                        </a:cubicBezTo>
                        <a:cubicBezTo>
                          <a:pt x="24" y="14"/>
                          <a:pt x="26" y="15"/>
                          <a:pt x="25" y="16"/>
                        </a:cubicBezTo>
                        <a:cubicBezTo>
                          <a:pt x="24" y="18"/>
                          <a:pt x="23" y="19"/>
                          <a:pt x="24" y="21"/>
                        </a:cubicBezTo>
                        <a:cubicBezTo>
                          <a:pt x="24" y="21"/>
                          <a:pt x="26" y="25"/>
                          <a:pt x="27" y="25"/>
                        </a:cubicBezTo>
                        <a:cubicBezTo>
                          <a:pt x="28" y="26"/>
                          <a:pt x="30" y="23"/>
                          <a:pt x="30" y="24"/>
                        </a:cubicBezTo>
                        <a:cubicBezTo>
                          <a:pt x="31" y="24"/>
                          <a:pt x="32" y="26"/>
                          <a:pt x="33" y="26"/>
                        </a:cubicBezTo>
                        <a:cubicBezTo>
                          <a:pt x="35" y="27"/>
                          <a:pt x="37" y="26"/>
                          <a:pt x="38" y="26"/>
                        </a:cubicBezTo>
                        <a:cubicBezTo>
                          <a:pt x="39" y="25"/>
                          <a:pt x="41" y="23"/>
                          <a:pt x="42" y="23"/>
                        </a:cubicBezTo>
                        <a:cubicBezTo>
                          <a:pt x="42" y="23"/>
                          <a:pt x="44" y="26"/>
                          <a:pt x="45" y="26"/>
                        </a:cubicBezTo>
                        <a:cubicBezTo>
                          <a:pt x="47" y="27"/>
                          <a:pt x="50" y="27"/>
                          <a:pt x="52" y="27"/>
                        </a:cubicBezTo>
                        <a:cubicBezTo>
                          <a:pt x="56" y="27"/>
                          <a:pt x="59" y="27"/>
                          <a:pt x="62" y="27"/>
                        </a:cubicBezTo>
                        <a:cubicBezTo>
                          <a:pt x="63" y="27"/>
                          <a:pt x="64" y="27"/>
                          <a:pt x="65" y="27"/>
                        </a:cubicBezTo>
                        <a:cubicBezTo>
                          <a:pt x="67" y="26"/>
                          <a:pt x="66" y="24"/>
                          <a:pt x="67" y="24"/>
                        </a:cubicBezTo>
                        <a:cubicBezTo>
                          <a:pt x="68" y="23"/>
                          <a:pt x="69" y="24"/>
                          <a:pt x="70" y="25"/>
                        </a:cubicBezTo>
                        <a:cubicBezTo>
                          <a:pt x="71" y="26"/>
                          <a:pt x="74" y="27"/>
                          <a:pt x="76" y="27"/>
                        </a:cubicBezTo>
                        <a:cubicBezTo>
                          <a:pt x="78" y="27"/>
                          <a:pt x="80" y="27"/>
                          <a:pt x="82" y="26"/>
                        </a:cubicBezTo>
                        <a:cubicBezTo>
                          <a:pt x="84" y="26"/>
                          <a:pt x="83" y="24"/>
                          <a:pt x="85" y="24"/>
                        </a:cubicBezTo>
                        <a:cubicBezTo>
                          <a:pt x="86" y="24"/>
                          <a:pt x="87" y="21"/>
                          <a:pt x="85" y="22"/>
                        </a:cubicBezTo>
                        <a:cubicBezTo>
                          <a:pt x="85" y="22"/>
                          <a:pt x="83" y="22"/>
                          <a:pt x="82" y="22"/>
                        </a:cubicBezTo>
                        <a:cubicBezTo>
                          <a:pt x="82" y="22"/>
                          <a:pt x="89" y="18"/>
                          <a:pt x="85" y="17"/>
                        </a:cubicBezTo>
                        <a:cubicBezTo>
                          <a:pt x="84" y="17"/>
                          <a:pt x="82" y="16"/>
                          <a:pt x="80" y="16"/>
                        </a:cubicBezTo>
                        <a:cubicBezTo>
                          <a:pt x="78" y="16"/>
                          <a:pt x="80" y="14"/>
                          <a:pt x="78" y="14"/>
                        </a:cubicBezTo>
                        <a:cubicBezTo>
                          <a:pt x="75" y="14"/>
                          <a:pt x="73" y="14"/>
                          <a:pt x="70" y="14"/>
                        </a:cubicBezTo>
                        <a:cubicBezTo>
                          <a:pt x="68" y="14"/>
                          <a:pt x="67" y="13"/>
                          <a:pt x="65" y="14"/>
                        </a:cubicBezTo>
                        <a:cubicBezTo>
                          <a:pt x="64" y="14"/>
                          <a:pt x="55" y="16"/>
                          <a:pt x="55" y="17"/>
                        </a:cubicBezTo>
                        <a:cubicBezTo>
                          <a:pt x="55" y="17"/>
                          <a:pt x="56" y="17"/>
                          <a:pt x="56" y="18"/>
                        </a:cubicBezTo>
                        <a:cubicBezTo>
                          <a:pt x="56" y="18"/>
                          <a:pt x="53" y="18"/>
                          <a:pt x="52" y="18"/>
                        </a:cubicBezTo>
                        <a:cubicBezTo>
                          <a:pt x="51" y="18"/>
                          <a:pt x="50" y="17"/>
                          <a:pt x="49" y="16"/>
                        </a:cubicBezTo>
                        <a:cubicBezTo>
                          <a:pt x="48" y="16"/>
                          <a:pt x="47" y="17"/>
                          <a:pt x="46" y="17"/>
                        </a:cubicBezTo>
                        <a:cubicBezTo>
                          <a:pt x="45" y="17"/>
                          <a:pt x="43" y="16"/>
                          <a:pt x="42" y="16"/>
                        </a:cubicBezTo>
                        <a:cubicBezTo>
                          <a:pt x="41" y="16"/>
                          <a:pt x="42" y="18"/>
                          <a:pt x="41" y="18"/>
                        </a:cubicBezTo>
                        <a:cubicBezTo>
                          <a:pt x="40" y="18"/>
                          <a:pt x="39" y="16"/>
                          <a:pt x="38" y="16"/>
                        </a:cubicBezTo>
                        <a:cubicBezTo>
                          <a:pt x="35" y="16"/>
                          <a:pt x="39" y="15"/>
                          <a:pt x="39" y="14"/>
                        </a:cubicBezTo>
                        <a:cubicBezTo>
                          <a:pt x="39" y="13"/>
                          <a:pt x="35" y="12"/>
                          <a:pt x="34" y="12"/>
                        </a:cubicBezTo>
                        <a:cubicBezTo>
                          <a:pt x="34" y="12"/>
                          <a:pt x="30" y="13"/>
                          <a:pt x="30" y="13"/>
                        </a:cubicBezTo>
                        <a:cubicBezTo>
                          <a:pt x="30" y="12"/>
                          <a:pt x="32" y="12"/>
                          <a:pt x="32" y="12"/>
                        </a:cubicBezTo>
                        <a:cubicBezTo>
                          <a:pt x="32" y="11"/>
                          <a:pt x="27" y="10"/>
                          <a:pt x="28" y="9"/>
                        </a:cubicBezTo>
                        <a:cubicBezTo>
                          <a:pt x="28" y="9"/>
                          <a:pt x="38" y="10"/>
                          <a:pt x="38" y="10"/>
                        </a:cubicBezTo>
                        <a:cubicBezTo>
                          <a:pt x="38" y="9"/>
                          <a:pt x="34" y="8"/>
                          <a:pt x="33" y="7"/>
                        </a:cubicBezTo>
                        <a:cubicBezTo>
                          <a:pt x="32" y="7"/>
                          <a:pt x="30" y="7"/>
                          <a:pt x="28" y="7"/>
                        </a:cubicBezTo>
                        <a:cubicBezTo>
                          <a:pt x="29" y="7"/>
                          <a:pt x="31" y="7"/>
                          <a:pt x="32" y="6"/>
                        </a:cubicBezTo>
                        <a:cubicBezTo>
                          <a:pt x="32" y="5"/>
                          <a:pt x="27" y="5"/>
                          <a:pt x="27" y="5"/>
                        </a:cubicBezTo>
                        <a:cubicBezTo>
                          <a:pt x="23" y="5"/>
                          <a:pt x="21" y="6"/>
                          <a:pt x="17" y="7"/>
                        </a:cubicBezTo>
                        <a:cubicBezTo>
                          <a:pt x="17" y="7"/>
                          <a:pt x="18" y="7"/>
                          <a:pt x="17" y="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25" name="Freeform 601">
                    <a:extLst>
                      <a:ext uri="{FF2B5EF4-FFF2-40B4-BE49-F238E27FC236}">
                        <a16:creationId xmlns:a16="http://schemas.microsoft.com/office/drawing/2014/main" xmlns="" id="{07B57458-F2F8-F840-AEA1-F72267FC501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97007" y="3980797"/>
                    <a:ext cx="550956" cy="347225"/>
                  </a:xfrm>
                  <a:custGeom>
                    <a:avLst/>
                    <a:gdLst>
                      <a:gd name="T0" fmla="*/ 55 w 59"/>
                      <a:gd name="T1" fmla="*/ 21 h 37"/>
                      <a:gd name="T2" fmla="*/ 46 w 59"/>
                      <a:gd name="T3" fmla="*/ 20 h 37"/>
                      <a:gd name="T4" fmla="*/ 46 w 59"/>
                      <a:gd name="T5" fmla="*/ 18 h 37"/>
                      <a:gd name="T6" fmla="*/ 44 w 59"/>
                      <a:gd name="T7" fmla="*/ 15 h 37"/>
                      <a:gd name="T8" fmla="*/ 44 w 59"/>
                      <a:gd name="T9" fmla="*/ 11 h 37"/>
                      <a:gd name="T10" fmla="*/ 43 w 59"/>
                      <a:gd name="T11" fmla="*/ 15 h 37"/>
                      <a:gd name="T12" fmla="*/ 35 w 59"/>
                      <a:gd name="T13" fmla="*/ 10 h 37"/>
                      <a:gd name="T14" fmla="*/ 24 w 59"/>
                      <a:gd name="T15" fmla="*/ 2 h 37"/>
                      <a:gd name="T16" fmla="*/ 12 w 59"/>
                      <a:gd name="T17" fmla="*/ 1 h 37"/>
                      <a:gd name="T18" fmla="*/ 12 w 59"/>
                      <a:gd name="T19" fmla="*/ 3 h 37"/>
                      <a:gd name="T20" fmla="*/ 6 w 59"/>
                      <a:gd name="T21" fmla="*/ 5 h 37"/>
                      <a:gd name="T22" fmla="*/ 11 w 59"/>
                      <a:gd name="T23" fmla="*/ 9 h 37"/>
                      <a:gd name="T24" fmla="*/ 6 w 59"/>
                      <a:gd name="T25" fmla="*/ 9 h 37"/>
                      <a:gd name="T26" fmla="*/ 5 w 59"/>
                      <a:gd name="T27" fmla="*/ 11 h 37"/>
                      <a:gd name="T28" fmla="*/ 6 w 59"/>
                      <a:gd name="T29" fmla="*/ 14 h 37"/>
                      <a:gd name="T30" fmla="*/ 10 w 59"/>
                      <a:gd name="T31" fmla="*/ 14 h 37"/>
                      <a:gd name="T32" fmla="*/ 0 w 59"/>
                      <a:gd name="T33" fmla="*/ 15 h 37"/>
                      <a:gd name="T34" fmla="*/ 7 w 59"/>
                      <a:gd name="T35" fmla="*/ 20 h 37"/>
                      <a:gd name="T36" fmla="*/ 8 w 59"/>
                      <a:gd name="T37" fmla="*/ 23 h 37"/>
                      <a:gd name="T38" fmla="*/ 14 w 59"/>
                      <a:gd name="T39" fmla="*/ 23 h 37"/>
                      <a:gd name="T40" fmla="*/ 26 w 59"/>
                      <a:gd name="T41" fmla="*/ 23 h 37"/>
                      <a:gd name="T42" fmla="*/ 28 w 59"/>
                      <a:gd name="T43" fmla="*/ 24 h 37"/>
                      <a:gd name="T44" fmla="*/ 16 w 59"/>
                      <a:gd name="T45" fmla="*/ 25 h 37"/>
                      <a:gd name="T46" fmla="*/ 16 w 59"/>
                      <a:gd name="T47" fmla="*/ 30 h 37"/>
                      <a:gd name="T48" fmla="*/ 19 w 59"/>
                      <a:gd name="T49" fmla="*/ 33 h 37"/>
                      <a:gd name="T50" fmla="*/ 32 w 59"/>
                      <a:gd name="T51" fmla="*/ 35 h 37"/>
                      <a:gd name="T52" fmla="*/ 34 w 59"/>
                      <a:gd name="T53" fmla="*/ 36 h 37"/>
                      <a:gd name="T54" fmla="*/ 40 w 59"/>
                      <a:gd name="T55" fmla="*/ 35 h 37"/>
                      <a:gd name="T56" fmla="*/ 41 w 59"/>
                      <a:gd name="T57" fmla="*/ 35 h 37"/>
                      <a:gd name="T58" fmla="*/ 41 w 59"/>
                      <a:gd name="T59" fmla="*/ 29 h 37"/>
                      <a:gd name="T60" fmla="*/ 46 w 59"/>
                      <a:gd name="T61" fmla="*/ 30 h 37"/>
                      <a:gd name="T62" fmla="*/ 51 w 59"/>
                      <a:gd name="T63" fmla="*/ 28 h 37"/>
                      <a:gd name="T64" fmla="*/ 54 w 59"/>
                      <a:gd name="T65" fmla="*/ 26 h 37"/>
                      <a:gd name="T66" fmla="*/ 58 w 59"/>
                      <a:gd name="T67" fmla="*/ 24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59" h="37">
                        <a:moveTo>
                          <a:pt x="58" y="24"/>
                        </a:moveTo>
                        <a:cubicBezTo>
                          <a:pt x="58" y="22"/>
                          <a:pt x="56" y="22"/>
                          <a:pt x="55" y="21"/>
                        </a:cubicBezTo>
                        <a:cubicBezTo>
                          <a:pt x="54" y="20"/>
                          <a:pt x="53" y="22"/>
                          <a:pt x="52" y="21"/>
                        </a:cubicBezTo>
                        <a:cubicBezTo>
                          <a:pt x="50" y="19"/>
                          <a:pt x="48" y="21"/>
                          <a:pt x="46" y="20"/>
                        </a:cubicBezTo>
                        <a:cubicBezTo>
                          <a:pt x="46" y="20"/>
                          <a:pt x="48" y="19"/>
                          <a:pt x="48" y="18"/>
                        </a:cubicBezTo>
                        <a:cubicBezTo>
                          <a:pt x="48" y="18"/>
                          <a:pt x="46" y="18"/>
                          <a:pt x="46" y="18"/>
                        </a:cubicBezTo>
                        <a:cubicBezTo>
                          <a:pt x="46" y="17"/>
                          <a:pt x="47" y="17"/>
                          <a:pt x="47" y="16"/>
                        </a:cubicBezTo>
                        <a:cubicBezTo>
                          <a:pt x="47" y="15"/>
                          <a:pt x="44" y="16"/>
                          <a:pt x="44" y="15"/>
                        </a:cubicBezTo>
                        <a:cubicBezTo>
                          <a:pt x="43" y="15"/>
                          <a:pt x="45" y="14"/>
                          <a:pt x="45" y="14"/>
                        </a:cubicBezTo>
                        <a:cubicBezTo>
                          <a:pt x="46" y="13"/>
                          <a:pt x="44" y="12"/>
                          <a:pt x="44" y="11"/>
                        </a:cubicBezTo>
                        <a:cubicBezTo>
                          <a:pt x="43" y="10"/>
                          <a:pt x="38" y="11"/>
                          <a:pt x="38" y="11"/>
                        </a:cubicBezTo>
                        <a:cubicBezTo>
                          <a:pt x="38" y="12"/>
                          <a:pt x="43" y="14"/>
                          <a:pt x="43" y="15"/>
                        </a:cubicBezTo>
                        <a:cubicBezTo>
                          <a:pt x="42" y="16"/>
                          <a:pt x="39" y="14"/>
                          <a:pt x="38" y="13"/>
                        </a:cubicBezTo>
                        <a:cubicBezTo>
                          <a:pt x="36" y="12"/>
                          <a:pt x="39" y="10"/>
                          <a:pt x="35" y="10"/>
                        </a:cubicBezTo>
                        <a:cubicBezTo>
                          <a:pt x="33" y="10"/>
                          <a:pt x="30" y="10"/>
                          <a:pt x="29" y="8"/>
                        </a:cubicBezTo>
                        <a:cubicBezTo>
                          <a:pt x="28" y="6"/>
                          <a:pt x="26" y="3"/>
                          <a:pt x="24" y="2"/>
                        </a:cubicBezTo>
                        <a:cubicBezTo>
                          <a:pt x="21" y="1"/>
                          <a:pt x="18" y="0"/>
                          <a:pt x="16" y="0"/>
                        </a:cubicBezTo>
                        <a:cubicBezTo>
                          <a:pt x="15" y="0"/>
                          <a:pt x="10" y="0"/>
                          <a:pt x="12" y="1"/>
                        </a:cubicBezTo>
                        <a:cubicBezTo>
                          <a:pt x="13" y="1"/>
                          <a:pt x="17" y="2"/>
                          <a:pt x="17" y="2"/>
                        </a:cubicBezTo>
                        <a:cubicBezTo>
                          <a:pt x="17" y="4"/>
                          <a:pt x="13" y="3"/>
                          <a:pt x="12" y="3"/>
                        </a:cubicBezTo>
                        <a:cubicBezTo>
                          <a:pt x="12" y="3"/>
                          <a:pt x="13" y="4"/>
                          <a:pt x="13" y="4"/>
                        </a:cubicBezTo>
                        <a:cubicBezTo>
                          <a:pt x="13" y="5"/>
                          <a:pt x="7" y="2"/>
                          <a:pt x="6" y="5"/>
                        </a:cubicBezTo>
                        <a:cubicBezTo>
                          <a:pt x="6" y="5"/>
                          <a:pt x="11" y="7"/>
                          <a:pt x="12" y="7"/>
                        </a:cubicBezTo>
                        <a:cubicBezTo>
                          <a:pt x="10" y="6"/>
                          <a:pt x="11" y="9"/>
                          <a:pt x="11" y="9"/>
                        </a:cubicBezTo>
                        <a:cubicBezTo>
                          <a:pt x="11" y="10"/>
                          <a:pt x="4" y="7"/>
                          <a:pt x="3" y="8"/>
                        </a:cubicBezTo>
                        <a:cubicBezTo>
                          <a:pt x="3" y="7"/>
                          <a:pt x="6" y="8"/>
                          <a:pt x="6" y="9"/>
                        </a:cubicBezTo>
                        <a:cubicBezTo>
                          <a:pt x="6" y="8"/>
                          <a:pt x="4" y="9"/>
                          <a:pt x="4" y="9"/>
                        </a:cubicBezTo>
                        <a:cubicBezTo>
                          <a:pt x="3" y="10"/>
                          <a:pt x="5" y="11"/>
                          <a:pt x="5" y="11"/>
                        </a:cubicBezTo>
                        <a:cubicBezTo>
                          <a:pt x="6" y="12"/>
                          <a:pt x="2" y="12"/>
                          <a:pt x="1" y="12"/>
                        </a:cubicBezTo>
                        <a:cubicBezTo>
                          <a:pt x="2" y="12"/>
                          <a:pt x="4" y="13"/>
                          <a:pt x="6" y="14"/>
                        </a:cubicBezTo>
                        <a:cubicBezTo>
                          <a:pt x="8" y="14"/>
                          <a:pt x="10" y="13"/>
                          <a:pt x="12" y="13"/>
                        </a:cubicBezTo>
                        <a:cubicBezTo>
                          <a:pt x="12" y="13"/>
                          <a:pt x="10" y="14"/>
                          <a:pt x="10" y="14"/>
                        </a:cubicBezTo>
                        <a:cubicBezTo>
                          <a:pt x="10" y="15"/>
                          <a:pt x="11" y="15"/>
                          <a:pt x="11" y="15"/>
                        </a:cubicBezTo>
                        <a:cubicBezTo>
                          <a:pt x="11" y="16"/>
                          <a:pt x="0" y="15"/>
                          <a:pt x="0" y="15"/>
                        </a:cubicBezTo>
                        <a:cubicBezTo>
                          <a:pt x="0" y="15"/>
                          <a:pt x="2" y="18"/>
                          <a:pt x="2" y="18"/>
                        </a:cubicBezTo>
                        <a:cubicBezTo>
                          <a:pt x="3" y="19"/>
                          <a:pt x="7" y="21"/>
                          <a:pt x="7" y="20"/>
                        </a:cubicBezTo>
                        <a:cubicBezTo>
                          <a:pt x="7" y="21"/>
                          <a:pt x="5" y="20"/>
                          <a:pt x="6" y="22"/>
                        </a:cubicBezTo>
                        <a:cubicBezTo>
                          <a:pt x="6" y="22"/>
                          <a:pt x="7" y="23"/>
                          <a:pt x="8" y="23"/>
                        </a:cubicBezTo>
                        <a:cubicBezTo>
                          <a:pt x="9" y="24"/>
                          <a:pt x="10" y="23"/>
                          <a:pt x="11" y="23"/>
                        </a:cubicBezTo>
                        <a:cubicBezTo>
                          <a:pt x="12" y="22"/>
                          <a:pt x="13" y="24"/>
                          <a:pt x="14" y="23"/>
                        </a:cubicBezTo>
                        <a:cubicBezTo>
                          <a:pt x="17" y="22"/>
                          <a:pt x="19" y="21"/>
                          <a:pt x="21" y="22"/>
                        </a:cubicBezTo>
                        <a:cubicBezTo>
                          <a:pt x="23" y="23"/>
                          <a:pt x="24" y="23"/>
                          <a:pt x="26" y="23"/>
                        </a:cubicBezTo>
                        <a:cubicBezTo>
                          <a:pt x="25" y="23"/>
                          <a:pt x="23" y="23"/>
                          <a:pt x="21" y="23"/>
                        </a:cubicBezTo>
                        <a:cubicBezTo>
                          <a:pt x="23" y="23"/>
                          <a:pt x="27" y="23"/>
                          <a:pt x="28" y="24"/>
                        </a:cubicBezTo>
                        <a:cubicBezTo>
                          <a:pt x="28" y="24"/>
                          <a:pt x="23" y="25"/>
                          <a:pt x="23" y="25"/>
                        </a:cubicBezTo>
                        <a:cubicBezTo>
                          <a:pt x="21" y="25"/>
                          <a:pt x="18" y="25"/>
                          <a:pt x="16" y="25"/>
                        </a:cubicBezTo>
                        <a:cubicBezTo>
                          <a:pt x="16" y="26"/>
                          <a:pt x="12" y="27"/>
                          <a:pt x="13" y="27"/>
                        </a:cubicBezTo>
                        <a:cubicBezTo>
                          <a:pt x="14" y="28"/>
                          <a:pt x="15" y="28"/>
                          <a:pt x="16" y="30"/>
                        </a:cubicBezTo>
                        <a:cubicBezTo>
                          <a:pt x="16" y="32"/>
                          <a:pt x="22" y="30"/>
                          <a:pt x="23" y="32"/>
                        </a:cubicBezTo>
                        <a:cubicBezTo>
                          <a:pt x="23" y="32"/>
                          <a:pt x="19" y="32"/>
                          <a:pt x="19" y="33"/>
                        </a:cubicBezTo>
                        <a:cubicBezTo>
                          <a:pt x="20" y="34"/>
                          <a:pt x="25" y="36"/>
                          <a:pt x="26" y="36"/>
                        </a:cubicBezTo>
                        <a:cubicBezTo>
                          <a:pt x="26" y="36"/>
                          <a:pt x="32" y="36"/>
                          <a:pt x="32" y="35"/>
                        </a:cubicBezTo>
                        <a:cubicBezTo>
                          <a:pt x="32" y="35"/>
                          <a:pt x="31" y="35"/>
                          <a:pt x="31" y="35"/>
                        </a:cubicBezTo>
                        <a:cubicBezTo>
                          <a:pt x="31" y="33"/>
                          <a:pt x="35" y="36"/>
                          <a:pt x="34" y="36"/>
                        </a:cubicBezTo>
                        <a:cubicBezTo>
                          <a:pt x="35" y="36"/>
                          <a:pt x="33" y="33"/>
                          <a:pt x="33" y="32"/>
                        </a:cubicBezTo>
                        <a:cubicBezTo>
                          <a:pt x="35" y="31"/>
                          <a:pt x="37" y="37"/>
                          <a:pt x="40" y="35"/>
                        </a:cubicBezTo>
                        <a:cubicBezTo>
                          <a:pt x="41" y="34"/>
                          <a:pt x="39" y="32"/>
                          <a:pt x="40" y="32"/>
                        </a:cubicBezTo>
                        <a:cubicBezTo>
                          <a:pt x="41" y="32"/>
                          <a:pt x="41" y="34"/>
                          <a:pt x="41" y="35"/>
                        </a:cubicBezTo>
                        <a:cubicBezTo>
                          <a:pt x="42" y="35"/>
                          <a:pt x="43" y="31"/>
                          <a:pt x="42" y="31"/>
                        </a:cubicBezTo>
                        <a:cubicBezTo>
                          <a:pt x="42" y="30"/>
                          <a:pt x="42" y="29"/>
                          <a:pt x="41" y="29"/>
                        </a:cubicBezTo>
                        <a:cubicBezTo>
                          <a:pt x="41" y="28"/>
                          <a:pt x="42" y="26"/>
                          <a:pt x="43" y="27"/>
                        </a:cubicBezTo>
                        <a:cubicBezTo>
                          <a:pt x="44" y="28"/>
                          <a:pt x="43" y="32"/>
                          <a:pt x="46" y="30"/>
                        </a:cubicBezTo>
                        <a:cubicBezTo>
                          <a:pt x="47" y="29"/>
                          <a:pt x="50" y="25"/>
                          <a:pt x="52" y="27"/>
                        </a:cubicBezTo>
                        <a:cubicBezTo>
                          <a:pt x="53" y="27"/>
                          <a:pt x="51" y="28"/>
                          <a:pt x="51" y="28"/>
                        </a:cubicBezTo>
                        <a:cubicBezTo>
                          <a:pt x="51" y="28"/>
                          <a:pt x="56" y="27"/>
                          <a:pt x="56" y="27"/>
                        </a:cubicBezTo>
                        <a:cubicBezTo>
                          <a:pt x="56" y="27"/>
                          <a:pt x="54" y="27"/>
                          <a:pt x="54" y="26"/>
                        </a:cubicBezTo>
                        <a:cubicBezTo>
                          <a:pt x="54" y="25"/>
                          <a:pt x="59" y="25"/>
                          <a:pt x="58" y="24"/>
                        </a:cubicBezTo>
                        <a:cubicBezTo>
                          <a:pt x="58" y="22"/>
                          <a:pt x="58" y="25"/>
                          <a:pt x="58" y="2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26" name="Freeform 602">
                    <a:extLst>
                      <a:ext uri="{FF2B5EF4-FFF2-40B4-BE49-F238E27FC236}">
                        <a16:creationId xmlns:a16="http://schemas.microsoft.com/office/drawing/2014/main" xmlns="" id="{92C73698-B40B-444B-8D30-5F4F5E457E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19934" y="3767367"/>
                    <a:ext cx="1455416" cy="758159"/>
                  </a:xfrm>
                  <a:custGeom>
                    <a:avLst/>
                    <a:gdLst>
                      <a:gd name="T0" fmla="*/ 15 w 156"/>
                      <a:gd name="T1" fmla="*/ 77 h 81"/>
                      <a:gd name="T2" fmla="*/ 27 w 156"/>
                      <a:gd name="T3" fmla="*/ 76 h 81"/>
                      <a:gd name="T4" fmla="*/ 37 w 156"/>
                      <a:gd name="T5" fmla="*/ 78 h 81"/>
                      <a:gd name="T6" fmla="*/ 48 w 156"/>
                      <a:gd name="T7" fmla="*/ 77 h 81"/>
                      <a:gd name="T8" fmla="*/ 65 w 156"/>
                      <a:gd name="T9" fmla="*/ 76 h 81"/>
                      <a:gd name="T10" fmla="*/ 59 w 156"/>
                      <a:gd name="T11" fmla="*/ 70 h 81"/>
                      <a:gd name="T12" fmla="*/ 50 w 156"/>
                      <a:gd name="T13" fmla="*/ 65 h 81"/>
                      <a:gd name="T14" fmla="*/ 73 w 156"/>
                      <a:gd name="T15" fmla="*/ 61 h 81"/>
                      <a:gd name="T16" fmla="*/ 76 w 156"/>
                      <a:gd name="T17" fmla="*/ 55 h 81"/>
                      <a:gd name="T18" fmla="*/ 71 w 156"/>
                      <a:gd name="T19" fmla="*/ 50 h 81"/>
                      <a:gd name="T20" fmla="*/ 72 w 156"/>
                      <a:gd name="T21" fmla="*/ 48 h 81"/>
                      <a:gd name="T22" fmla="*/ 78 w 156"/>
                      <a:gd name="T23" fmla="*/ 45 h 81"/>
                      <a:gd name="T24" fmla="*/ 90 w 156"/>
                      <a:gd name="T25" fmla="*/ 44 h 81"/>
                      <a:gd name="T26" fmla="*/ 105 w 156"/>
                      <a:gd name="T27" fmla="*/ 37 h 81"/>
                      <a:gd name="T28" fmla="*/ 105 w 156"/>
                      <a:gd name="T29" fmla="*/ 32 h 81"/>
                      <a:gd name="T30" fmla="*/ 136 w 156"/>
                      <a:gd name="T31" fmla="*/ 21 h 81"/>
                      <a:gd name="T32" fmla="*/ 115 w 156"/>
                      <a:gd name="T33" fmla="*/ 23 h 81"/>
                      <a:gd name="T34" fmla="*/ 134 w 156"/>
                      <a:gd name="T35" fmla="*/ 18 h 81"/>
                      <a:gd name="T36" fmla="*/ 146 w 156"/>
                      <a:gd name="T37" fmla="*/ 10 h 81"/>
                      <a:gd name="T38" fmla="*/ 133 w 156"/>
                      <a:gd name="T39" fmla="*/ 5 h 81"/>
                      <a:gd name="T40" fmla="*/ 121 w 156"/>
                      <a:gd name="T41" fmla="*/ 5 h 81"/>
                      <a:gd name="T42" fmla="*/ 100 w 156"/>
                      <a:gd name="T43" fmla="*/ 2 h 81"/>
                      <a:gd name="T44" fmla="*/ 91 w 156"/>
                      <a:gd name="T45" fmla="*/ 5 h 81"/>
                      <a:gd name="T46" fmla="*/ 80 w 156"/>
                      <a:gd name="T47" fmla="*/ 8 h 81"/>
                      <a:gd name="T48" fmla="*/ 58 w 156"/>
                      <a:gd name="T49" fmla="*/ 4 h 81"/>
                      <a:gd name="T50" fmla="*/ 52 w 156"/>
                      <a:gd name="T51" fmla="*/ 5 h 81"/>
                      <a:gd name="T52" fmla="*/ 46 w 156"/>
                      <a:gd name="T53" fmla="*/ 10 h 81"/>
                      <a:gd name="T54" fmla="*/ 45 w 156"/>
                      <a:gd name="T55" fmla="*/ 12 h 81"/>
                      <a:gd name="T56" fmla="*/ 31 w 156"/>
                      <a:gd name="T57" fmla="*/ 10 h 81"/>
                      <a:gd name="T58" fmla="*/ 34 w 156"/>
                      <a:gd name="T59" fmla="*/ 16 h 81"/>
                      <a:gd name="T60" fmla="*/ 23 w 156"/>
                      <a:gd name="T61" fmla="*/ 16 h 81"/>
                      <a:gd name="T62" fmla="*/ 5 w 156"/>
                      <a:gd name="T63" fmla="*/ 17 h 81"/>
                      <a:gd name="T64" fmla="*/ 11 w 156"/>
                      <a:gd name="T65" fmla="*/ 21 h 81"/>
                      <a:gd name="T66" fmla="*/ 13 w 156"/>
                      <a:gd name="T67" fmla="*/ 26 h 81"/>
                      <a:gd name="T68" fmla="*/ 23 w 156"/>
                      <a:gd name="T69" fmla="*/ 27 h 81"/>
                      <a:gd name="T70" fmla="*/ 20 w 156"/>
                      <a:gd name="T71" fmla="*/ 31 h 81"/>
                      <a:gd name="T72" fmla="*/ 26 w 156"/>
                      <a:gd name="T73" fmla="*/ 30 h 81"/>
                      <a:gd name="T74" fmla="*/ 42 w 156"/>
                      <a:gd name="T75" fmla="*/ 30 h 81"/>
                      <a:gd name="T76" fmla="*/ 52 w 156"/>
                      <a:gd name="T77" fmla="*/ 31 h 81"/>
                      <a:gd name="T78" fmla="*/ 73 w 156"/>
                      <a:gd name="T79" fmla="*/ 21 h 81"/>
                      <a:gd name="T80" fmla="*/ 60 w 156"/>
                      <a:gd name="T81" fmla="*/ 31 h 81"/>
                      <a:gd name="T82" fmla="*/ 44 w 156"/>
                      <a:gd name="T83" fmla="*/ 35 h 81"/>
                      <a:gd name="T84" fmla="*/ 58 w 156"/>
                      <a:gd name="T85" fmla="*/ 42 h 81"/>
                      <a:gd name="T86" fmla="*/ 32 w 156"/>
                      <a:gd name="T87" fmla="*/ 39 h 81"/>
                      <a:gd name="T88" fmla="*/ 42 w 156"/>
                      <a:gd name="T89" fmla="*/ 50 h 81"/>
                      <a:gd name="T90" fmla="*/ 44 w 156"/>
                      <a:gd name="T91" fmla="*/ 52 h 81"/>
                      <a:gd name="T92" fmla="*/ 30 w 156"/>
                      <a:gd name="T93" fmla="*/ 52 h 81"/>
                      <a:gd name="T94" fmla="*/ 27 w 156"/>
                      <a:gd name="T95" fmla="*/ 59 h 81"/>
                      <a:gd name="T96" fmla="*/ 36 w 156"/>
                      <a:gd name="T97" fmla="*/ 57 h 81"/>
                      <a:gd name="T98" fmla="*/ 34 w 156"/>
                      <a:gd name="T99" fmla="*/ 60 h 81"/>
                      <a:gd name="T100" fmla="*/ 37 w 156"/>
                      <a:gd name="T101" fmla="*/ 65 h 81"/>
                      <a:gd name="T102" fmla="*/ 38 w 156"/>
                      <a:gd name="T103" fmla="*/ 68 h 81"/>
                      <a:gd name="T104" fmla="*/ 19 w 156"/>
                      <a:gd name="T105" fmla="*/ 65 h 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56" h="81">
                        <a:moveTo>
                          <a:pt x="26" y="70"/>
                        </a:moveTo>
                        <a:cubicBezTo>
                          <a:pt x="22" y="70"/>
                          <a:pt x="17" y="70"/>
                          <a:pt x="13" y="71"/>
                        </a:cubicBezTo>
                        <a:cubicBezTo>
                          <a:pt x="11" y="72"/>
                          <a:pt x="11" y="75"/>
                          <a:pt x="12" y="76"/>
                        </a:cubicBezTo>
                        <a:cubicBezTo>
                          <a:pt x="13" y="77"/>
                          <a:pt x="15" y="78"/>
                          <a:pt x="15" y="77"/>
                        </a:cubicBezTo>
                        <a:cubicBezTo>
                          <a:pt x="17" y="77"/>
                          <a:pt x="16" y="76"/>
                          <a:pt x="17" y="75"/>
                        </a:cubicBezTo>
                        <a:cubicBezTo>
                          <a:pt x="17" y="75"/>
                          <a:pt x="17" y="78"/>
                          <a:pt x="17" y="78"/>
                        </a:cubicBezTo>
                        <a:cubicBezTo>
                          <a:pt x="19" y="78"/>
                          <a:pt x="22" y="78"/>
                          <a:pt x="24" y="78"/>
                        </a:cubicBezTo>
                        <a:cubicBezTo>
                          <a:pt x="26" y="78"/>
                          <a:pt x="26" y="76"/>
                          <a:pt x="27" y="76"/>
                        </a:cubicBezTo>
                        <a:cubicBezTo>
                          <a:pt x="29" y="76"/>
                          <a:pt x="27" y="78"/>
                          <a:pt x="27" y="78"/>
                        </a:cubicBezTo>
                        <a:cubicBezTo>
                          <a:pt x="27" y="78"/>
                          <a:pt x="37" y="79"/>
                          <a:pt x="37" y="78"/>
                        </a:cubicBezTo>
                        <a:cubicBezTo>
                          <a:pt x="37" y="78"/>
                          <a:pt x="35" y="77"/>
                          <a:pt x="34" y="76"/>
                        </a:cubicBezTo>
                        <a:cubicBezTo>
                          <a:pt x="34" y="76"/>
                          <a:pt x="38" y="77"/>
                          <a:pt x="37" y="78"/>
                        </a:cubicBezTo>
                        <a:cubicBezTo>
                          <a:pt x="38" y="77"/>
                          <a:pt x="37" y="76"/>
                          <a:pt x="38" y="76"/>
                        </a:cubicBezTo>
                        <a:cubicBezTo>
                          <a:pt x="38" y="76"/>
                          <a:pt x="40" y="77"/>
                          <a:pt x="41" y="77"/>
                        </a:cubicBezTo>
                        <a:cubicBezTo>
                          <a:pt x="43" y="79"/>
                          <a:pt x="41" y="76"/>
                          <a:pt x="42" y="75"/>
                        </a:cubicBezTo>
                        <a:cubicBezTo>
                          <a:pt x="42" y="75"/>
                          <a:pt x="48" y="78"/>
                          <a:pt x="48" y="77"/>
                        </a:cubicBezTo>
                        <a:cubicBezTo>
                          <a:pt x="48" y="76"/>
                          <a:pt x="46" y="76"/>
                          <a:pt x="46" y="75"/>
                        </a:cubicBezTo>
                        <a:cubicBezTo>
                          <a:pt x="46" y="75"/>
                          <a:pt x="53" y="76"/>
                          <a:pt x="53" y="76"/>
                        </a:cubicBezTo>
                        <a:cubicBezTo>
                          <a:pt x="57" y="76"/>
                          <a:pt x="52" y="79"/>
                          <a:pt x="52" y="80"/>
                        </a:cubicBezTo>
                        <a:cubicBezTo>
                          <a:pt x="52" y="81"/>
                          <a:pt x="64" y="76"/>
                          <a:pt x="65" y="76"/>
                        </a:cubicBezTo>
                        <a:cubicBezTo>
                          <a:pt x="67" y="76"/>
                          <a:pt x="72" y="73"/>
                          <a:pt x="68" y="72"/>
                        </a:cubicBezTo>
                        <a:cubicBezTo>
                          <a:pt x="66" y="71"/>
                          <a:pt x="63" y="73"/>
                          <a:pt x="61" y="72"/>
                        </a:cubicBezTo>
                        <a:cubicBezTo>
                          <a:pt x="61" y="72"/>
                          <a:pt x="63" y="70"/>
                          <a:pt x="63" y="70"/>
                        </a:cubicBezTo>
                        <a:cubicBezTo>
                          <a:pt x="63" y="69"/>
                          <a:pt x="60" y="70"/>
                          <a:pt x="59" y="70"/>
                        </a:cubicBezTo>
                        <a:cubicBezTo>
                          <a:pt x="57" y="70"/>
                          <a:pt x="56" y="68"/>
                          <a:pt x="54" y="68"/>
                        </a:cubicBezTo>
                        <a:cubicBezTo>
                          <a:pt x="53" y="69"/>
                          <a:pt x="50" y="70"/>
                          <a:pt x="48" y="69"/>
                        </a:cubicBezTo>
                        <a:cubicBezTo>
                          <a:pt x="49" y="69"/>
                          <a:pt x="50" y="69"/>
                          <a:pt x="51" y="69"/>
                        </a:cubicBezTo>
                        <a:cubicBezTo>
                          <a:pt x="52" y="68"/>
                          <a:pt x="50" y="66"/>
                          <a:pt x="50" y="65"/>
                        </a:cubicBezTo>
                        <a:cubicBezTo>
                          <a:pt x="50" y="67"/>
                          <a:pt x="59" y="68"/>
                          <a:pt x="60" y="68"/>
                        </a:cubicBezTo>
                        <a:cubicBezTo>
                          <a:pt x="61" y="68"/>
                          <a:pt x="63" y="68"/>
                          <a:pt x="65" y="68"/>
                        </a:cubicBezTo>
                        <a:cubicBezTo>
                          <a:pt x="67" y="68"/>
                          <a:pt x="69" y="65"/>
                          <a:pt x="68" y="64"/>
                        </a:cubicBezTo>
                        <a:cubicBezTo>
                          <a:pt x="65" y="61"/>
                          <a:pt x="71" y="61"/>
                          <a:pt x="73" y="61"/>
                        </a:cubicBezTo>
                        <a:cubicBezTo>
                          <a:pt x="74" y="61"/>
                          <a:pt x="79" y="61"/>
                          <a:pt x="80" y="60"/>
                        </a:cubicBezTo>
                        <a:cubicBezTo>
                          <a:pt x="80" y="60"/>
                          <a:pt x="75" y="58"/>
                          <a:pt x="75" y="58"/>
                        </a:cubicBezTo>
                        <a:cubicBezTo>
                          <a:pt x="77" y="57"/>
                          <a:pt x="81" y="59"/>
                          <a:pt x="82" y="57"/>
                        </a:cubicBezTo>
                        <a:cubicBezTo>
                          <a:pt x="83" y="56"/>
                          <a:pt x="77" y="55"/>
                          <a:pt x="76" y="55"/>
                        </a:cubicBezTo>
                        <a:cubicBezTo>
                          <a:pt x="77" y="55"/>
                          <a:pt x="84" y="54"/>
                          <a:pt x="85" y="53"/>
                        </a:cubicBezTo>
                        <a:cubicBezTo>
                          <a:pt x="87" y="52"/>
                          <a:pt x="77" y="50"/>
                          <a:pt x="77" y="51"/>
                        </a:cubicBezTo>
                        <a:cubicBezTo>
                          <a:pt x="77" y="50"/>
                          <a:pt x="79" y="50"/>
                          <a:pt x="79" y="50"/>
                        </a:cubicBezTo>
                        <a:cubicBezTo>
                          <a:pt x="79" y="49"/>
                          <a:pt x="72" y="50"/>
                          <a:pt x="71" y="50"/>
                        </a:cubicBezTo>
                        <a:cubicBezTo>
                          <a:pt x="69" y="50"/>
                          <a:pt x="68" y="51"/>
                          <a:pt x="66" y="52"/>
                        </a:cubicBezTo>
                        <a:cubicBezTo>
                          <a:pt x="67" y="52"/>
                          <a:pt x="70" y="49"/>
                          <a:pt x="68" y="49"/>
                        </a:cubicBezTo>
                        <a:cubicBezTo>
                          <a:pt x="68" y="49"/>
                          <a:pt x="64" y="49"/>
                          <a:pt x="64" y="48"/>
                        </a:cubicBezTo>
                        <a:cubicBezTo>
                          <a:pt x="64" y="48"/>
                          <a:pt x="71" y="48"/>
                          <a:pt x="72" y="48"/>
                        </a:cubicBezTo>
                        <a:cubicBezTo>
                          <a:pt x="71" y="48"/>
                          <a:pt x="68" y="47"/>
                          <a:pt x="68" y="47"/>
                        </a:cubicBezTo>
                        <a:cubicBezTo>
                          <a:pt x="69" y="46"/>
                          <a:pt x="72" y="48"/>
                          <a:pt x="74" y="47"/>
                        </a:cubicBezTo>
                        <a:cubicBezTo>
                          <a:pt x="73" y="47"/>
                          <a:pt x="69" y="46"/>
                          <a:pt x="69" y="46"/>
                        </a:cubicBezTo>
                        <a:cubicBezTo>
                          <a:pt x="69" y="45"/>
                          <a:pt x="77" y="46"/>
                          <a:pt x="78" y="45"/>
                        </a:cubicBezTo>
                        <a:cubicBezTo>
                          <a:pt x="78" y="45"/>
                          <a:pt x="75" y="44"/>
                          <a:pt x="75" y="44"/>
                        </a:cubicBezTo>
                        <a:cubicBezTo>
                          <a:pt x="74" y="44"/>
                          <a:pt x="77" y="44"/>
                          <a:pt x="77" y="44"/>
                        </a:cubicBezTo>
                        <a:cubicBezTo>
                          <a:pt x="79" y="45"/>
                          <a:pt x="80" y="46"/>
                          <a:pt x="82" y="46"/>
                        </a:cubicBezTo>
                        <a:cubicBezTo>
                          <a:pt x="84" y="46"/>
                          <a:pt x="87" y="45"/>
                          <a:pt x="90" y="44"/>
                        </a:cubicBezTo>
                        <a:cubicBezTo>
                          <a:pt x="98" y="43"/>
                          <a:pt x="85" y="42"/>
                          <a:pt x="84" y="40"/>
                        </a:cubicBezTo>
                        <a:cubicBezTo>
                          <a:pt x="84" y="39"/>
                          <a:pt x="93" y="40"/>
                          <a:pt x="94" y="41"/>
                        </a:cubicBezTo>
                        <a:cubicBezTo>
                          <a:pt x="96" y="42"/>
                          <a:pt x="97" y="42"/>
                          <a:pt x="100" y="41"/>
                        </a:cubicBezTo>
                        <a:cubicBezTo>
                          <a:pt x="101" y="41"/>
                          <a:pt x="106" y="39"/>
                          <a:pt x="105" y="37"/>
                        </a:cubicBezTo>
                        <a:cubicBezTo>
                          <a:pt x="105" y="36"/>
                          <a:pt x="94" y="41"/>
                          <a:pt x="97" y="36"/>
                        </a:cubicBezTo>
                        <a:cubicBezTo>
                          <a:pt x="96" y="37"/>
                          <a:pt x="101" y="37"/>
                          <a:pt x="101" y="37"/>
                        </a:cubicBezTo>
                        <a:cubicBezTo>
                          <a:pt x="104" y="37"/>
                          <a:pt x="106" y="36"/>
                          <a:pt x="108" y="36"/>
                        </a:cubicBezTo>
                        <a:cubicBezTo>
                          <a:pt x="108" y="35"/>
                          <a:pt x="105" y="32"/>
                          <a:pt x="105" y="32"/>
                        </a:cubicBezTo>
                        <a:cubicBezTo>
                          <a:pt x="106" y="32"/>
                          <a:pt x="107" y="33"/>
                          <a:pt x="107" y="34"/>
                        </a:cubicBezTo>
                        <a:cubicBezTo>
                          <a:pt x="108" y="35"/>
                          <a:pt x="110" y="34"/>
                          <a:pt x="111" y="34"/>
                        </a:cubicBezTo>
                        <a:cubicBezTo>
                          <a:pt x="114" y="32"/>
                          <a:pt x="116" y="30"/>
                          <a:pt x="119" y="29"/>
                        </a:cubicBezTo>
                        <a:cubicBezTo>
                          <a:pt x="121" y="28"/>
                          <a:pt x="136" y="22"/>
                          <a:pt x="136" y="21"/>
                        </a:cubicBezTo>
                        <a:cubicBezTo>
                          <a:pt x="136" y="20"/>
                          <a:pt x="123" y="23"/>
                          <a:pt x="122" y="23"/>
                        </a:cubicBezTo>
                        <a:cubicBezTo>
                          <a:pt x="119" y="24"/>
                          <a:pt x="116" y="24"/>
                          <a:pt x="112" y="25"/>
                        </a:cubicBezTo>
                        <a:cubicBezTo>
                          <a:pt x="112" y="25"/>
                          <a:pt x="108" y="25"/>
                          <a:pt x="108" y="25"/>
                        </a:cubicBezTo>
                        <a:cubicBezTo>
                          <a:pt x="108" y="24"/>
                          <a:pt x="114" y="24"/>
                          <a:pt x="115" y="23"/>
                        </a:cubicBezTo>
                        <a:cubicBezTo>
                          <a:pt x="116" y="23"/>
                          <a:pt x="123" y="22"/>
                          <a:pt x="123" y="21"/>
                        </a:cubicBezTo>
                        <a:cubicBezTo>
                          <a:pt x="123" y="22"/>
                          <a:pt x="113" y="20"/>
                          <a:pt x="114" y="19"/>
                        </a:cubicBezTo>
                        <a:cubicBezTo>
                          <a:pt x="114" y="19"/>
                          <a:pt x="126" y="20"/>
                          <a:pt x="127" y="19"/>
                        </a:cubicBezTo>
                        <a:cubicBezTo>
                          <a:pt x="129" y="19"/>
                          <a:pt x="132" y="18"/>
                          <a:pt x="134" y="18"/>
                        </a:cubicBezTo>
                        <a:cubicBezTo>
                          <a:pt x="135" y="18"/>
                          <a:pt x="137" y="18"/>
                          <a:pt x="138" y="18"/>
                        </a:cubicBezTo>
                        <a:cubicBezTo>
                          <a:pt x="142" y="17"/>
                          <a:pt x="146" y="16"/>
                          <a:pt x="149" y="15"/>
                        </a:cubicBezTo>
                        <a:cubicBezTo>
                          <a:pt x="149" y="15"/>
                          <a:pt x="156" y="11"/>
                          <a:pt x="153" y="10"/>
                        </a:cubicBezTo>
                        <a:cubicBezTo>
                          <a:pt x="151" y="10"/>
                          <a:pt x="148" y="10"/>
                          <a:pt x="146" y="10"/>
                        </a:cubicBezTo>
                        <a:cubicBezTo>
                          <a:pt x="145" y="9"/>
                          <a:pt x="143" y="10"/>
                          <a:pt x="143" y="9"/>
                        </a:cubicBezTo>
                        <a:cubicBezTo>
                          <a:pt x="143" y="7"/>
                          <a:pt x="141" y="7"/>
                          <a:pt x="141" y="5"/>
                        </a:cubicBezTo>
                        <a:cubicBezTo>
                          <a:pt x="141" y="5"/>
                          <a:pt x="137" y="6"/>
                          <a:pt x="136" y="6"/>
                        </a:cubicBezTo>
                        <a:cubicBezTo>
                          <a:pt x="135" y="5"/>
                          <a:pt x="134" y="3"/>
                          <a:pt x="133" y="5"/>
                        </a:cubicBezTo>
                        <a:cubicBezTo>
                          <a:pt x="133" y="5"/>
                          <a:pt x="127" y="6"/>
                          <a:pt x="126" y="6"/>
                        </a:cubicBezTo>
                        <a:cubicBezTo>
                          <a:pt x="124" y="7"/>
                          <a:pt x="122" y="7"/>
                          <a:pt x="120" y="7"/>
                        </a:cubicBezTo>
                        <a:cubicBezTo>
                          <a:pt x="120" y="7"/>
                          <a:pt x="116" y="7"/>
                          <a:pt x="116" y="7"/>
                        </a:cubicBezTo>
                        <a:cubicBezTo>
                          <a:pt x="116" y="6"/>
                          <a:pt x="120" y="6"/>
                          <a:pt x="121" y="5"/>
                        </a:cubicBezTo>
                        <a:cubicBezTo>
                          <a:pt x="123" y="5"/>
                          <a:pt x="125" y="4"/>
                          <a:pt x="126" y="3"/>
                        </a:cubicBezTo>
                        <a:cubicBezTo>
                          <a:pt x="124" y="6"/>
                          <a:pt x="103" y="0"/>
                          <a:pt x="102" y="2"/>
                        </a:cubicBezTo>
                        <a:cubicBezTo>
                          <a:pt x="102" y="3"/>
                          <a:pt x="104" y="3"/>
                          <a:pt x="105" y="4"/>
                        </a:cubicBezTo>
                        <a:cubicBezTo>
                          <a:pt x="105" y="5"/>
                          <a:pt x="100" y="2"/>
                          <a:pt x="100" y="2"/>
                        </a:cubicBezTo>
                        <a:cubicBezTo>
                          <a:pt x="98" y="1"/>
                          <a:pt x="95" y="2"/>
                          <a:pt x="94" y="2"/>
                        </a:cubicBezTo>
                        <a:cubicBezTo>
                          <a:pt x="93" y="2"/>
                          <a:pt x="90" y="2"/>
                          <a:pt x="91" y="3"/>
                        </a:cubicBezTo>
                        <a:cubicBezTo>
                          <a:pt x="92" y="4"/>
                          <a:pt x="94" y="7"/>
                          <a:pt x="95" y="6"/>
                        </a:cubicBezTo>
                        <a:cubicBezTo>
                          <a:pt x="95" y="7"/>
                          <a:pt x="91" y="6"/>
                          <a:pt x="91" y="5"/>
                        </a:cubicBezTo>
                        <a:cubicBezTo>
                          <a:pt x="88" y="5"/>
                          <a:pt x="87" y="2"/>
                          <a:pt x="85" y="2"/>
                        </a:cubicBezTo>
                        <a:cubicBezTo>
                          <a:pt x="81" y="2"/>
                          <a:pt x="78" y="2"/>
                          <a:pt x="75" y="2"/>
                        </a:cubicBezTo>
                        <a:cubicBezTo>
                          <a:pt x="70" y="3"/>
                          <a:pt x="73" y="4"/>
                          <a:pt x="76" y="5"/>
                        </a:cubicBezTo>
                        <a:cubicBezTo>
                          <a:pt x="77" y="6"/>
                          <a:pt x="79" y="7"/>
                          <a:pt x="80" y="8"/>
                        </a:cubicBezTo>
                        <a:cubicBezTo>
                          <a:pt x="80" y="8"/>
                          <a:pt x="77" y="10"/>
                          <a:pt x="77" y="10"/>
                        </a:cubicBezTo>
                        <a:cubicBezTo>
                          <a:pt x="76" y="10"/>
                          <a:pt x="78" y="9"/>
                          <a:pt x="78" y="9"/>
                        </a:cubicBezTo>
                        <a:cubicBezTo>
                          <a:pt x="78" y="8"/>
                          <a:pt x="71" y="4"/>
                          <a:pt x="70" y="4"/>
                        </a:cubicBezTo>
                        <a:cubicBezTo>
                          <a:pt x="66" y="4"/>
                          <a:pt x="62" y="3"/>
                          <a:pt x="58" y="4"/>
                        </a:cubicBezTo>
                        <a:cubicBezTo>
                          <a:pt x="58" y="4"/>
                          <a:pt x="60" y="6"/>
                          <a:pt x="61" y="6"/>
                        </a:cubicBezTo>
                        <a:cubicBezTo>
                          <a:pt x="62" y="6"/>
                          <a:pt x="64" y="7"/>
                          <a:pt x="66" y="6"/>
                        </a:cubicBezTo>
                        <a:cubicBezTo>
                          <a:pt x="64" y="7"/>
                          <a:pt x="61" y="8"/>
                          <a:pt x="59" y="7"/>
                        </a:cubicBezTo>
                        <a:cubicBezTo>
                          <a:pt x="58" y="7"/>
                          <a:pt x="51" y="4"/>
                          <a:pt x="52" y="5"/>
                        </a:cubicBezTo>
                        <a:cubicBezTo>
                          <a:pt x="52" y="4"/>
                          <a:pt x="57" y="10"/>
                          <a:pt x="53" y="9"/>
                        </a:cubicBezTo>
                        <a:cubicBezTo>
                          <a:pt x="52" y="8"/>
                          <a:pt x="49" y="7"/>
                          <a:pt x="47" y="8"/>
                        </a:cubicBezTo>
                        <a:cubicBezTo>
                          <a:pt x="48" y="8"/>
                          <a:pt x="51" y="9"/>
                          <a:pt x="51" y="9"/>
                        </a:cubicBezTo>
                        <a:cubicBezTo>
                          <a:pt x="50" y="10"/>
                          <a:pt x="46" y="8"/>
                          <a:pt x="46" y="10"/>
                        </a:cubicBezTo>
                        <a:cubicBezTo>
                          <a:pt x="46" y="11"/>
                          <a:pt x="50" y="12"/>
                          <a:pt x="51" y="13"/>
                        </a:cubicBezTo>
                        <a:cubicBezTo>
                          <a:pt x="54" y="13"/>
                          <a:pt x="61" y="14"/>
                          <a:pt x="61" y="17"/>
                        </a:cubicBezTo>
                        <a:cubicBezTo>
                          <a:pt x="61" y="16"/>
                          <a:pt x="54" y="15"/>
                          <a:pt x="52" y="14"/>
                        </a:cubicBezTo>
                        <a:cubicBezTo>
                          <a:pt x="50" y="14"/>
                          <a:pt x="47" y="11"/>
                          <a:pt x="45" y="12"/>
                        </a:cubicBezTo>
                        <a:cubicBezTo>
                          <a:pt x="45" y="12"/>
                          <a:pt x="48" y="14"/>
                          <a:pt x="48" y="14"/>
                        </a:cubicBezTo>
                        <a:cubicBezTo>
                          <a:pt x="48" y="14"/>
                          <a:pt x="45" y="15"/>
                          <a:pt x="45" y="14"/>
                        </a:cubicBezTo>
                        <a:cubicBezTo>
                          <a:pt x="43" y="13"/>
                          <a:pt x="42" y="12"/>
                          <a:pt x="40" y="11"/>
                        </a:cubicBezTo>
                        <a:cubicBezTo>
                          <a:pt x="39" y="10"/>
                          <a:pt x="31" y="10"/>
                          <a:pt x="31" y="10"/>
                        </a:cubicBezTo>
                        <a:cubicBezTo>
                          <a:pt x="31" y="11"/>
                          <a:pt x="34" y="11"/>
                          <a:pt x="31" y="12"/>
                        </a:cubicBezTo>
                        <a:cubicBezTo>
                          <a:pt x="30" y="12"/>
                          <a:pt x="25" y="14"/>
                          <a:pt x="25" y="14"/>
                        </a:cubicBezTo>
                        <a:cubicBezTo>
                          <a:pt x="26" y="14"/>
                          <a:pt x="29" y="13"/>
                          <a:pt x="29" y="13"/>
                        </a:cubicBezTo>
                        <a:cubicBezTo>
                          <a:pt x="30" y="14"/>
                          <a:pt x="34" y="16"/>
                          <a:pt x="34" y="16"/>
                        </a:cubicBezTo>
                        <a:cubicBezTo>
                          <a:pt x="34" y="16"/>
                          <a:pt x="31" y="15"/>
                          <a:pt x="31" y="16"/>
                        </a:cubicBezTo>
                        <a:cubicBezTo>
                          <a:pt x="31" y="16"/>
                          <a:pt x="32" y="19"/>
                          <a:pt x="30" y="17"/>
                        </a:cubicBezTo>
                        <a:cubicBezTo>
                          <a:pt x="29" y="16"/>
                          <a:pt x="28" y="14"/>
                          <a:pt x="26" y="15"/>
                        </a:cubicBezTo>
                        <a:cubicBezTo>
                          <a:pt x="25" y="15"/>
                          <a:pt x="24" y="17"/>
                          <a:pt x="23" y="16"/>
                        </a:cubicBezTo>
                        <a:cubicBezTo>
                          <a:pt x="22" y="15"/>
                          <a:pt x="21" y="14"/>
                          <a:pt x="19" y="14"/>
                        </a:cubicBezTo>
                        <a:cubicBezTo>
                          <a:pt x="18" y="14"/>
                          <a:pt x="15" y="15"/>
                          <a:pt x="14" y="16"/>
                        </a:cubicBezTo>
                        <a:cubicBezTo>
                          <a:pt x="12" y="17"/>
                          <a:pt x="13" y="18"/>
                          <a:pt x="10" y="17"/>
                        </a:cubicBezTo>
                        <a:cubicBezTo>
                          <a:pt x="8" y="16"/>
                          <a:pt x="7" y="17"/>
                          <a:pt x="5" y="17"/>
                        </a:cubicBezTo>
                        <a:cubicBezTo>
                          <a:pt x="4" y="18"/>
                          <a:pt x="0" y="18"/>
                          <a:pt x="0" y="19"/>
                        </a:cubicBezTo>
                        <a:cubicBezTo>
                          <a:pt x="0" y="21"/>
                          <a:pt x="9" y="19"/>
                          <a:pt x="9" y="20"/>
                        </a:cubicBezTo>
                        <a:cubicBezTo>
                          <a:pt x="9" y="21"/>
                          <a:pt x="6" y="21"/>
                          <a:pt x="5" y="22"/>
                        </a:cubicBezTo>
                        <a:cubicBezTo>
                          <a:pt x="5" y="21"/>
                          <a:pt x="10" y="21"/>
                          <a:pt x="11" y="21"/>
                        </a:cubicBezTo>
                        <a:cubicBezTo>
                          <a:pt x="12" y="21"/>
                          <a:pt x="17" y="21"/>
                          <a:pt x="17" y="21"/>
                        </a:cubicBezTo>
                        <a:cubicBezTo>
                          <a:pt x="17" y="21"/>
                          <a:pt x="15" y="22"/>
                          <a:pt x="14" y="22"/>
                        </a:cubicBezTo>
                        <a:cubicBezTo>
                          <a:pt x="12" y="22"/>
                          <a:pt x="11" y="22"/>
                          <a:pt x="9" y="24"/>
                        </a:cubicBezTo>
                        <a:cubicBezTo>
                          <a:pt x="5" y="26"/>
                          <a:pt x="12" y="26"/>
                          <a:pt x="13" y="26"/>
                        </a:cubicBezTo>
                        <a:cubicBezTo>
                          <a:pt x="17" y="27"/>
                          <a:pt x="20" y="27"/>
                          <a:pt x="24" y="26"/>
                        </a:cubicBezTo>
                        <a:cubicBezTo>
                          <a:pt x="26" y="25"/>
                          <a:pt x="31" y="22"/>
                          <a:pt x="34" y="24"/>
                        </a:cubicBezTo>
                        <a:cubicBezTo>
                          <a:pt x="34" y="24"/>
                          <a:pt x="29" y="26"/>
                          <a:pt x="29" y="26"/>
                        </a:cubicBezTo>
                        <a:cubicBezTo>
                          <a:pt x="27" y="26"/>
                          <a:pt x="25" y="26"/>
                          <a:pt x="23" y="27"/>
                        </a:cubicBezTo>
                        <a:cubicBezTo>
                          <a:pt x="22" y="27"/>
                          <a:pt x="20" y="27"/>
                          <a:pt x="18" y="27"/>
                        </a:cubicBezTo>
                        <a:cubicBezTo>
                          <a:pt x="16" y="28"/>
                          <a:pt x="14" y="27"/>
                          <a:pt x="12" y="28"/>
                        </a:cubicBezTo>
                        <a:cubicBezTo>
                          <a:pt x="13" y="28"/>
                          <a:pt x="16" y="29"/>
                          <a:pt x="16" y="29"/>
                        </a:cubicBezTo>
                        <a:cubicBezTo>
                          <a:pt x="17" y="30"/>
                          <a:pt x="18" y="31"/>
                          <a:pt x="20" y="31"/>
                        </a:cubicBezTo>
                        <a:cubicBezTo>
                          <a:pt x="24" y="31"/>
                          <a:pt x="26" y="28"/>
                          <a:pt x="30" y="27"/>
                        </a:cubicBezTo>
                        <a:cubicBezTo>
                          <a:pt x="31" y="27"/>
                          <a:pt x="44" y="26"/>
                          <a:pt x="44" y="25"/>
                        </a:cubicBezTo>
                        <a:cubicBezTo>
                          <a:pt x="44" y="26"/>
                          <a:pt x="38" y="26"/>
                          <a:pt x="37" y="26"/>
                        </a:cubicBezTo>
                        <a:cubicBezTo>
                          <a:pt x="34" y="27"/>
                          <a:pt x="29" y="28"/>
                          <a:pt x="26" y="30"/>
                        </a:cubicBezTo>
                        <a:cubicBezTo>
                          <a:pt x="23" y="33"/>
                          <a:pt x="32" y="32"/>
                          <a:pt x="33" y="32"/>
                        </a:cubicBezTo>
                        <a:cubicBezTo>
                          <a:pt x="35" y="32"/>
                          <a:pt x="37" y="33"/>
                          <a:pt x="39" y="31"/>
                        </a:cubicBezTo>
                        <a:cubicBezTo>
                          <a:pt x="40" y="31"/>
                          <a:pt x="40" y="30"/>
                          <a:pt x="40" y="29"/>
                        </a:cubicBezTo>
                        <a:cubicBezTo>
                          <a:pt x="41" y="29"/>
                          <a:pt x="42" y="29"/>
                          <a:pt x="42" y="30"/>
                        </a:cubicBezTo>
                        <a:cubicBezTo>
                          <a:pt x="42" y="30"/>
                          <a:pt x="42" y="30"/>
                          <a:pt x="41" y="30"/>
                        </a:cubicBezTo>
                        <a:cubicBezTo>
                          <a:pt x="43" y="30"/>
                          <a:pt x="48" y="28"/>
                          <a:pt x="50" y="29"/>
                        </a:cubicBezTo>
                        <a:cubicBezTo>
                          <a:pt x="49" y="28"/>
                          <a:pt x="44" y="32"/>
                          <a:pt x="43" y="32"/>
                        </a:cubicBezTo>
                        <a:cubicBezTo>
                          <a:pt x="44" y="33"/>
                          <a:pt x="50" y="31"/>
                          <a:pt x="52" y="31"/>
                        </a:cubicBezTo>
                        <a:cubicBezTo>
                          <a:pt x="55" y="31"/>
                          <a:pt x="58" y="30"/>
                          <a:pt x="61" y="28"/>
                        </a:cubicBezTo>
                        <a:cubicBezTo>
                          <a:pt x="62" y="27"/>
                          <a:pt x="62" y="25"/>
                          <a:pt x="62" y="25"/>
                        </a:cubicBezTo>
                        <a:cubicBezTo>
                          <a:pt x="64" y="25"/>
                          <a:pt x="64" y="25"/>
                          <a:pt x="65" y="24"/>
                        </a:cubicBezTo>
                        <a:cubicBezTo>
                          <a:pt x="66" y="24"/>
                          <a:pt x="73" y="20"/>
                          <a:pt x="73" y="21"/>
                        </a:cubicBezTo>
                        <a:cubicBezTo>
                          <a:pt x="73" y="21"/>
                          <a:pt x="69" y="24"/>
                          <a:pt x="69" y="24"/>
                        </a:cubicBezTo>
                        <a:cubicBezTo>
                          <a:pt x="68" y="25"/>
                          <a:pt x="64" y="27"/>
                          <a:pt x="64" y="28"/>
                        </a:cubicBezTo>
                        <a:cubicBezTo>
                          <a:pt x="64" y="29"/>
                          <a:pt x="75" y="28"/>
                          <a:pt x="75" y="29"/>
                        </a:cubicBezTo>
                        <a:cubicBezTo>
                          <a:pt x="75" y="28"/>
                          <a:pt x="60" y="32"/>
                          <a:pt x="60" y="31"/>
                        </a:cubicBezTo>
                        <a:cubicBezTo>
                          <a:pt x="60" y="31"/>
                          <a:pt x="69" y="32"/>
                          <a:pt x="68" y="32"/>
                        </a:cubicBezTo>
                        <a:cubicBezTo>
                          <a:pt x="68" y="33"/>
                          <a:pt x="64" y="33"/>
                          <a:pt x="63" y="33"/>
                        </a:cubicBezTo>
                        <a:cubicBezTo>
                          <a:pt x="61" y="33"/>
                          <a:pt x="58" y="33"/>
                          <a:pt x="56" y="34"/>
                        </a:cubicBezTo>
                        <a:cubicBezTo>
                          <a:pt x="52" y="34"/>
                          <a:pt x="48" y="34"/>
                          <a:pt x="44" y="35"/>
                        </a:cubicBezTo>
                        <a:cubicBezTo>
                          <a:pt x="43" y="35"/>
                          <a:pt x="43" y="36"/>
                          <a:pt x="45" y="36"/>
                        </a:cubicBezTo>
                        <a:cubicBezTo>
                          <a:pt x="46" y="37"/>
                          <a:pt x="49" y="38"/>
                          <a:pt x="50" y="39"/>
                        </a:cubicBezTo>
                        <a:cubicBezTo>
                          <a:pt x="52" y="41"/>
                          <a:pt x="50" y="43"/>
                          <a:pt x="53" y="43"/>
                        </a:cubicBezTo>
                        <a:cubicBezTo>
                          <a:pt x="54" y="42"/>
                          <a:pt x="57" y="43"/>
                          <a:pt x="58" y="42"/>
                        </a:cubicBezTo>
                        <a:cubicBezTo>
                          <a:pt x="49" y="47"/>
                          <a:pt x="44" y="36"/>
                          <a:pt x="37" y="36"/>
                        </a:cubicBezTo>
                        <a:cubicBezTo>
                          <a:pt x="35" y="36"/>
                          <a:pt x="26" y="34"/>
                          <a:pt x="26" y="36"/>
                        </a:cubicBezTo>
                        <a:cubicBezTo>
                          <a:pt x="26" y="36"/>
                          <a:pt x="25" y="38"/>
                          <a:pt x="25" y="38"/>
                        </a:cubicBezTo>
                        <a:cubicBezTo>
                          <a:pt x="26" y="38"/>
                          <a:pt x="32" y="38"/>
                          <a:pt x="32" y="39"/>
                        </a:cubicBezTo>
                        <a:cubicBezTo>
                          <a:pt x="32" y="39"/>
                          <a:pt x="26" y="39"/>
                          <a:pt x="26" y="41"/>
                        </a:cubicBezTo>
                        <a:cubicBezTo>
                          <a:pt x="26" y="42"/>
                          <a:pt x="32" y="42"/>
                          <a:pt x="34" y="43"/>
                        </a:cubicBezTo>
                        <a:cubicBezTo>
                          <a:pt x="35" y="44"/>
                          <a:pt x="36" y="45"/>
                          <a:pt x="37" y="46"/>
                        </a:cubicBezTo>
                        <a:cubicBezTo>
                          <a:pt x="38" y="48"/>
                          <a:pt x="40" y="49"/>
                          <a:pt x="42" y="50"/>
                        </a:cubicBezTo>
                        <a:cubicBezTo>
                          <a:pt x="44" y="51"/>
                          <a:pt x="45" y="51"/>
                          <a:pt x="47" y="50"/>
                        </a:cubicBezTo>
                        <a:cubicBezTo>
                          <a:pt x="48" y="50"/>
                          <a:pt x="50" y="49"/>
                          <a:pt x="51" y="50"/>
                        </a:cubicBezTo>
                        <a:cubicBezTo>
                          <a:pt x="51" y="50"/>
                          <a:pt x="50" y="52"/>
                          <a:pt x="50" y="52"/>
                        </a:cubicBezTo>
                        <a:cubicBezTo>
                          <a:pt x="48" y="52"/>
                          <a:pt x="45" y="51"/>
                          <a:pt x="44" y="52"/>
                        </a:cubicBezTo>
                        <a:cubicBezTo>
                          <a:pt x="44" y="51"/>
                          <a:pt x="48" y="54"/>
                          <a:pt x="48" y="54"/>
                        </a:cubicBezTo>
                        <a:cubicBezTo>
                          <a:pt x="48" y="55"/>
                          <a:pt x="43" y="53"/>
                          <a:pt x="43" y="53"/>
                        </a:cubicBezTo>
                        <a:cubicBezTo>
                          <a:pt x="40" y="51"/>
                          <a:pt x="38" y="51"/>
                          <a:pt x="35" y="51"/>
                        </a:cubicBezTo>
                        <a:cubicBezTo>
                          <a:pt x="33" y="51"/>
                          <a:pt x="32" y="51"/>
                          <a:pt x="30" y="52"/>
                        </a:cubicBezTo>
                        <a:cubicBezTo>
                          <a:pt x="28" y="53"/>
                          <a:pt x="27" y="52"/>
                          <a:pt x="26" y="53"/>
                        </a:cubicBezTo>
                        <a:cubicBezTo>
                          <a:pt x="25" y="54"/>
                          <a:pt x="25" y="55"/>
                          <a:pt x="23" y="55"/>
                        </a:cubicBezTo>
                        <a:cubicBezTo>
                          <a:pt x="22" y="56"/>
                          <a:pt x="21" y="59"/>
                          <a:pt x="23" y="59"/>
                        </a:cubicBezTo>
                        <a:cubicBezTo>
                          <a:pt x="25" y="59"/>
                          <a:pt x="27" y="58"/>
                          <a:pt x="27" y="59"/>
                        </a:cubicBezTo>
                        <a:cubicBezTo>
                          <a:pt x="28" y="61"/>
                          <a:pt x="32" y="60"/>
                          <a:pt x="32" y="59"/>
                        </a:cubicBezTo>
                        <a:cubicBezTo>
                          <a:pt x="33" y="59"/>
                          <a:pt x="35" y="56"/>
                          <a:pt x="35" y="55"/>
                        </a:cubicBezTo>
                        <a:cubicBezTo>
                          <a:pt x="35" y="56"/>
                          <a:pt x="35" y="56"/>
                          <a:pt x="35" y="57"/>
                        </a:cubicBezTo>
                        <a:cubicBezTo>
                          <a:pt x="35" y="57"/>
                          <a:pt x="36" y="57"/>
                          <a:pt x="36" y="57"/>
                        </a:cubicBezTo>
                        <a:cubicBezTo>
                          <a:pt x="36" y="57"/>
                          <a:pt x="35" y="58"/>
                          <a:pt x="35" y="59"/>
                        </a:cubicBezTo>
                        <a:cubicBezTo>
                          <a:pt x="35" y="59"/>
                          <a:pt x="35" y="59"/>
                          <a:pt x="36" y="59"/>
                        </a:cubicBezTo>
                        <a:cubicBezTo>
                          <a:pt x="36" y="59"/>
                          <a:pt x="33" y="60"/>
                          <a:pt x="34" y="60"/>
                        </a:cubicBezTo>
                        <a:cubicBezTo>
                          <a:pt x="34" y="60"/>
                          <a:pt x="34" y="60"/>
                          <a:pt x="34" y="60"/>
                        </a:cubicBezTo>
                        <a:cubicBezTo>
                          <a:pt x="34" y="61"/>
                          <a:pt x="31" y="60"/>
                          <a:pt x="30" y="61"/>
                        </a:cubicBezTo>
                        <a:cubicBezTo>
                          <a:pt x="31" y="61"/>
                          <a:pt x="35" y="61"/>
                          <a:pt x="36" y="62"/>
                        </a:cubicBezTo>
                        <a:cubicBezTo>
                          <a:pt x="36" y="62"/>
                          <a:pt x="31" y="65"/>
                          <a:pt x="32" y="65"/>
                        </a:cubicBezTo>
                        <a:cubicBezTo>
                          <a:pt x="32" y="66"/>
                          <a:pt x="37" y="65"/>
                          <a:pt x="37" y="65"/>
                        </a:cubicBezTo>
                        <a:cubicBezTo>
                          <a:pt x="37" y="65"/>
                          <a:pt x="36" y="65"/>
                          <a:pt x="36" y="65"/>
                        </a:cubicBezTo>
                        <a:cubicBezTo>
                          <a:pt x="36" y="66"/>
                          <a:pt x="41" y="65"/>
                          <a:pt x="42" y="64"/>
                        </a:cubicBezTo>
                        <a:cubicBezTo>
                          <a:pt x="42" y="64"/>
                          <a:pt x="46" y="59"/>
                          <a:pt x="47" y="60"/>
                        </a:cubicBezTo>
                        <a:cubicBezTo>
                          <a:pt x="48" y="61"/>
                          <a:pt x="40" y="67"/>
                          <a:pt x="38" y="68"/>
                        </a:cubicBezTo>
                        <a:cubicBezTo>
                          <a:pt x="35" y="68"/>
                          <a:pt x="33" y="68"/>
                          <a:pt x="30" y="66"/>
                        </a:cubicBezTo>
                        <a:cubicBezTo>
                          <a:pt x="28" y="65"/>
                          <a:pt x="28" y="63"/>
                          <a:pt x="26" y="63"/>
                        </a:cubicBezTo>
                        <a:cubicBezTo>
                          <a:pt x="24" y="62"/>
                          <a:pt x="22" y="62"/>
                          <a:pt x="20" y="62"/>
                        </a:cubicBezTo>
                        <a:cubicBezTo>
                          <a:pt x="17" y="62"/>
                          <a:pt x="17" y="63"/>
                          <a:pt x="19" y="65"/>
                        </a:cubicBezTo>
                        <a:cubicBezTo>
                          <a:pt x="20" y="66"/>
                          <a:pt x="20" y="67"/>
                          <a:pt x="22" y="67"/>
                        </a:cubicBezTo>
                        <a:cubicBezTo>
                          <a:pt x="25" y="67"/>
                          <a:pt x="22" y="67"/>
                          <a:pt x="22" y="68"/>
                        </a:cubicBezTo>
                        <a:cubicBezTo>
                          <a:pt x="22" y="68"/>
                          <a:pt x="26" y="70"/>
                          <a:pt x="26" y="7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27" name="Freeform 604">
                    <a:extLst>
                      <a:ext uri="{FF2B5EF4-FFF2-40B4-BE49-F238E27FC236}">
                        <a16:creationId xmlns:a16="http://schemas.microsoft.com/office/drawing/2014/main" xmlns="" id="{857C1313-94AE-1643-A46D-264787C2F9C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01466" y="4187857"/>
                    <a:ext cx="130574" cy="47785"/>
                  </a:xfrm>
                  <a:custGeom>
                    <a:avLst/>
                    <a:gdLst>
                      <a:gd name="T0" fmla="*/ 13 w 14"/>
                      <a:gd name="T1" fmla="*/ 4 h 5"/>
                      <a:gd name="T2" fmla="*/ 11 w 14"/>
                      <a:gd name="T3" fmla="*/ 2 h 5"/>
                      <a:gd name="T4" fmla="*/ 8 w 14"/>
                      <a:gd name="T5" fmla="*/ 2 h 5"/>
                      <a:gd name="T6" fmla="*/ 1 w 14"/>
                      <a:gd name="T7" fmla="*/ 1 h 5"/>
                      <a:gd name="T8" fmla="*/ 2 w 14"/>
                      <a:gd name="T9" fmla="*/ 2 h 5"/>
                      <a:gd name="T10" fmla="*/ 0 w 14"/>
                      <a:gd name="T11" fmla="*/ 3 h 5"/>
                      <a:gd name="T12" fmla="*/ 3 w 14"/>
                      <a:gd name="T13" fmla="*/ 3 h 5"/>
                      <a:gd name="T14" fmla="*/ 8 w 14"/>
                      <a:gd name="T15" fmla="*/ 4 h 5"/>
                      <a:gd name="T16" fmla="*/ 13 w 14"/>
                      <a:gd name="T17" fmla="*/ 4 h 5"/>
                      <a:gd name="T18" fmla="*/ 13 w 14"/>
                      <a:gd name="T19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4" h="5">
                        <a:moveTo>
                          <a:pt x="13" y="4"/>
                        </a:moveTo>
                        <a:cubicBezTo>
                          <a:pt x="12" y="3"/>
                          <a:pt x="13" y="3"/>
                          <a:pt x="11" y="2"/>
                        </a:cubicBezTo>
                        <a:cubicBezTo>
                          <a:pt x="10" y="2"/>
                          <a:pt x="9" y="2"/>
                          <a:pt x="8" y="2"/>
                        </a:cubicBezTo>
                        <a:cubicBezTo>
                          <a:pt x="7" y="2"/>
                          <a:pt x="2" y="0"/>
                          <a:pt x="1" y="1"/>
                        </a:cubicBezTo>
                        <a:cubicBezTo>
                          <a:pt x="1" y="1"/>
                          <a:pt x="3" y="2"/>
                          <a:pt x="2" y="2"/>
                        </a:cubicBezTo>
                        <a:cubicBezTo>
                          <a:pt x="2" y="3"/>
                          <a:pt x="0" y="4"/>
                          <a:pt x="0" y="3"/>
                        </a:cubicBezTo>
                        <a:cubicBezTo>
                          <a:pt x="0" y="4"/>
                          <a:pt x="2" y="3"/>
                          <a:pt x="3" y="3"/>
                        </a:cubicBezTo>
                        <a:cubicBezTo>
                          <a:pt x="4" y="3"/>
                          <a:pt x="6" y="4"/>
                          <a:pt x="8" y="4"/>
                        </a:cubicBezTo>
                        <a:cubicBezTo>
                          <a:pt x="9" y="4"/>
                          <a:pt x="13" y="4"/>
                          <a:pt x="13" y="4"/>
                        </a:cubicBezTo>
                        <a:cubicBezTo>
                          <a:pt x="12" y="3"/>
                          <a:pt x="14" y="5"/>
                          <a:pt x="13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28" name="Freeform 605">
                    <a:extLst>
                      <a:ext uri="{FF2B5EF4-FFF2-40B4-BE49-F238E27FC236}">
                        <a16:creationId xmlns:a16="http://schemas.microsoft.com/office/drawing/2014/main" xmlns="" id="{9D157FE7-AD70-D245-BBAB-D44482F5CC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38407" y="4226081"/>
                    <a:ext cx="54142" cy="19114"/>
                  </a:xfrm>
                  <a:custGeom>
                    <a:avLst/>
                    <a:gdLst>
                      <a:gd name="T0" fmla="*/ 5 w 6"/>
                      <a:gd name="T1" fmla="*/ 1 h 2"/>
                      <a:gd name="T2" fmla="*/ 2 w 6"/>
                      <a:gd name="T3" fmla="*/ 0 h 2"/>
                      <a:gd name="T4" fmla="*/ 5 w 6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" h="2">
                        <a:moveTo>
                          <a:pt x="5" y="1"/>
                        </a:moveTo>
                        <a:cubicBezTo>
                          <a:pt x="4" y="2"/>
                          <a:pt x="0" y="0"/>
                          <a:pt x="2" y="0"/>
                        </a:cubicBezTo>
                        <a:cubicBezTo>
                          <a:pt x="3" y="0"/>
                          <a:pt x="6" y="1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29" name="Freeform 606">
                    <a:extLst>
                      <a:ext uri="{FF2B5EF4-FFF2-40B4-BE49-F238E27FC236}">
                        <a16:creationId xmlns:a16="http://schemas.microsoft.com/office/drawing/2014/main" xmlns="" id="{D69151CA-0CDB-A440-935E-C65652B483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80446" y="4515968"/>
                    <a:ext cx="54142" cy="28672"/>
                  </a:xfrm>
                  <a:custGeom>
                    <a:avLst/>
                    <a:gdLst>
                      <a:gd name="T0" fmla="*/ 4 w 6"/>
                      <a:gd name="T1" fmla="*/ 1 h 3"/>
                      <a:gd name="T2" fmla="*/ 1 w 6"/>
                      <a:gd name="T3" fmla="*/ 2 h 3"/>
                      <a:gd name="T4" fmla="*/ 4 w 6"/>
                      <a:gd name="T5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" h="3">
                        <a:moveTo>
                          <a:pt x="4" y="1"/>
                        </a:moveTo>
                        <a:cubicBezTo>
                          <a:pt x="3" y="0"/>
                          <a:pt x="0" y="2"/>
                          <a:pt x="1" y="2"/>
                        </a:cubicBezTo>
                        <a:cubicBezTo>
                          <a:pt x="2" y="3"/>
                          <a:pt x="6" y="1"/>
                          <a:pt x="4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30" name="Freeform 607">
                    <a:extLst>
                      <a:ext uri="{FF2B5EF4-FFF2-40B4-BE49-F238E27FC236}">
                        <a16:creationId xmlns:a16="http://schemas.microsoft.com/office/drawing/2014/main" xmlns="" id="{5B77CAB5-8B79-A44B-A7DC-1FB23EBABF0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05282" y="5815671"/>
                    <a:ext cx="47770" cy="38227"/>
                  </a:xfrm>
                  <a:custGeom>
                    <a:avLst/>
                    <a:gdLst>
                      <a:gd name="T0" fmla="*/ 4 w 5"/>
                      <a:gd name="T1" fmla="*/ 1 h 4"/>
                      <a:gd name="T2" fmla="*/ 1 w 5"/>
                      <a:gd name="T3" fmla="*/ 4 h 4"/>
                      <a:gd name="T4" fmla="*/ 4 w 5"/>
                      <a:gd name="T5" fmla="*/ 1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4">
                        <a:moveTo>
                          <a:pt x="4" y="1"/>
                        </a:moveTo>
                        <a:cubicBezTo>
                          <a:pt x="3" y="0"/>
                          <a:pt x="0" y="4"/>
                          <a:pt x="1" y="4"/>
                        </a:cubicBezTo>
                        <a:cubicBezTo>
                          <a:pt x="1" y="4"/>
                          <a:pt x="5" y="1"/>
                          <a:pt x="4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31" name="Freeform 608">
                    <a:extLst>
                      <a:ext uri="{FF2B5EF4-FFF2-40B4-BE49-F238E27FC236}">
                        <a16:creationId xmlns:a16="http://schemas.microsoft.com/office/drawing/2014/main" xmlns="" id="{4F9BF6EB-094B-7049-AF0E-F01E081671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72164" y="5806113"/>
                    <a:ext cx="9556" cy="9558"/>
                  </a:xfrm>
                  <a:custGeom>
                    <a:avLst/>
                    <a:gdLst>
                      <a:gd name="T0" fmla="*/ 0 w 1"/>
                      <a:gd name="T1" fmla="*/ 0 h 1"/>
                      <a:gd name="T2" fmla="*/ 1 w 1"/>
                      <a:gd name="T3" fmla="*/ 1 h 1"/>
                      <a:gd name="T4" fmla="*/ 0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0"/>
                        </a:moveTo>
                        <a:cubicBezTo>
                          <a:pt x="0" y="1"/>
                          <a:pt x="1" y="1"/>
                          <a:pt x="1" y="1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32" name="Freeform 609">
                    <a:extLst>
                      <a:ext uri="{FF2B5EF4-FFF2-40B4-BE49-F238E27FC236}">
                        <a16:creationId xmlns:a16="http://schemas.microsoft.com/office/drawing/2014/main" xmlns="" id="{726F5D26-F3BD-0B47-AC1B-0CC9482A191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19931" y="5815671"/>
                    <a:ext cx="63695" cy="57338"/>
                  </a:xfrm>
                  <a:custGeom>
                    <a:avLst/>
                    <a:gdLst>
                      <a:gd name="T0" fmla="*/ 5 w 7"/>
                      <a:gd name="T1" fmla="*/ 2 h 6"/>
                      <a:gd name="T2" fmla="*/ 1 w 7"/>
                      <a:gd name="T3" fmla="*/ 2 h 6"/>
                      <a:gd name="T4" fmla="*/ 5 w 7"/>
                      <a:gd name="T5" fmla="*/ 2 h 6"/>
                      <a:gd name="T6" fmla="*/ 5 w 7"/>
                      <a:gd name="T7" fmla="*/ 2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" h="6">
                        <a:moveTo>
                          <a:pt x="5" y="2"/>
                        </a:moveTo>
                        <a:cubicBezTo>
                          <a:pt x="7" y="0"/>
                          <a:pt x="2" y="0"/>
                          <a:pt x="1" y="2"/>
                        </a:cubicBezTo>
                        <a:cubicBezTo>
                          <a:pt x="0" y="3"/>
                          <a:pt x="4" y="5"/>
                          <a:pt x="5" y="2"/>
                        </a:cubicBezTo>
                        <a:cubicBezTo>
                          <a:pt x="6" y="1"/>
                          <a:pt x="3" y="6"/>
                          <a:pt x="5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33" name="Freeform 610">
                    <a:extLst>
                      <a:ext uri="{FF2B5EF4-FFF2-40B4-BE49-F238E27FC236}">
                        <a16:creationId xmlns:a16="http://schemas.microsoft.com/office/drawing/2014/main" xmlns="" id="{7DCA656D-7181-B34D-8B49-9DAA88B918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661981" y="9138193"/>
                    <a:ext cx="19109" cy="9558"/>
                  </a:xfrm>
                  <a:custGeom>
                    <a:avLst/>
                    <a:gdLst>
                      <a:gd name="T0" fmla="*/ 2 w 2"/>
                      <a:gd name="T1" fmla="*/ 0 h 1"/>
                      <a:gd name="T2" fmla="*/ 0 w 2"/>
                      <a:gd name="T3" fmla="*/ 0 h 1"/>
                      <a:gd name="T4" fmla="*/ 2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2" y="0"/>
                        </a:moveTo>
                        <a:cubicBezTo>
                          <a:pt x="2" y="1"/>
                          <a:pt x="0" y="0"/>
                          <a:pt x="0" y="0"/>
                        </a:cubicBezTo>
                        <a:cubicBezTo>
                          <a:pt x="1" y="0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34" name="Freeform 611">
                    <a:extLst>
                      <a:ext uri="{FF2B5EF4-FFF2-40B4-BE49-F238E27FC236}">
                        <a16:creationId xmlns:a16="http://schemas.microsoft.com/office/drawing/2014/main" xmlns="" id="{7A774192-1556-CF4C-B43D-C821F260EF1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540962" y="9119079"/>
                    <a:ext cx="19109" cy="19114"/>
                  </a:xfrm>
                  <a:custGeom>
                    <a:avLst/>
                    <a:gdLst>
                      <a:gd name="T0" fmla="*/ 2 w 2"/>
                      <a:gd name="T1" fmla="*/ 0 h 2"/>
                      <a:gd name="T2" fmla="*/ 0 w 2"/>
                      <a:gd name="T3" fmla="*/ 1 h 2"/>
                      <a:gd name="T4" fmla="*/ 2 w 2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2" y="0"/>
                        </a:moveTo>
                        <a:cubicBezTo>
                          <a:pt x="2" y="1"/>
                          <a:pt x="0" y="2"/>
                          <a:pt x="0" y="1"/>
                        </a:cubicBezTo>
                        <a:cubicBezTo>
                          <a:pt x="0" y="0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35" name="Freeform 612">
                    <a:extLst>
                      <a:ext uri="{FF2B5EF4-FFF2-40B4-BE49-F238E27FC236}">
                        <a16:creationId xmlns:a16="http://schemas.microsoft.com/office/drawing/2014/main" xmlns="" id="{F6BEAFAA-575E-E846-AFFC-EA7E3BEF7F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961345" y="10785121"/>
                    <a:ext cx="63695" cy="47785"/>
                  </a:xfrm>
                  <a:custGeom>
                    <a:avLst/>
                    <a:gdLst>
                      <a:gd name="T0" fmla="*/ 6 w 7"/>
                      <a:gd name="T1" fmla="*/ 2 h 5"/>
                      <a:gd name="T2" fmla="*/ 1 w 7"/>
                      <a:gd name="T3" fmla="*/ 2 h 5"/>
                      <a:gd name="T4" fmla="*/ 6 w 7"/>
                      <a:gd name="T5" fmla="*/ 2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" h="5">
                        <a:moveTo>
                          <a:pt x="6" y="2"/>
                        </a:moveTo>
                        <a:cubicBezTo>
                          <a:pt x="7" y="0"/>
                          <a:pt x="0" y="1"/>
                          <a:pt x="1" y="2"/>
                        </a:cubicBezTo>
                        <a:cubicBezTo>
                          <a:pt x="1" y="3"/>
                          <a:pt x="5" y="5"/>
                          <a:pt x="6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36" name="Rectangle 613">
                    <a:extLst>
                      <a:ext uri="{FF2B5EF4-FFF2-40B4-BE49-F238E27FC236}">
                        <a16:creationId xmlns:a16="http://schemas.microsoft.com/office/drawing/2014/main" xmlns="" id="{570F7D0E-B615-0D4B-B7D8-3FD2C7643E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451788" y="5197675"/>
                    <a:ext cx="3187" cy="3188"/>
                  </a:xfrm>
                  <a:prstGeom prst="rect">
                    <a:avLst/>
                  </a:pr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37" name="Freeform 614">
                    <a:extLst>
                      <a:ext uri="{FF2B5EF4-FFF2-40B4-BE49-F238E27FC236}">
                        <a16:creationId xmlns:a16="http://schemas.microsoft.com/office/drawing/2014/main" xmlns="" id="{06730383-E34B-9B42-A028-DEFBCDAC14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57516" y="10504795"/>
                    <a:ext cx="95541" cy="82827"/>
                  </a:xfrm>
                  <a:custGeom>
                    <a:avLst/>
                    <a:gdLst>
                      <a:gd name="T0" fmla="*/ 4 w 10"/>
                      <a:gd name="T1" fmla="*/ 4 h 9"/>
                      <a:gd name="T2" fmla="*/ 0 w 10"/>
                      <a:gd name="T3" fmla="*/ 8 h 9"/>
                      <a:gd name="T4" fmla="*/ 2 w 10"/>
                      <a:gd name="T5" fmla="*/ 8 h 9"/>
                      <a:gd name="T6" fmla="*/ 5 w 10"/>
                      <a:gd name="T7" fmla="*/ 5 h 9"/>
                      <a:gd name="T8" fmla="*/ 8 w 10"/>
                      <a:gd name="T9" fmla="*/ 0 h 9"/>
                      <a:gd name="T10" fmla="*/ 4 w 10"/>
                      <a:gd name="T11" fmla="*/ 4 h 9"/>
                      <a:gd name="T12" fmla="*/ 4 w 10"/>
                      <a:gd name="T13" fmla="*/ 4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" h="9">
                        <a:moveTo>
                          <a:pt x="4" y="4"/>
                        </a:moveTo>
                        <a:cubicBezTo>
                          <a:pt x="4" y="5"/>
                          <a:pt x="1" y="7"/>
                          <a:pt x="0" y="8"/>
                        </a:cubicBezTo>
                        <a:cubicBezTo>
                          <a:pt x="0" y="9"/>
                          <a:pt x="2" y="8"/>
                          <a:pt x="2" y="8"/>
                        </a:cubicBezTo>
                        <a:cubicBezTo>
                          <a:pt x="3" y="7"/>
                          <a:pt x="4" y="6"/>
                          <a:pt x="5" y="5"/>
                        </a:cubicBezTo>
                        <a:cubicBezTo>
                          <a:pt x="6" y="4"/>
                          <a:pt x="10" y="0"/>
                          <a:pt x="8" y="0"/>
                        </a:cubicBezTo>
                        <a:cubicBezTo>
                          <a:pt x="7" y="0"/>
                          <a:pt x="4" y="3"/>
                          <a:pt x="4" y="4"/>
                        </a:cubicBezTo>
                        <a:cubicBezTo>
                          <a:pt x="4" y="5"/>
                          <a:pt x="4" y="3"/>
                          <a:pt x="4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38" name="Freeform 615">
                    <a:extLst>
                      <a:ext uri="{FF2B5EF4-FFF2-40B4-BE49-F238E27FC236}">
                        <a16:creationId xmlns:a16="http://schemas.microsoft.com/office/drawing/2014/main" xmlns="" id="{1A7048B1-C3F7-9F4B-8D88-2EB0BAFC2D0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21211" y="6733109"/>
                    <a:ext cx="66879" cy="28672"/>
                  </a:xfrm>
                  <a:custGeom>
                    <a:avLst/>
                    <a:gdLst>
                      <a:gd name="T0" fmla="*/ 7 w 7"/>
                      <a:gd name="T1" fmla="*/ 1 h 3"/>
                      <a:gd name="T2" fmla="*/ 1 w 7"/>
                      <a:gd name="T3" fmla="*/ 0 h 3"/>
                      <a:gd name="T4" fmla="*/ 7 w 7"/>
                      <a:gd name="T5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" h="3">
                        <a:moveTo>
                          <a:pt x="7" y="1"/>
                        </a:moveTo>
                        <a:cubicBezTo>
                          <a:pt x="7" y="0"/>
                          <a:pt x="0" y="0"/>
                          <a:pt x="1" y="0"/>
                        </a:cubicBezTo>
                        <a:cubicBezTo>
                          <a:pt x="2" y="0"/>
                          <a:pt x="6" y="3"/>
                          <a:pt x="7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39" name="Freeform 616">
                    <a:extLst>
                      <a:ext uri="{FF2B5EF4-FFF2-40B4-BE49-F238E27FC236}">
                        <a16:creationId xmlns:a16="http://schemas.microsoft.com/office/drawing/2014/main" xmlns="" id="{F80E96BC-6452-404C-AECA-8A128BFEEE1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83629" y="11766268"/>
                    <a:ext cx="168791" cy="149721"/>
                  </a:xfrm>
                  <a:custGeom>
                    <a:avLst/>
                    <a:gdLst>
                      <a:gd name="T0" fmla="*/ 17 w 18"/>
                      <a:gd name="T1" fmla="*/ 14 h 16"/>
                      <a:gd name="T2" fmla="*/ 8 w 18"/>
                      <a:gd name="T3" fmla="*/ 9 h 16"/>
                      <a:gd name="T4" fmla="*/ 4 w 18"/>
                      <a:gd name="T5" fmla="*/ 5 h 16"/>
                      <a:gd name="T6" fmla="*/ 1 w 18"/>
                      <a:gd name="T7" fmla="*/ 3 h 16"/>
                      <a:gd name="T8" fmla="*/ 2 w 18"/>
                      <a:gd name="T9" fmla="*/ 2 h 16"/>
                      <a:gd name="T10" fmla="*/ 0 w 18"/>
                      <a:gd name="T11" fmla="*/ 0 h 16"/>
                      <a:gd name="T12" fmla="*/ 0 w 18"/>
                      <a:gd name="T13" fmla="*/ 14 h 16"/>
                      <a:gd name="T14" fmla="*/ 7 w 18"/>
                      <a:gd name="T15" fmla="*/ 15 h 16"/>
                      <a:gd name="T16" fmla="*/ 10 w 18"/>
                      <a:gd name="T17" fmla="*/ 16 h 16"/>
                      <a:gd name="T18" fmla="*/ 13 w 18"/>
                      <a:gd name="T19" fmla="*/ 15 h 16"/>
                      <a:gd name="T20" fmla="*/ 18 w 18"/>
                      <a:gd name="T21" fmla="*/ 14 h 16"/>
                      <a:gd name="T22" fmla="*/ 17 w 18"/>
                      <a:gd name="T23" fmla="*/ 14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8" h="16">
                        <a:moveTo>
                          <a:pt x="17" y="14"/>
                        </a:moveTo>
                        <a:cubicBezTo>
                          <a:pt x="13" y="14"/>
                          <a:pt x="11" y="11"/>
                          <a:pt x="8" y="9"/>
                        </a:cubicBezTo>
                        <a:cubicBezTo>
                          <a:pt x="7" y="7"/>
                          <a:pt x="5" y="6"/>
                          <a:pt x="4" y="5"/>
                        </a:cubicBezTo>
                        <a:cubicBezTo>
                          <a:pt x="3" y="5"/>
                          <a:pt x="1" y="4"/>
                          <a:pt x="1" y="3"/>
                        </a:cubicBezTo>
                        <a:cubicBezTo>
                          <a:pt x="1" y="3"/>
                          <a:pt x="2" y="3"/>
                          <a:pt x="2" y="2"/>
                        </a:cubicBezTo>
                        <a:cubicBezTo>
                          <a:pt x="3" y="2"/>
                          <a:pt x="1" y="0"/>
                          <a:pt x="0" y="0"/>
                        </a:cubicBezTo>
                        <a:cubicBezTo>
                          <a:pt x="0" y="5"/>
                          <a:pt x="0" y="10"/>
                          <a:pt x="0" y="14"/>
                        </a:cubicBezTo>
                        <a:cubicBezTo>
                          <a:pt x="0" y="15"/>
                          <a:pt x="6" y="15"/>
                          <a:pt x="7" y="15"/>
                        </a:cubicBezTo>
                        <a:cubicBezTo>
                          <a:pt x="8" y="15"/>
                          <a:pt x="9" y="15"/>
                          <a:pt x="10" y="16"/>
                        </a:cubicBezTo>
                        <a:cubicBezTo>
                          <a:pt x="12" y="16"/>
                          <a:pt x="12" y="16"/>
                          <a:pt x="13" y="15"/>
                        </a:cubicBezTo>
                        <a:cubicBezTo>
                          <a:pt x="14" y="15"/>
                          <a:pt x="18" y="15"/>
                          <a:pt x="18" y="14"/>
                        </a:cubicBezTo>
                        <a:cubicBezTo>
                          <a:pt x="18" y="14"/>
                          <a:pt x="18" y="13"/>
                          <a:pt x="17" y="1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40" name="Freeform 617">
                    <a:extLst>
                      <a:ext uri="{FF2B5EF4-FFF2-40B4-BE49-F238E27FC236}">
                        <a16:creationId xmlns:a16="http://schemas.microsoft.com/office/drawing/2014/main" xmlns="" id="{A7682532-4B84-8146-BFAA-58C7EC92811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05288" y="11747159"/>
                    <a:ext cx="280256" cy="216615"/>
                  </a:xfrm>
                  <a:custGeom>
                    <a:avLst/>
                    <a:gdLst>
                      <a:gd name="T0" fmla="*/ 19 w 30"/>
                      <a:gd name="T1" fmla="*/ 17 h 23"/>
                      <a:gd name="T2" fmla="*/ 19 w 30"/>
                      <a:gd name="T3" fmla="*/ 7 h 23"/>
                      <a:gd name="T4" fmla="*/ 19 w 30"/>
                      <a:gd name="T5" fmla="*/ 3 h 23"/>
                      <a:gd name="T6" fmla="*/ 15 w 30"/>
                      <a:gd name="T7" fmla="*/ 1 h 23"/>
                      <a:gd name="T8" fmla="*/ 12 w 30"/>
                      <a:gd name="T9" fmla="*/ 3 h 23"/>
                      <a:gd name="T10" fmla="*/ 13 w 30"/>
                      <a:gd name="T11" fmla="*/ 6 h 23"/>
                      <a:gd name="T12" fmla="*/ 15 w 30"/>
                      <a:gd name="T13" fmla="*/ 6 h 23"/>
                      <a:gd name="T14" fmla="*/ 14 w 30"/>
                      <a:gd name="T15" fmla="*/ 8 h 23"/>
                      <a:gd name="T16" fmla="*/ 13 w 30"/>
                      <a:gd name="T17" fmla="*/ 11 h 23"/>
                      <a:gd name="T18" fmla="*/ 16 w 30"/>
                      <a:gd name="T19" fmla="*/ 13 h 23"/>
                      <a:gd name="T20" fmla="*/ 12 w 30"/>
                      <a:gd name="T21" fmla="*/ 13 h 23"/>
                      <a:gd name="T22" fmla="*/ 9 w 30"/>
                      <a:gd name="T23" fmla="*/ 12 h 23"/>
                      <a:gd name="T24" fmla="*/ 10 w 30"/>
                      <a:gd name="T25" fmla="*/ 12 h 23"/>
                      <a:gd name="T26" fmla="*/ 10 w 30"/>
                      <a:gd name="T27" fmla="*/ 9 h 23"/>
                      <a:gd name="T28" fmla="*/ 8 w 30"/>
                      <a:gd name="T29" fmla="*/ 11 h 23"/>
                      <a:gd name="T30" fmla="*/ 5 w 30"/>
                      <a:gd name="T31" fmla="*/ 11 h 23"/>
                      <a:gd name="T32" fmla="*/ 0 w 30"/>
                      <a:gd name="T33" fmla="*/ 12 h 23"/>
                      <a:gd name="T34" fmla="*/ 2 w 30"/>
                      <a:gd name="T35" fmla="*/ 12 h 23"/>
                      <a:gd name="T36" fmla="*/ 3 w 30"/>
                      <a:gd name="T37" fmla="*/ 12 h 23"/>
                      <a:gd name="T38" fmla="*/ 5 w 30"/>
                      <a:gd name="T39" fmla="*/ 12 h 23"/>
                      <a:gd name="T40" fmla="*/ 6 w 30"/>
                      <a:gd name="T41" fmla="*/ 13 h 23"/>
                      <a:gd name="T42" fmla="*/ 4 w 30"/>
                      <a:gd name="T43" fmla="*/ 15 h 23"/>
                      <a:gd name="T44" fmla="*/ 6 w 30"/>
                      <a:gd name="T45" fmla="*/ 15 h 23"/>
                      <a:gd name="T46" fmla="*/ 8 w 30"/>
                      <a:gd name="T47" fmla="*/ 16 h 23"/>
                      <a:gd name="T48" fmla="*/ 7 w 30"/>
                      <a:gd name="T49" fmla="*/ 16 h 23"/>
                      <a:gd name="T50" fmla="*/ 10 w 30"/>
                      <a:gd name="T51" fmla="*/ 17 h 23"/>
                      <a:gd name="T52" fmla="*/ 12 w 30"/>
                      <a:gd name="T53" fmla="*/ 17 h 23"/>
                      <a:gd name="T54" fmla="*/ 17 w 30"/>
                      <a:gd name="T55" fmla="*/ 21 h 23"/>
                      <a:gd name="T56" fmla="*/ 16 w 30"/>
                      <a:gd name="T57" fmla="*/ 20 h 23"/>
                      <a:gd name="T58" fmla="*/ 23 w 30"/>
                      <a:gd name="T59" fmla="*/ 23 h 23"/>
                      <a:gd name="T60" fmla="*/ 19 w 30"/>
                      <a:gd name="T61" fmla="*/ 18 h 23"/>
                      <a:gd name="T62" fmla="*/ 24 w 30"/>
                      <a:gd name="T63" fmla="*/ 19 h 23"/>
                      <a:gd name="T64" fmla="*/ 30 w 30"/>
                      <a:gd name="T65" fmla="*/ 18 h 23"/>
                      <a:gd name="T66" fmla="*/ 19 w 30"/>
                      <a:gd name="T67" fmla="*/ 17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30" h="23">
                        <a:moveTo>
                          <a:pt x="19" y="17"/>
                        </a:moveTo>
                        <a:cubicBezTo>
                          <a:pt x="19" y="13"/>
                          <a:pt x="19" y="10"/>
                          <a:pt x="19" y="7"/>
                        </a:cubicBezTo>
                        <a:cubicBezTo>
                          <a:pt x="19" y="6"/>
                          <a:pt x="19" y="4"/>
                          <a:pt x="19" y="3"/>
                        </a:cubicBezTo>
                        <a:cubicBezTo>
                          <a:pt x="19" y="2"/>
                          <a:pt x="16" y="0"/>
                          <a:pt x="15" y="1"/>
                        </a:cubicBezTo>
                        <a:cubicBezTo>
                          <a:pt x="14" y="2"/>
                          <a:pt x="12" y="1"/>
                          <a:pt x="12" y="3"/>
                        </a:cubicBezTo>
                        <a:cubicBezTo>
                          <a:pt x="11" y="5"/>
                          <a:pt x="9" y="7"/>
                          <a:pt x="13" y="6"/>
                        </a:cubicBezTo>
                        <a:cubicBezTo>
                          <a:pt x="13" y="6"/>
                          <a:pt x="15" y="6"/>
                          <a:pt x="15" y="6"/>
                        </a:cubicBezTo>
                        <a:cubicBezTo>
                          <a:pt x="16" y="6"/>
                          <a:pt x="14" y="8"/>
                          <a:pt x="14" y="8"/>
                        </a:cubicBezTo>
                        <a:cubicBezTo>
                          <a:pt x="13" y="8"/>
                          <a:pt x="11" y="10"/>
                          <a:pt x="13" y="11"/>
                        </a:cubicBezTo>
                        <a:cubicBezTo>
                          <a:pt x="13" y="12"/>
                          <a:pt x="16" y="12"/>
                          <a:pt x="16" y="13"/>
                        </a:cubicBezTo>
                        <a:cubicBezTo>
                          <a:pt x="16" y="13"/>
                          <a:pt x="12" y="13"/>
                          <a:pt x="12" y="13"/>
                        </a:cubicBezTo>
                        <a:cubicBezTo>
                          <a:pt x="11" y="13"/>
                          <a:pt x="9" y="12"/>
                          <a:pt x="9" y="12"/>
                        </a:cubicBezTo>
                        <a:cubicBezTo>
                          <a:pt x="9" y="12"/>
                          <a:pt x="10" y="13"/>
                          <a:pt x="10" y="12"/>
                        </a:cubicBezTo>
                        <a:cubicBezTo>
                          <a:pt x="10" y="11"/>
                          <a:pt x="11" y="10"/>
                          <a:pt x="10" y="9"/>
                        </a:cubicBezTo>
                        <a:cubicBezTo>
                          <a:pt x="10" y="9"/>
                          <a:pt x="8" y="11"/>
                          <a:pt x="8" y="11"/>
                        </a:cubicBezTo>
                        <a:cubicBezTo>
                          <a:pt x="7" y="12"/>
                          <a:pt x="6" y="11"/>
                          <a:pt x="5" y="11"/>
                        </a:cubicBezTo>
                        <a:cubicBezTo>
                          <a:pt x="4" y="11"/>
                          <a:pt x="0" y="10"/>
                          <a:pt x="0" y="12"/>
                        </a:cubicBezTo>
                        <a:cubicBezTo>
                          <a:pt x="0" y="13"/>
                          <a:pt x="2" y="12"/>
                          <a:pt x="2" y="12"/>
                        </a:cubicBezTo>
                        <a:cubicBezTo>
                          <a:pt x="3" y="11"/>
                          <a:pt x="2" y="12"/>
                          <a:pt x="3" y="12"/>
                        </a:cubicBezTo>
                        <a:cubicBezTo>
                          <a:pt x="4" y="13"/>
                          <a:pt x="4" y="11"/>
                          <a:pt x="5" y="12"/>
                        </a:cubicBezTo>
                        <a:cubicBezTo>
                          <a:pt x="5" y="12"/>
                          <a:pt x="6" y="13"/>
                          <a:pt x="6" y="13"/>
                        </a:cubicBezTo>
                        <a:cubicBezTo>
                          <a:pt x="6" y="13"/>
                          <a:pt x="2" y="14"/>
                          <a:pt x="4" y="15"/>
                        </a:cubicBezTo>
                        <a:cubicBezTo>
                          <a:pt x="5" y="16"/>
                          <a:pt x="6" y="14"/>
                          <a:pt x="6" y="15"/>
                        </a:cubicBezTo>
                        <a:cubicBezTo>
                          <a:pt x="7" y="15"/>
                          <a:pt x="8" y="16"/>
                          <a:pt x="8" y="16"/>
                        </a:cubicBezTo>
                        <a:cubicBezTo>
                          <a:pt x="8" y="16"/>
                          <a:pt x="8" y="16"/>
                          <a:pt x="7" y="16"/>
                        </a:cubicBezTo>
                        <a:cubicBezTo>
                          <a:pt x="7" y="17"/>
                          <a:pt x="9" y="17"/>
                          <a:pt x="10" y="17"/>
                        </a:cubicBezTo>
                        <a:cubicBezTo>
                          <a:pt x="11" y="17"/>
                          <a:pt x="11" y="15"/>
                          <a:pt x="12" y="17"/>
                        </a:cubicBezTo>
                        <a:cubicBezTo>
                          <a:pt x="12" y="17"/>
                          <a:pt x="16" y="22"/>
                          <a:pt x="17" y="21"/>
                        </a:cubicBezTo>
                        <a:cubicBezTo>
                          <a:pt x="17" y="21"/>
                          <a:pt x="16" y="20"/>
                          <a:pt x="16" y="20"/>
                        </a:cubicBezTo>
                        <a:cubicBezTo>
                          <a:pt x="16" y="19"/>
                          <a:pt x="22" y="23"/>
                          <a:pt x="23" y="23"/>
                        </a:cubicBezTo>
                        <a:cubicBezTo>
                          <a:pt x="23" y="22"/>
                          <a:pt x="19" y="19"/>
                          <a:pt x="19" y="18"/>
                        </a:cubicBezTo>
                        <a:cubicBezTo>
                          <a:pt x="20" y="18"/>
                          <a:pt x="24" y="19"/>
                          <a:pt x="24" y="19"/>
                        </a:cubicBezTo>
                        <a:cubicBezTo>
                          <a:pt x="26" y="19"/>
                          <a:pt x="28" y="19"/>
                          <a:pt x="30" y="18"/>
                        </a:cubicBezTo>
                        <a:cubicBezTo>
                          <a:pt x="27" y="16"/>
                          <a:pt x="23" y="17"/>
                          <a:pt x="19" y="1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41" name="Freeform 618">
                    <a:extLst>
                      <a:ext uri="{FF2B5EF4-FFF2-40B4-BE49-F238E27FC236}">
                        <a16:creationId xmlns:a16="http://schemas.microsoft.com/office/drawing/2014/main" xmlns="" id="{B1C7959D-C58D-DA43-8FA0-A3B80C0E60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60699" y="8501084"/>
                    <a:ext cx="710194" cy="516057"/>
                  </a:xfrm>
                  <a:custGeom>
                    <a:avLst/>
                    <a:gdLst>
                      <a:gd name="T0" fmla="*/ 63 w 76"/>
                      <a:gd name="T1" fmla="*/ 28 h 55"/>
                      <a:gd name="T2" fmla="*/ 66 w 76"/>
                      <a:gd name="T3" fmla="*/ 24 h 55"/>
                      <a:gd name="T4" fmla="*/ 67 w 76"/>
                      <a:gd name="T5" fmla="*/ 22 h 55"/>
                      <a:gd name="T6" fmla="*/ 67 w 76"/>
                      <a:gd name="T7" fmla="*/ 18 h 55"/>
                      <a:gd name="T8" fmla="*/ 61 w 76"/>
                      <a:gd name="T9" fmla="*/ 15 h 55"/>
                      <a:gd name="T10" fmla="*/ 63 w 76"/>
                      <a:gd name="T11" fmla="*/ 14 h 55"/>
                      <a:gd name="T12" fmla="*/ 64 w 76"/>
                      <a:gd name="T13" fmla="*/ 11 h 55"/>
                      <a:gd name="T14" fmla="*/ 60 w 76"/>
                      <a:gd name="T15" fmla="*/ 9 h 55"/>
                      <a:gd name="T16" fmla="*/ 59 w 76"/>
                      <a:gd name="T17" fmla="*/ 8 h 55"/>
                      <a:gd name="T18" fmla="*/ 57 w 76"/>
                      <a:gd name="T19" fmla="*/ 9 h 55"/>
                      <a:gd name="T20" fmla="*/ 57 w 76"/>
                      <a:gd name="T21" fmla="*/ 7 h 55"/>
                      <a:gd name="T22" fmla="*/ 54 w 76"/>
                      <a:gd name="T23" fmla="*/ 8 h 55"/>
                      <a:gd name="T24" fmla="*/ 54 w 76"/>
                      <a:gd name="T25" fmla="*/ 6 h 55"/>
                      <a:gd name="T26" fmla="*/ 58 w 76"/>
                      <a:gd name="T27" fmla="*/ 5 h 55"/>
                      <a:gd name="T28" fmla="*/ 55 w 76"/>
                      <a:gd name="T29" fmla="*/ 4 h 55"/>
                      <a:gd name="T30" fmla="*/ 49 w 76"/>
                      <a:gd name="T31" fmla="*/ 4 h 55"/>
                      <a:gd name="T32" fmla="*/ 44 w 76"/>
                      <a:gd name="T33" fmla="*/ 7 h 55"/>
                      <a:gd name="T34" fmla="*/ 38 w 76"/>
                      <a:gd name="T35" fmla="*/ 5 h 55"/>
                      <a:gd name="T36" fmla="*/ 29 w 76"/>
                      <a:gd name="T37" fmla="*/ 5 h 55"/>
                      <a:gd name="T38" fmla="*/ 26 w 76"/>
                      <a:gd name="T39" fmla="*/ 2 h 55"/>
                      <a:gd name="T40" fmla="*/ 20 w 76"/>
                      <a:gd name="T41" fmla="*/ 0 h 55"/>
                      <a:gd name="T42" fmla="*/ 11 w 76"/>
                      <a:gd name="T43" fmla="*/ 4 h 55"/>
                      <a:gd name="T44" fmla="*/ 13 w 76"/>
                      <a:gd name="T45" fmla="*/ 12 h 55"/>
                      <a:gd name="T46" fmla="*/ 8 w 76"/>
                      <a:gd name="T47" fmla="*/ 8 h 55"/>
                      <a:gd name="T48" fmla="*/ 10 w 76"/>
                      <a:gd name="T49" fmla="*/ 5 h 55"/>
                      <a:gd name="T50" fmla="*/ 8 w 76"/>
                      <a:gd name="T51" fmla="*/ 1 h 55"/>
                      <a:gd name="T52" fmla="*/ 4 w 76"/>
                      <a:gd name="T53" fmla="*/ 7 h 55"/>
                      <a:gd name="T54" fmla="*/ 3 w 76"/>
                      <a:gd name="T55" fmla="*/ 12 h 55"/>
                      <a:gd name="T56" fmla="*/ 5 w 76"/>
                      <a:gd name="T57" fmla="*/ 13 h 55"/>
                      <a:gd name="T58" fmla="*/ 7 w 76"/>
                      <a:gd name="T59" fmla="*/ 16 h 55"/>
                      <a:gd name="T60" fmla="*/ 10 w 76"/>
                      <a:gd name="T61" fmla="*/ 23 h 55"/>
                      <a:gd name="T62" fmla="*/ 13 w 76"/>
                      <a:gd name="T63" fmla="*/ 23 h 55"/>
                      <a:gd name="T64" fmla="*/ 15 w 76"/>
                      <a:gd name="T65" fmla="*/ 22 h 55"/>
                      <a:gd name="T66" fmla="*/ 21 w 76"/>
                      <a:gd name="T67" fmla="*/ 27 h 55"/>
                      <a:gd name="T68" fmla="*/ 23 w 76"/>
                      <a:gd name="T69" fmla="*/ 27 h 55"/>
                      <a:gd name="T70" fmla="*/ 26 w 76"/>
                      <a:gd name="T71" fmla="*/ 27 h 55"/>
                      <a:gd name="T72" fmla="*/ 31 w 76"/>
                      <a:gd name="T73" fmla="*/ 29 h 55"/>
                      <a:gd name="T74" fmla="*/ 31 w 76"/>
                      <a:gd name="T75" fmla="*/ 38 h 55"/>
                      <a:gd name="T76" fmla="*/ 32 w 76"/>
                      <a:gd name="T77" fmla="*/ 41 h 55"/>
                      <a:gd name="T78" fmla="*/ 30 w 76"/>
                      <a:gd name="T79" fmla="*/ 44 h 55"/>
                      <a:gd name="T80" fmla="*/ 40 w 76"/>
                      <a:gd name="T81" fmla="*/ 53 h 55"/>
                      <a:gd name="T82" fmla="*/ 42 w 76"/>
                      <a:gd name="T83" fmla="*/ 54 h 55"/>
                      <a:gd name="T84" fmla="*/ 45 w 76"/>
                      <a:gd name="T85" fmla="*/ 52 h 55"/>
                      <a:gd name="T86" fmla="*/ 51 w 76"/>
                      <a:gd name="T87" fmla="*/ 47 h 55"/>
                      <a:gd name="T88" fmla="*/ 49 w 76"/>
                      <a:gd name="T89" fmla="*/ 44 h 55"/>
                      <a:gd name="T90" fmla="*/ 48 w 76"/>
                      <a:gd name="T91" fmla="*/ 41 h 55"/>
                      <a:gd name="T92" fmla="*/ 45 w 76"/>
                      <a:gd name="T93" fmla="*/ 38 h 55"/>
                      <a:gd name="T94" fmla="*/ 52 w 76"/>
                      <a:gd name="T95" fmla="*/ 38 h 55"/>
                      <a:gd name="T96" fmla="*/ 54 w 76"/>
                      <a:gd name="T97" fmla="*/ 40 h 55"/>
                      <a:gd name="T98" fmla="*/ 56 w 76"/>
                      <a:gd name="T99" fmla="*/ 38 h 55"/>
                      <a:gd name="T100" fmla="*/ 62 w 76"/>
                      <a:gd name="T101" fmla="*/ 36 h 55"/>
                      <a:gd name="T102" fmla="*/ 67 w 76"/>
                      <a:gd name="T103" fmla="*/ 33 h 55"/>
                      <a:gd name="T104" fmla="*/ 63 w 76"/>
                      <a:gd name="T105" fmla="*/ 28 h 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76" h="55">
                        <a:moveTo>
                          <a:pt x="63" y="28"/>
                        </a:moveTo>
                        <a:cubicBezTo>
                          <a:pt x="63" y="26"/>
                          <a:pt x="63" y="25"/>
                          <a:pt x="66" y="24"/>
                        </a:cubicBezTo>
                        <a:cubicBezTo>
                          <a:pt x="66" y="23"/>
                          <a:pt x="68" y="23"/>
                          <a:pt x="67" y="22"/>
                        </a:cubicBezTo>
                        <a:cubicBezTo>
                          <a:pt x="66" y="21"/>
                          <a:pt x="65" y="19"/>
                          <a:pt x="67" y="18"/>
                        </a:cubicBezTo>
                        <a:cubicBezTo>
                          <a:pt x="76" y="14"/>
                          <a:pt x="61" y="15"/>
                          <a:pt x="61" y="15"/>
                        </a:cubicBezTo>
                        <a:cubicBezTo>
                          <a:pt x="61" y="14"/>
                          <a:pt x="62" y="14"/>
                          <a:pt x="63" y="14"/>
                        </a:cubicBezTo>
                        <a:cubicBezTo>
                          <a:pt x="64" y="14"/>
                          <a:pt x="64" y="12"/>
                          <a:pt x="64" y="11"/>
                        </a:cubicBezTo>
                        <a:cubicBezTo>
                          <a:pt x="64" y="10"/>
                          <a:pt x="60" y="8"/>
                          <a:pt x="60" y="9"/>
                        </a:cubicBezTo>
                        <a:cubicBezTo>
                          <a:pt x="60" y="10"/>
                          <a:pt x="59" y="8"/>
                          <a:pt x="59" y="8"/>
                        </a:cubicBezTo>
                        <a:cubicBezTo>
                          <a:pt x="58" y="8"/>
                          <a:pt x="58" y="10"/>
                          <a:pt x="57" y="9"/>
                        </a:cubicBezTo>
                        <a:cubicBezTo>
                          <a:pt x="57" y="9"/>
                          <a:pt x="57" y="8"/>
                          <a:pt x="57" y="7"/>
                        </a:cubicBezTo>
                        <a:cubicBezTo>
                          <a:pt x="56" y="6"/>
                          <a:pt x="55" y="8"/>
                          <a:pt x="54" y="8"/>
                        </a:cubicBezTo>
                        <a:cubicBezTo>
                          <a:pt x="54" y="8"/>
                          <a:pt x="54" y="6"/>
                          <a:pt x="54" y="6"/>
                        </a:cubicBezTo>
                        <a:cubicBezTo>
                          <a:pt x="54" y="4"/>
                          <a:pt x="57" y="5"/>
                          <a:pt x="58" y="5"/>
                        </a:cubicBezTo>
                        <a:cubicBezTo>
                          <a:pt x="59" y="4"/>
                          <a:pt x="55" y="4"/>
                          <a:pt x="55" y="4"/>
                        </a:cubicBezTo>
                        <a:cubicBezTo>
                          <a:pt x="53" y="4"/>
                          <a:pt x="51" y="3"/>
                          <a:pt x="49" y="4"/>
                        </a:cubicBezTo>
                        <a:cubicBezTo>
                          <a:pt x="47" y="5"/>
                          <a:pt x="46" y="8"/>
                          <a:pt x="44" y="7"/>
                        </a:cubicBezTo>
                        <a:cubicBezTo>
                          <a:pt x="41" y="7"/>
                          <a:pt x="40" y="7"/>
                          <a:pt x="38" y="5"/>
                        </a:cubicBezTo>
                        <a:cubicBezTo>
                          <a:pt x="36" y="3"/>
                          <a:pt x="32" y="5"/>
                          <a:pt x="29" y="5"/>
                        </a:cubicBezTo>
                        <a:cubicBezTo>
                          <a:pt x="27" y="5"/>
                          <a:pt x="27" y="4"/>
                          <a:pt x="26" y="2"/>
                        </a:cubicBezTo>
                        <a:cubicBezTo>
                          <a:pt x="25" y="0"/>
                          <a:pt x="23" y="0"/>
                          <a:pt x="20" y="0"/>
                        </a:cubicBezTo>
                        <a:cubicBezTo>
                          <a:pt x="19" y="0"/>
                          <a:pt x="11" y="1"/>
                          <a:pt x="11" y="4"/>
                        </a:cubicBezTo>
                        <a:cubicBezTo>
                          <a:pt x="11" y="7"/>
                          <a:pt x="15" y="8"/>
                          <a:pt x="13" y="12"/>
                        </a:cubicBezTo>
                        <a:cubicBezTo>
                          <a:pt x="11" y="14"/>
                          <a:pt x="7" y="10"/>
                          <a:pt x="8" y="8"/>
                        </a:cubicBezTo>
                        <a:cubicBezTo>
                          <a:pt x="8" y="7"/>
                          <a:pt x="10" y="6"/>
                          <a:pt x="10" y="5"/>
                        </a:cubicBezTo>
                        <a:cubicBezTo>
                          <a:pt x="11" y="3"/>
                          <a:pt x="8" y="2"/>
                          <a:pt x="8" y="1"/>
                        </a:cubicBezTo>
                        <a:cubicBezTo>
                          <a:pt x="5" y="3"/>
                          <a:pt x="4" y="4"/>
                          <a:pt x="4" y="7"/>
                        </a:cubicBezTo>
                        <a:cubicBezTo>
                          <a:pt x="3" y="8"/>
                          <a:pt x="0" y="12"/>
                          <a:pt x="3" y="12"/>
                        </a:cubicBezTo>
                        <a:cubicBezTo>
                          <a:pt x="3" y="12"/>
                          <a:pt x="4" y="12"/>
                          <a:pt x="5" y="13"/>
                        </a:cubicBezTo>
                        <a:cubicBezTo>
                          <a:pt x="5" y="14"/>
                          <a:pt x="6" y="15"/>
                          <a:pt x="7" y="16"/>
                        </a:cubicBezTo>
                        <a:cubicBezTo>
                          <a:pt x="9" y="18"/>
                          <a:pt x="5" y="22"/>
                          <a:pt x="10" y="23"/>
                        </a:cubicBezTo>
                        <a:cubicBezTo>
                          <a:pt x="10" y="23"/>
                          <a:pt x="12" y="23"/>
                          <a:pt x="13" y="23"/>
                        </a:cubicBezTo>
                        <a:cubicBezTo>
                          <a:pt x="14" y="23"/>
                          <a:pt x="14" y="22"/>
                          <a:pt x="15" y="22"/>
                        </a:cubicBezTo>
                        <a:cubicBezTo>
                          <a:pt x="18" y="22"/>
                          <a:pt x="19" y="25"/>
                          <a:pt x="21" y="27"/>
                        </a:cubicBezTo>
                        <a:cubicBezTo>
                          <a:pt x="21" y="27"/>
                          <a:pt x="22" y="28"/>
                          <a:pt x="23" y="27"/>
                        </a:cubicBezTo>
                        <a:cubicBezTo>
                          <a:pt x="23" y="26"/>
                          <a:pt x="24" y="27"/>
                          <a:pt x="26" y="27"/>
                        </a:cubicBezTo>
                        <a:cubicBezTo>
                          <a:pt x="28" y="28"/>
                          <a:pt x="33" y="25"/>
                          <a:pt x="31" y="29"/>
                        </a:cubicBezTo>
                        <a:cubicBezTo>
                          <a:pt x="29" y="32"/>
                          <a:pt x="29" y="35"/>
                          <a:pt x="31" y="38"/>
                        </a:cubicBezTo>
                        <a:cubicBezTo>
                          <a:pt x="31" y="39"/>
                          <a:pt x="32" y="40"/>
                          <a:pt x="32" y="41"/>
                        </a:cubicBezTo>
                        <a:cubicBezTo>
                          <a:pt x="32" y="42"/>
                          <a:pt x="29" y="43"/>
                          <a:pt x="30" y="44"/>
                        </a:cubicBezTo>
                        <a:cubicBezTo>
                          <a:pt x="33" y="47"/>
                          <a:pt x="34" y="55"/>
                          <a:pt x="40" y="53"/>
                        </a:cubicBezTo>
                        <a:cubicBezTo>
                          <a:pt x="41" y="53"/>
                          <a:pt x="41" y="54"/>
                          <a:pt x="42" y="54"/>
                        </a:cubicBezTo>
                        <a:cubicBezTo>
                          <a:pt x="43" y="54"/>
                          <a:pt x="44" y="53"/>
                          <a:pt x="45" y="52"/>
                        </a:cubicBezTo>
                        <a:cubicBezTo>
                          <a:pt x="47" y="51"/>
                          <a:pt x="48" y="49"/>
                          <a:pt x="51" y="47"/>
                        </a:cubicBezTo>
                        <a:cubicBezTo>
                          <a:pt x="53" y="46"/>
                          <a:pt x="49" y="46"/>
                          <a:pt x="49" y="44"/>
                        </a:cubicBezTo>
                        <a:cubicBezTo>
                          <a:pt x="49" y="43"/>
                          <a:pt x="48" y="42"/>
                          <a:pt x="48" y="41"/>
                        </a:cubicBezTo>
                        <a:cubicBezTo>
                          <a:pt x="48" y="40"/>
                          <a:pt x="45" y="39"/>
                          <a:pt x="45" y="38"/>
                        </a:cubicBezTo>
                        <a:cubicBezTo>
                          <a:pt x="45" y="37"/>
                          <a:pt x="51" y="38"/>
                          <a:pt x="52" y="38"/>
                        </a:cubicBezTo>
                        <a:cubicBezTo>
                          <a:pt x="54" y="38"/>
                          <a:pt x="53" y="39"/>
                          <a:pt x="54" y="40"/>
                        </a:cubicBezTo>
                        <a:cubicBezTo>
                          <a:pt x="55" y="40"/>
                          <a:pt x="55" y="38"/>
                          <a:pt x="56" y="38"/>
                        </a:cubicBezTo>
                        <a:cubicBezTo>
                          <a:pt x="57" y="37"/>
                          <a:pt x="60" y="37"/>
                          <a:pt x="62" y="36"/>
                        </a:cubicBezTo>
                        <a:cubicBezTo>
                          <a:pt x="63" y="35"/>
                          <a:pt x="65" y="34"/>
                          <a:pt x="67" y="33"/>
                        </a:cubicBezTo>
                        <a:cubicBezTo>
                          <a:pt x="66" y="31"/>
                          <a:pt x="63" y="30"/>
                          <a:pt x="63" y="2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42" name="Freeform 619">
                    <a:extLst>
                      <a:ext uri="{FF2B5EF4-FFF2-40B4-BE49-F238E27FC236}">
                        <a16:creationId xmlns:a16="http://schemas.microsoft.com/office/drawing/2014/main" xmlns="" id="{B0983EEE-73CF-6C45-8EE8-B1A5668C2D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30764" y="8641249"/>
                    <a:ext cx="242036" cy="356781"/>
                  </a:xfrm>
                  <a:custGeom>
                    <a:avLst/>
                    <a:gdLst>
                      <a:gd name="T0" fmla="*/ 22 w 26"/>
                      <a:gd name="T1" fmla="*/ 29 h 38"/>
                      <a:gd name="T2" fmla="*/ 18 w 26"/>
                      <a:gd name="T3" fmla="*/ 21 h 38"/>
                      <a:gd name="T4" fmla="*/ 20 w 26"/>
                      <a:gd name="T5" fmla="*/ 18 h 38"/>
                      <a:gd name="T6" fmla="*/ 22 w 26"/>
                      <a:gd name="T7" fmla="*/ 15 h 38"/>
                      <a:gd name="T8" fmla="*/ 22 w 26"/>
                      <a:gd name="T9" fmla="*/ 13 h 38"/>
                      <a:gd name="T10" fmla="*/ 20 w 26"/>
                      <a:gd name="T11" fmla="*/ 11 h 38"/>
                      <a:gd name="T12" fmla="*/ 16 w 26"/>
                      <a:gd name="T13" fmla="*/ 7 h 38"/>
                      <a:gd name="T14" fmla="*/ 9 w 26"/>
                      <a:gd name="T15" fmla="*/ 0 h 38"/>
                      <a:gd name="T16" fmla="*/ 5 w 26"/>
                      <a:gd name="T17" fmla="*/ 5 h 38"/>
                      <a:gd name="T18" fmla="*/ 6 w 26"/>
                      <a:gd name="T19" fmla="*/ 8 h 38"/>
                      <a:gd name="T20" fmla="*/ 3 w 26"/>
                      <a:gd name="T21" fmla="*/ 10 h 38"/>
                      <a:gd name="T22" fmla="*/ 4 w 26"/>
                      <a:gd name="T23" fmla="*/ 16 h 38"/>
                      <a:gd name="T24" fmla="*/ 7 w 26"/>
                      <a:gd name="T25" fmla="*/ 18 h 38"/>
                      <a:gd name="T26" fmla="*/ 8 w 26"/>
                      <a:gd name="T27" fmla="*/ 20 h 38"/>
                      <a:gd name="T28" fmla="*/ 8 w 26"/>
                      <a:gd name="T29" fmla="*/ 27 h 38"/>
                      <a:gd name="T30" fmla="*/ 11 w 26"/>
                      <a:gd name="T31" fmla="*/ 35 h 38"/>
                      <a:gd name="T32" fmla="*/ 17 w 26"/>
                      <a:gd name="T33" fmla="*/ 35 h 38"/>
                      <a:gd name="T34" fmla="*/ 21 w 26"/>
                      <a:gd name="T35" fmla="*/ 34 h 38"/>
                      <a:gd name="T36" fmla="*/ 26 w 26"/>
                      <a:gd name="T37" fmla="*/ 34 h 38"/>
                      <a:gd name="T38" fmla="*/ 22 w 26"/>
                      <a:gd name="T39" fmla="*/ 29 h 38"/>
                      <a:gd name="T40" fmla="*/ 22 w 26"/>
                      <a:gd name="T41" fmla="*/ 29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26" h="38">
                        <a:moveTo>
                          <a:pt x="22" y="29"/>
                        </a:moveTo>
                        <a:cubicBezTo>
                          <a:pt x="22" y="28"/>
                          <a:pt x="17" y="22"/>
                          <a:pt x="18" y="21"/>
                        </a:cubicBezTo>
                        <a:cubicBezTo>
                          <a:pt x="19" y="20"/>
                          <a:pt x="18" y="19"/>
                          <a:pt x="20" y="18"/>
                        </a:cubicBezTo>
                        <a:cubicBezTo>
                          <a:pt x="23" y="18"/>
                          <a:pt x="22" y="16"/>
                          <a:pt x="22" y="15"/>
                        </a:cubicBezTo>
                        <a:cubicBezTo>
                          <a:pt x="22" y="14"/>
                          <a:pt x="22" y="13"/>
                          <a:pt x="22" y="13"/>
                        </a:cubicBezTo>
                        <a:cubicBezTo>
                          <a:pt x="22" y="12"/>
                          <a:pt x="21" y="12"/>
                          <a:pt x="20" y="11"/>
                        </a:cubicBezTo>
                        <a:cubicBezTo>
                          <a:pt x="19" y="9"/>
                          <a:pt x="16" y="9"/>
                          <a:pt x="16" y="7"/>
                        </a:cubicBezTo>
                        <a:cubicBezTo>
                          <a:pt x="15" y="4"/>
                          <a:pt x="11" y="1"/>
                          <a:pt x="9" y="0"/>
                        </a:cubicBezTo>
                        <a:cubicBezTo>
                          <a:pt x="9" y="3"/>
                          <a:pt x="4" y="3"/>
                          <a:pt x="5" y="5"/>
                        </a:cubicBezTo>
                        <a:cubicBezTo>
                          <a:pt x="5" y="6"/>
                          <a:pt x="7" y="7"/>
                          <a:pt x="6" y="8"/>
                        </a:cubicBezTo>
                        <a:cubicBezTo>
                          <a:pt x="5" y="8"/>
                          <a:pt x="3" y="9"/>
                          <a:pt x="3" y="10"/>
                        </a:cubicBezTo>
                        <a:cubicBezTo>
                          <a:pt x="0" y="11"/>
                          <a:pt x="2" y="14"/>
                          <a:pt x="4" y="16"/>
                        </a:cubicBezTo>
                        <a:cubicBezTo>
                          <a:pt x="5" y="17"/>
                          <a:pt x="5" y="18"/>
                          <a:pt x="7" y="18"/>
                        </a:cubicBezTo>
                        <a:cubicBezTo>
                          <a:pt x="8" y="18"/>
                          <a:pt x="7" y="19"/>
                          <a:pt x="8" y="20"/>
                        </a:cubicBezTo>
                        <a:cubicBezTo>
                          <a:pt x="10" y="23"/>
                          <a:pt x="9" y="24"/>
                          <a:pt x="8" y="27"/>
                        </a:cubicBezTo>
                        <a:cubicBezTo>
                          <a:pt x="8" y="30"/>
                          <a:pt x="10" y="33"/>
                          <a:pt x="11" y="35"/>
                        </a:cubicBezTo>
                        <a:cubicBezTo>
                          <a:pt x="14" y="38"/>
                          <a:pt x="15" y="35"/>
                          <a:pt x="17" y="35"/>
                        </a:cubicBezTo>
                        <a:cubicBezTo>
                          <a:pt x="19" y="35"/>
                          <a:pt x="20" y="34"/>
                          <a:pt x="21" y="34"/>
                        </a:cubicBezTo>
                        <a:cubicBezTo>
                          <a:pt x="23" y="33"/>
                          <a:pt x="24" y="33"/>
                          <a:pt x="26" y="34"/>
                        </a:cubicBezTo>
                        <a:cubicBezTo>
                          <a:pt x="25" y="32"/>
                          <a:pt x="24" y="30"/>
                          <a:pt x="22" y="29"/>
                        </a:cubicBezTo>
                        <a:cubicBezTo>
                          <a:pt x="21" y="27"/>
                          <a:pt x="23" y="29"/>
                          <a:pt x="22" y="2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43" name="Freeform 620">
                    <a:extLst>
                      <a:ext uri="{FF2B5EF4-FFF2-40B4-BE49-F238E27FC236}">
                        <a16:creationId xmlns:a16="http://schemas.microsoft.com/office/drawing/2014/main" xmlns="" id="{104D832D-B8E6-8940-AC93-17465029159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86815" y="8752743"/>
                    <a:ext cx="207006" cy="216615"/>
                  </a:xfrm>
                  <a:custGeom>
                    <a:avLst/>
                    <a:gdLst>
                      <a:gd name="T0" fmla="*/ 19 w 22"/>
                      <a:gd name="T1" fmla="*/ 7 h 23"/>
                      <a:gd name="T2" fmla="*/ 22 w 22"/>
                      <a:gd name="T3" fmla="*/ 2 h 23"/>
                      <a:gd name="T4" fmla="*/ 12 w 22"/>
                      <a:gd name="T5" fmla="*/ 2 h 23"/>
                      <a:gd name="T6" fmla="*/ 9 w 22"/>
                      <a:gd name="T7" fmla="*/ 0 h 23"/>
                      <a:gd name="T8" fmla="*/ 5 w 22"/>
                      <a:gd name="T9" fmla="*/ 1 h 23"/>
                      <a:gd name="T10" fmla="*/ 4 w 22"/>
                      <a:gd name="T11" fmla="*/ 6 h 23"/>
                      <a:gd name="T12" fmla="*/ 1 w 22"/>
                      <a:gd name="T13" fmla="*/ 10 h 23"/>
                      <a:gd name="T14" fmla="*/ 4 w 22"/>
                      <a:gd name="T15" fmla="*/ 15 h 23"/>
                      <a:gd name="T16" fmla="*/ 9 w 22"/>
                      <a:gd name="T17" fmla="*/ 22 h 23"/>
                      <a:gd name="T18" fmla="*/ 12 w 22"/>
                      <a:gd name="T19" fmla="*/ 19 h 23"/>
                      <a:gd name="T20" fmla="*/ 16 w 22"/>
                      <a:gd name="T21" fmla="*/ 18 h 23"/>
                      <a:gd name="T22" fmla="*/ 19 w 22"/>
                      <a:gd name="T23" fmla="*/ 19 h 23"/>
                      <a:gd name="T24" fmla="*/ 20 w 22"/>
                      <a:gd name="T25" fmla="*/ 14 h 23"/>
                      <a:gd name="T26" fmla="*/ 19 w 22"/>
                      <a:gd name="T27" fmla="*/ 7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2" h="23">
                        <a:moveTo>
                          <a:pt x="19" y="7"/>
                        </a:moveTo>
                        <a:cubicBezTo>
                          <a:pt x="19" y="5"/>
                          <a:pt x="21" y="3"/>
                          <a:pt x="22" y="2"/>
                        </a:cubicBezTo>
                        <a:cubicBezTo>
                          <a:pt x="19" y="1"/>
                          <a:pt x="14" y="0"/>
                          <a:pt x="12" y="2"/>
                        </a:cubicBezTo>
                        <a:cubicBezTo>
                          <a:pt x="10" y="3"/>
                          <a:pt x="9" y="1"/>
                          <a:pt x="9" y="0"/>
                        </a:cubicBezTo>
                        <a:cubicBezTo>
                          <a:pt x="8" y="0"/>
                          <a:pt x="7" y="2"/>
                          <a:pt x="5" y="1"/>
                        </a:cubicBezTo>
                        <a:cubicBezTo>
                          <a:pt x="5" y="2"/>
                          <a:pt x="7" y="6"/>
                          <a:pt x="4" y="6"/>
                        </a:cubicBezTo>
                        <a:cubicBezTo>
                          <a:pt x="2" y="7"/>
                          <a:pt x="0" y="8"/>
                          <a:pt x="1" y="10"/>
                        </a:cubicBezTo>
                        <a:cubicBezTo>
                          <a:pt x="2" y="12"/>
                          <a:pt x="3" y="13"/>
                          <a:pt x="4" y="15"/>
                        </a:cubicBezTo>
                        <a:cubicBezTo>
                          <a:pt x="5" y="17"/>
                          <a:pt x="7" y="19"/>
                          <a:pt x="9" y="22"/>
                        </a:cubicBezTo>
                        <a:cubicBezTo>
                          <a:pt x="12" y="23"/>
                          <a:pt x="10" y="19"/>
                          <a:pt x="12" y="19"/>
                        </a:cubicBezTo>
                        <a:cubicBezTo>
                          <a:pt x="14" y="19"/>
                          <a:pt x="15" y="19"/>
                          <a:pt x="16" y="18"/>
                        </a:cubicBezTo>
                        <a:cubicBezTo>
                          <a:pt x="17" y="18"/>
                          <a:pt x="17" y="20"/>
                          <a:pt x="19" y="19"/>
                        </a:cubicBezTo>
                        <a:cubicBezTo>
                          <a:pt x="20" y="17"/>
                          <a:pt x="21" y="16"/>
                          <a:pt x="20" y="14"/>
                        </a:cubicBezTo>
                        <a:cubicBezTo>
                          <a:pt x="20" y="12"/>
                          <a:pt x="19" y="9"/>
                          <a:pt x="19" y="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44" name="Freeform 621">
                    <a:extLst>
                      <a:ext uri="{FF2B5EF4-FFF2-40B4-BE49-F238E27FC236}">
                        <a16:creationId xmlns:a16="http://schemas.microsoft.com/office/drawing/2014/main" xmlns="" id="{8266007A-31AC-354C-819C-CC1DB38BB8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55606" y="8771859"/>
                    <a:ext cx="149682" cy="168837"/>
                  </a:xfrm>
                  <a:custGeom>
                    <a:avLst/>
                    <a:gdLst>
                      <a:gd name="T0" fmla="*/ 12 w 16"/>
                      <a:gd name="T1" fmla="*/ 5 h 18"/>
                      <a:gd name="T2" fmla="*/ 5 w 16"/>
                      <a:gd name="T3" fmla="*/ 1 h 18"/>
                      <a:gd name="T4" fmla="*/ 1 w 16"/>
                      <a:gd name="T5" fmla="*/ 6 h 18"/>
                      <a:gd name="T6" fmla="*/ 2 w 16"/>
                      <a:gd name="T7" fmla="*/ 12 h 18"/>
                      <a:gd name="T8" fmla="*/ 0 w 16"/>
                      <a:gd name="T9" fmla="*/ 17 h 18"/>
                      <a:gd name="T10" fmla="*/ 4 w 16"/>
                      <a:gd name="T11" fmla="*/ 17 h 18"/>
                      <a:gd name="T12" fmla="*/ 9 w 16"/>
                      <a:gd name="T13" fmla="*/ 17 h 18"/>
                      <a:gd name="T14" fmla="*/ 16 w 16"/>
                      <a:gd name="T15" fmla="*/ 8 h 18"/>
                      <a:gd name="T16" fmla="*/ 12 w 16"/>
                      <a:gd name="T17" fmla="*/ 5 h 18"/>
                      <a:gd name="T18" fmla="*/ 12 w 16"/>
                      <a:gd name="T19" fmla="*/ 5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6" h="18">
                        <a:moveTo>
                          <a:pt x="12" y="5"/>
                        </a:moveTo>
                        <a:cubicBezTo>
                          <a:pt x="10" y="3"/>
                          <a:pt x="8" y="1"/>
                          <a:pt x="5" y="1"/>
                        </a:cubicBezTo>
                        <a:cubicBezTo>
                          <a:pt x="3" y="0"/>
                          <a:pt x="0" y="4"/>
                          <a:pt x="1" y="6"/>
                        </a:cubicBezTo>
                        <a:cubicBezTo>
                          <a:pt x="1" y="8"/>
                          <a:pt x="2" y="10"/>
                          <a:pt x="2" y="12"/>
                        </a:cubicBezTo>
                        <a:cubicBezTo>
                          <a:pt x="3" y="14"/>
                          <a:pt x="1" y="16"/>
                          <a:pt x="0" y="17"/>
                        </a:cubicBezTo>
                        <a:cubicBezTo>
                          <a:pt x="1" y="18"/>
                          <a:pt x="3" y="17"/>
                          <a:pt x="4" y="17"/>
                        </a:cubicBezTo>
                        <a:cubicBezTo>
                          <a:pt x="6" y="17"/>
                          <a:pt x="7" y="18"/>
                          <a:pt x="9" y="17"/>
                        </a:cubicBezTo>
                        <a:cubicBezTo>
                          <a:pt x="12" y="16"/>
                          <a:pt x="13" y="10"/>
                          <a:pt x="16" y="8"/>
                        </a:cubicBezTo>
                        <a:cubicBezTo>
                          <a:pt x="14" y="7"/>
                          <a:pt x="13" y="6"/>
                          <a:pt x="12" y="5"/>
                        </a:cubicBezTo>
                        <a:cubicBezTo>
                          <a:pt x="10" y="4"/>
                          <a:pt x="13" y="6"/>
                          <a:pt x="12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45" name="Freeform 622">
                    <a:extLst>
                      <a:ext uri="{FF2B5EF4-FFF2-40B4-BE49-F238E27FC236}">
                        <a16:creationId xmlns:a16="http://schemas.microsoft.com/office/drawing/2014/main" xmlns="" id="{4A080474-4C8B-494A-8431-0F076134C98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21211" y="8453303"/>
                    <a:ext cx="754780" cy="786831"/>
                  </a:xfrm>
                  <a:custGeom>
                    <a:avLst/>
                    <a:gdLst>
                      <a:gd name="T0" fmla="*/ 76 w 81"/>
                      <a:gd name="T1" fmla="*/ 39 h 84"/>
                      <a:gd name="T2" fmla="*/ 74 w 81"/>
                      <a:gd name="T3" fmla="*/ 32 h 84"/>
                      <a:gd name="T4" fmla="*/ 69 w 81"/>
                      <a:gd name="T5" fmla="*/ 33 h 84"/>
                      <a:gd name="T6" fmla="*/ 58 w 81"/>
                      <a:gd name="T7" fmla="*/ 28 h 84"/>
                      <a:gd name="T8" fmla="*/ 53 w 81"/>
                      <a:gd name="T9" fmla="*/ 20 h 84"/>
                      <a:gd name="T10" fmla="*/ 50 w 81"/>
                      <a:gd name="T11" fmla="*/ 15 h 84"/>
                      <a:gd name="T12" fmla="*/ 56 w 81"/>
                      <a:gd name="T13" fmla="*/ 5 h 84"/>
                      <a:gd name="T14" fmla="*/ 56 w 81"/>
                      <a:gd name="T15" fmla="*/ 1 h 84"/>
                      <a:gd name="T16" fmla="*/ 44 w 81"/>
                      <a:gd name="T17" fmla="*/ 8 h 84"/>
                      <a:gd name="T18" fmla="*/ 36 w 81"/>
                      <a:gd name="T19" fmla="*/ 16 h 84"/>
                      <a:gd name="T20" fmla="*/ 31 w 81"/>
                      <a:gd name="T21" fmla="*/ 23 h 84"/>
                      <a:gd name="T22" fmla="*/ 25 w 81"/>
                      <a:gd name="T23" fmla="*/ 17 h 84"/>
                      <a:gd name="T24" fmla="*/ 7 w 81"/>
                      <a:gd name="T25" fmla="*/ 18 h 84"/>
                      <a:gd name="T26" fmla="*/ 1 w 81"/>
                      <a:gd name="T27" fmla="*/ 16 h 84"/>
                      <a:gd name="T28" fmla="*/ 1 w 81"/>
                      <a:gd name="T29" fmla="*/ 21 h 84"/>
                      <a:gd name="T30" fmla="*/ 8 w 81"/>
                      <a:gd name="T31" fmla="*/ 24 h 84"/>
                      <a:gd name="T32" fmla="*/ 11 w 81"/>
                      <a:gd name="T33" fmla="*/ 26 h 84"/>
                      <a:gd name="T34" fmla="*/ 13 w 81"/>
                      <a:gd name="T35" fmla="*/ 23 h 84"/>
                      <a:gd name="T36" fmla="*/ 20 w 81"/>
                      <a:gd name="T37" fmla="*/ 18 h 84"/>
                      <a:gd name="T38" fmla="*/ 24 w 81"/>
                      <a:gd name="T39" fmla="*/ 20 h 84"/>
                      <a:gd name="T40" fmla="*/ 25 w 81"/>
                      <a:gd name="T41" fmla="*/ 26 h 84"/>
                      <a:gd name="T42" fmla="*/ 28 w 81"/>
                      <a:gd name="T43" fmla="*/ 42 h 84"/>
                      <a:gd name="T44" fmla="*/ 28 w 81"/>
                      <a:gd name="T45" fmla="*/ 47 h 84"/>
                      <a:gd name="T46" fmla="*/ 22 w 81"/>
                      <a:gd name="T47" fmla="*/ 53 h 84"/>
                      <a:gd name="T48" fmla="*/ 26 w 81"/>
                      <a:gd name="T49" fmla="*/ 58 h 84"/>
                      <a:gd name="T50" fmla="*/ 34 w 81"/>
                      <a:gd name="T51" fmla="*/ 61 h 84"/>
                      <a:gd name="T52" fmla="*/ 41 w 81"/>
                      <a:gd name="T53" fmla="*/ 64 h 84"/>
                      <a:gd name="T54" fmla="*/ 54 w 81"/>
                      <a:gd name="T55" fmla="*/ 76 h 84"/>
                      <a:gd name="T56" fmla="*/ 60 w 81"/>
                      <a:gd name="T57" fmla="*/ 75 h 84"/>
                      <a:gd name="T58" fmla="*/ 64 w 81"/>
                      <a:gd name="T59" fmla="*/ 80 h 84"/>
                      <a:gd name="T60" fmla="*/ 65 w 81"/>
                      <a:gd name="T61" fmla="*/ 84 h 84"/>
                      <a:gd name="T62" fmla="*/ 65 w 81"/>
                      <a:gd name="T63" fmla="*/ 63 h 84"/>
                      <a:gd name="T64" fmla="*/ 70 w 81"/>
                      <a:gd name="T65" fmla="*/ 58 h 84"/>
                      <a:gd name="T66" fmla="*/ 66 w 81"/>
                      <a:gd name="T67" fmla="*/ 55 h 84"/>
                      <a:gd name="T68" fmla="*/ 79 w 81"/>
                      <a:gd name="T69" fmla="*/ 53 h 84"/>
                      <a:gd name="T70" fmla="*/ 77 w 81"/>
                      <a:gd name="T71" fmla="*/ 48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81" h="84">
                        <a:moveTo>
                          <a:pt x="77" y="48"/>
                        </a:moveTo>
                        <a:cubicBezTo>
                          <a:pt x="81" y="45"/>
                          <a:pt x="76" y="42"/>
                          <a:pt x="76" y="39"/>
                        </a:cubicBezTo>
                        <a:cubicBezTo>
                          <a:pt x="76" y="37"/>
                          <a:pt x="78" y="35"/>
                          <a:pt x="78" y="33"/>
                        </a:cubicBezTo>
                        <a:cubicBezTo>
                          <a:pt x="79" y="30"/>
                          <a:pt x="75" y="32"/>
                          <a:pt x="74" y="32"/>
                        </a:cubicBezTo>
                        <a:cubicBezTo>
                          <a:pt x="73" y="32"/>
                          <a:pt x="72" y="32"/>
                          <a:pt x="71" y="32"/>
                        </a:cubicBezTo>
                        <a:cubicBezTo>
                          <a:pt x="70" y="32"/>
                          <a:pt x="70" y="33"/>
                          <a:pt x="69" y="33"/>
                        </a:cubicBezTo>
                        <a:cubicBezTo>
                          <a:pt x="68" y="33"/>
                          <a:pt x="67" y="30"/>
                          <a:pt x="66" y="30"/>
                        </a:cubicBezTo>
                        <a:cubicBezTo>
                          <a:pt x="64" y="26"/>
                          <a:pt x="62" y="28"/>
                          <a:pt x="58" y="28"/>
                        </a:cubicBezTo>
                        <a:cubicBezTo>
                          <a:pt x="56" y="28"/>
                          <a:pt x="55" y="28"/>
                          <a:pt x="54" y="26"/>
                        </a:cubicBezTo>
                        <a:cubicBezTo>
                          <a:pt x="53" y="24"/>
                          <a:pt x="56" y="22"/>
                          <a:pt x="53" y="20"/>
                        </a:cubicBezTo>
                        <a:cubicBezTo>
                          <a:pt x="52" y="19"/>
                          <a:pt x="52" y="17"/>
                          <a:pt x="50" y="17"/>
                        </a:cubicBezTo>
                        <a:cubicBezTo>
                          <a:pt x="48" y="17"/>
                          <a:pt x="49" y="17"/>
                          <a:pt x="50" y="15"/>
                        </a:cubicBezTo>
                        <a:cubicBezTo>
                          <a:pt x="51" y="13"/>
                          <a:pt x="50" y="11"/>
                          <a:pt x="51" y="9"/>
                        </a:cubicBezTo>
                        <a:cubicBezTo>
                          <a:pt x="52" y="7"/>
                          <a:pt x="54" y="6"/>
                          <a:pt x="56" y="5"/>
                        </a:cubicBezTo>
                        <a:cubicBezTo>
                          <a:pt x="57" y="4"/>
                          <a:pt x="59" y="4"/>
                          <a:pt x="60" y="2"/>
                        </a:cubicBezTo>
                        <a:cubicBezTo>
                          <a:pt x="60" y="0"/>
                          <a:pt x="56" y="0"/>
                          <a:pt x="56" y="1"/>
                        </a:cubicBezTo>
                        <a:cubicBezTo>
                          <a:pt x="54" y="3"/>
                          <a:pt x="51" y="6"/>
                          <a:pt x="48" y="6"/>
                        </a:cubicBezTo>
                        <a:cubicBezTo>
                          <a:pt x="45" y="6"/>
                          <a:pt x="45" y="6"/>
                          <a:pt x="44" y="8"/>
                        </a:cubicBezTo>
                        <a:cubicBezTo>
                          <a:pt x="43" y="10"/>
                          <a:pt x="43" y="7"/>
                          <a:pt x="41" y="7"/>
                        </a:cubicBezTo>
                        <a:cubicBezTo>
                          <a:pt x="37" y="8"/>
                          <a:pt x="39" y="14"/>
                          <a:pt x="36" y="16"/>
                        </a:cubicBezTo>
                        <a:cubicBezTo>
                          <a:pt x="35" y="17"/>
                          <a:pt x="33" y="18"/>
                          <a:pt x="32" y="20"/>
                        </a:cubicBezTo>
                        <a:cubicBezTo>
                          <a:pt x="32" y="20"/>
                          <a:pt x="32" y="23"/>
                          <a:pt x="31" y="23"/>
                        </a:cubicBezTo>
                        <a:cubicBezTo>
                          <a:pt x="30" y="21"/>
                          <a:pt x="29" y="20"/>
                          <a:pt x="28" y="19"/>
                        </a:cubicBezTo>
                        <a:cubicBezTo>
                          <a:pt x="27" y="17"/>
                          <a:pt x="26" y="17"/>
                          <a:pt x="25" y="17"/>
                        </a:cubicBezTo>
                        <a:cubicBezTo>
                          <a:pt x="21" y="16"/>
                          <a:pt x="19" y="13"/>
                          <a:pt x="15" y="16"/>
                        </a:cubicBezTo>
                        <a:cubicBezTo>
                          <a:pt x="13" y="17"/>
                          <a:pt x="9" y="20"/>
                          <a:pt x="7" y="18"/>
                        </a:cubicBezTo>
                        <a:cubicBezTo>
                          <a:pt x="6" y="17"/>
                          <a:pt x="5" y="17"/>
                          <a:pt x="4" y="16"/>
                        </a:cubicBezTo>
                        <a:cubicBezTo>
                          <a:pt x="2" y="16"/>
                          <a:pt x="3" y="14"/>
                          <a:pt x="1" y="16"/>
                        </a:cubicBezTo>
                        <a:cubicBezTo>
                          <a:pt x="0" y="17"/>
                          <a:pt x="1" y="17"/>
                          <a:pt x="2" y="18"/>
                        </a:cubicBezTo>
                        <a:cubicBezTo>
                          <a:pt x="2" y="19"/>
                          <a:pt x="1" y="20"/>
                          <a:pt x="1" y="21"/>
                        </a:cubicBezTo>
                        <a:cubicBezTo>
                          <a:pt x="3" y="21"/>
                          <a:pt x="5" y="22"/>
                          <a:pt x="6" y="22"/>
                        </a:cubicBezTo>
                        <a:cubicBezTo>
                          <a:pt x="7" y="23"/>
                          <a:pt x="8" y="23"/>
                          <a:pt x="8" y="24"/>
                        </a:cubicBezTo>
                        <a:cubicBezTo>
                          <a:pt x="9" y="25"/>
                          <a:pt x="9" y="24"/>
                          <a:pt x="10" y="24"/>
                        </a:cubicBezTo>
                        <a:cubicBezTo>
                          <a:pt x="10" y="23"/>
                          <a:pt x="10" y="26"/>
                          <a:pt x="11" y="26"/>
                        </a:cubicBezTo>
                        <a:cubicBezTo>
                          <a:pt x="12" y="27"/>
                          <a:pt x="13" y="26"/>
                          <a:pt x="15" y="25"/>
                        </a:cubicBezTo>
                        <a:cubicBezTo>
                          <a:pt x="16" y="25"/>
                          <a:pt x="13" y="23"/>
                          <a:pt x="13" y="23"/>
                        </a:cubicBezTo>
                        <a:cubicBezTo>
                          <a:pt x="13" y="22"/>
                          <a:pt x="16" y="20"/>
                          <a:pt x="16" y="19"/>
                        </a:cubicBezTo>
                        <a:cubicBezTo>
                          <a:pt x="17" y="18"/>
                          <a:pt x="19" y="17"/>
                          <a:pt x="20" y="18"/>
                        </a:cubicBezTo>
                        <a:cubicBezTo>
                          <a:pt x="21" y="18"/>
                          <a:pt x="23" y="19"/>
                          <a:pt x="23" y="19"/>
                        </a:cubicBezTo>
                        <a:cubicBezTo>
                          <a:pt x="23" y="20"/>
                          <a:pt x="23" y="20"/>
                          <a:pt x="24" y="20"/>
                        </a:cubicBezTo>
                        <a:cubicBezTo>
                          <a:pt x="24" y="21"/>
                          <a:pt x="23" y="22"/>
                          <a:pt x="23" y="22"/>
                        </a:cubicBezTo>
                        <a:cubicBezTo>
                          <a:pt x="23" y="23"/>
                          <a:pt x="25" y="25"/>
                          <a:pt x="25" y="26"/>
                        </a:cubicBezTo>
                        <a:cubicBezTo>
                          <a:pt x="27" y="29"/>
                          <a:pt x="29" y="29"/>
                          <a:pt x="29" y="33"/>
                        </a:cubicBezTo>
                        <a:cubicBezTo>
                          <a:pt x="29" y="36"/>
                          <a:pt x="29" y="39"/>
                          <a:pt x="28" y="42"/>
                        </a:cubicBezTo>
                        <a:cubicBezTo>
                          <a:pt x="28" y="43"/>
                          <a:pt x="30" y="43"/>
                          <a:pt x="30" y="44"/>
                        </a:cubicBezTo>
                        <a:cubicBezTo>
                          <a:pt x="29" y="45"/>
                          <a:pt x="28" y="46"/>
                          <a:pt x="28" y="47"/>
                        </a:cubicBezTo>
                        <a:cubicBezTo>
                          <a:pt x="27" y="48"/>
                          <a:pt x="27" y="50"/>
                          <a:pt x="26" y="50"/>
                        </a:cubicBezTo>
                        <a:cubicBezTo>
                          <a:pt x="24" y="51"/>
                          <a:pt x="22" y="50"/>
                          <a:pt x="22" y="53"/>
                        </a:cubicBezTo>
                        <a:cubicBezTo>
                          <a:pt x="22" y="55"/>
                          <a:pt x="19" y="55"/>
                          <a:pt x="22" y="56"/>
                        </a:cubicBezTo>
                        <a:cubicBezTo>
                          <a:pt x="23" y="57"/>
                          <a:pt x="24" y="57"/>
                          <a:pt x="26" y="58"/>
                        </a:cubicBezTo>
                        <a:cubicBezTo>
                          <a:pt x="27" y="59"/>
                          <a:pt x="28" y="60"/>
                          <a:pt x="29" y="61"/>
                        </a:cubicBezTo>
                        <a:cubicBezTo>
                          <a:pt x="31" y="62"/>
                          <a:pt x="32" y="61"/>
                          <a:pt x="34" y="61"/>
                        </a:cubicBezTo>
                        <a:cubicBezTo>
                          <a:pt x="35" y="61"/>
                          <a:pt x="36" y="62"/>
                          <a:pt x="38" y="63"/>
                        </a:cubicBezTo>
                        <a:cubicBezTo>
                          <a:pt x="39" y="63"/>
                          <a:pt x="40" y="63"/>
                          <a:pt x="41" y="64"/>
                        </a:cubicBezTo>
                        <a:cubicBezTo>
                          <a:pt x="44" y="66"/>
                          <a:pt x="46" y="68"/>
                          <a:pt x="48" y="71"/>
                        </a:cubicBezTo>
                        <a:cubicBezTo>
                          <a:pt x="49" y="74"/>
                          <a:pt x="50" y="75"/>
                          <a:pt x="54" y="76"/>
                        </a:cubicBezTo>
                        <a:cubicBezTo>
                          <a:pt x="55" y="76"/>
                          <a:pt x="56" y="75"/>
                          <a:pt x="57" y="74"/>
                        </a:cubicBezTo>
                        <a:cubicBezTo>
                          <a:pt x="58" y="74"/>
                          <a:pt x="59" y="76"/>
                          <a:pt x="60" y="75"/>
                        </a:cubicBezTo>
                        <a:cubicBezTo>
                          <a:pt x="62" y="74"/>
                          <a:pt x="64" y="75"/>
                          <a:pt x="65" y="76"/>
                        </a:cubicBezTo>
                        <a:cubicBezTo>
                          <a:pt x="65" y="77"/>
                          <a:pt x="64" y="79"/>
                          <a:pt x="64" y="80"/>
                        </a:cubicBezTo>
                        <a:cubicBezTo>
                          <a:pt x="63" y="81"/>
                          <a:pt x="62" y="81"/>
                          <a:pt x="64" y="82"/>
                        </a:cubicBezTo>
                        <a:cubicBezTo>
                          <a:pt x="64" y="82"/>
                          <a:pt x="66" y="84"/>
                          <a:pt x="65" y="84"/>
                        </a:cubicBezTo>
                        <a:cubicBezTo>
                          <a:pt x="67" y="84"/>
                          <a:pt x="68" y="73"/>
                          <a:pt x="69" y="71"/>
                        </a:cubicBezTo>
                        <a:cubicBezTo>
                          <a:pt x="69" y="67"/>
                          <a:pt x="66" y="66"/>
                          <a:pt x="65" y="63"/>
                        </a:cubicBezTo>
                        <a:cubicBezTo>
                          <a:pt x="65" y="61"/>
                          <a:pt x="65" y="60"/>
                          <a:pt x="66" y="60"/>
                        </a:cubicBezTo>
                        <a:cubicBezTo>
                          <a:pt x="67" y="60"/>
                          <a:pt x="70" y="59"/>
                          <a:pt x="70" y="58"/>
                        </a:cubicBezTo>
                        <a:cubicBezTo>
                          <a:pt x="69" y="58"/>
                          <a:pt x="67" y="58"/>
                          <a:pt x="67" y="57"/>
                        </a:cubicBezTo>
                        <a:cubicBezTo>
                          <a:pt x="66" y="57"/>
                          <a:pt x="66" y="55"/>
                          <a:pt x="66" y="55"/>
                        </a:cubicBezTo>
                        <a:cubicBezTo>
                          <a:pt x="68" y="55"/>
                          <a:pt x="70" y="55"/>
                          <a:pt x="72" y="55"/>
                        </a:cubicBezTo>
                        <a:cubicBezTo>
                          <a:pt x="73" y="55"/>
                          <a:pt x="79" y="52"/>
                          <a:pt x="79" y="53"/>
                        </a:cubicBezTo>
                        <a:cubicBezTo>
                          <a:pt x="79" y="51"/>
                          <a:pt x="76" y="48"/>
                          <a:pt x="77" y="48"/>
                        </a:cubicBezTo>
                        <a:cubicBezTo>
                          <a:pt x="78" y="47"/>
                          <a:pt x="76" y="48"/>
                          <a:pt x="77" y="4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46" name="Freeform 623">
                    <a:extLst>
                      <a:ext uri="{FF2B5EF4-FFF2-40B4-BE49-F238E27FC236}">
                        <a16:creationId xmlns:a16="http://schemas.microsoft.com/office/drawing/2014/main" xmlns="" id="{B06BD972-E815-3F41-979F-E01BF5B51E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23120" y="8978916"/>
                    <a:ext cx="261145" cy="309000"/>
                  </a:xfrm>
                  <a:custGeom>
                    <a:avLst/>
                    <a:gdLst>
                      <a:gd name="T0" fmla="*/ 20 w 28"/>
                      <a:gd name="T1" fmla="*/ 6 h 33"/>
                      <a:gd name="T2" fmla="*/ 15 w 28"/>
                      <a:gd name="T3" fmla="*/ 3 h 33"/>
                      <a:gd name="T4" fmla="*/ 10 w 28"/>
                      <a:gd name="T5" fmla="*/ 0 h 33"/>
                      <a:gd name="T6" fmla="*/ 4 w 28"/>
                      <a:gd name="T7" fmla="*/ 4 h 33"/>
                      <a:gd name="T8" fmla="*/ 3 w 28"/>
                      <a:gd name="T9" fmla="*/ 7 h 33"/>
                      <a:gd name="T10" fmla="*/ 2 w 28"/>
                      <a:gd name="T11" fmla="*/ 10 h 33"/>
                      <a:gd name="T12" fmla="*/ 0 w 28"/>
                      <a:gd name="T13" fmla="*/ 13 h 33"/>
                      <a:gd name="T14" fmla="*/ 0 w 28"/>
                      <a:gd name="T15" fmla="*/ 15 h 33"/>
                      <a:gd name="T16" fmla="*/ 0 w 28"/>
                      <a:gd name="T17" fmla="*/ 18 h 33"/>
                      <a:gd name="T18" fmla="*/ 2 w 28"/>
                      <a:gd name="T19" fmla="*/ 20 h 33"/>
                      <a:gd name="T20" fmla="*/ 5 w 28"/>
                      <a:gd name="T21" fmla="*/ 18 h 33"/>
                      <a:gd name="T22" fmla="*/ 5 w 28"/>
                      <a:gd name="T23" fmla="*/ 20 h 33"/>
                      <a:gd name="T24" fmla="*/ 3 w 28"/>
                      <a:gd name="T25" fmla="*/ 24 h 33"/>
                      <a:gd name="T26" fmla="*/ 3 w 28"/>
                      <a:gd name="T27" fmla="*/ 26 h 33"/>
                      <a:gd name="T28" fmla="*/ 3 w 28"/>
                      <a:gd name="T29" fmla="*/ 28 h 33"/>
                      <a:gd name="T30" fmla="*/ 8 w 28"/>
                      <a:gd name="T31" fmla="*/ 32 h 33"/>
                      <a:gd name="T32" fmla="*/ 11 w 28"/>
                      <a:gd name="T33" fmla="*/ 29 h 33"/>
                      <a:gd name="T34" fmla="*/ 16 w 28"/>
                      <a:gd name="T35" fmla="*/ 22 h 33"/>
                      <a:gd name="T36" fmla="*/ 22 w 28"/>
                      <a:gd name="T37" fmla="*/ 19 h 33"/>
                      <a:gd name="T38" fmla="*/ 27 w 28"/>
                      <a:gd name="T39" fmla="*/ 13 h 33"/>
                      <a:gd name="T40" fmla="*/ 27 w 28"/>
                      <a:gd name="T41" fmla="*/ 8 h 33"/>
                      <a:gd name="T42" fmla="*/ 24 w 28"/>
                      <a:gd name="T43" fmla="*/ 5 h 33"/>
                      <a:gd name="T44" fmla="*/ 20 w 28"/>
                      <a:gd name="T45" fmla="*/ 6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8" h="33">
                        <a:moveTo>
                          <a:pt x="20" y="6"/>
                        </a:moveTo>
                        <a:cubicBezTo>
                          <a:pt x="18" y="6"/>
                          <a:pt x="17" y="4"/>
                          <a:pt x="15" y="3"/>
                        </a:cubicBezTo>
                        <a:cubicBezTo>
                          <a:pt x="14" y="2"/>
                          <a:pt x="12" y="0"/>
                          <a:pt x="10" y="0"/>
                        </a:cubicBezTo>
                        <a:cubicBezTo>
                          <a:pt x="10" y="3"/>
                          <a:pt x="4" y="1"/>
                          <a:pt x="4" y="4"/>
                        </a:cubicBezTo>
                        <a:cubicBezTo>
                          <a:pt x="4" y="6"/>
                          <a:pt x="4" y="6"/>
                          <a:pt x="3" y="7"/>
                        </a:cubicBezTo>
                        <a:cubicBezTo>
                          <a:pt x="1" y="8"/>
                          <a:pt x="2" y="9"/>
                          <a:pt x="2" y="10"/>
                        </a:cubicBezTo>
                        <a:cubicBezTo>
                          <a:pt x="2" y="11"/>
                          <a:pt x="1" y="12"/>
                          <a:pt x="0" y="13"/>
                        </a:cubicBezTo>
                        <a:cubicBezTo>
                          <a:pt x="0" y="13"/>
                          <a:pt x="0" y="14"/>
                          <a:pt x="0" y="15"/>
                        </a:cubicBezTo>
                        <a:cubicBezTo>
                          <a:pt x="1" y="16"/>
                          <a:pt x="0" y="17"/>
                          <a:pt x="0" y="18"/>
                        </a:cubicBezTo>
                        <a:cubicBezTo>
                          <a:pt x="0" y="18"/>
                          <a:pt x="1" y="21"/>
                          <a:pt x="2" y="20"/>
                        </a:cubicBezTo>
                        <a:cubicBezTo>
                          <a:pt x="4" y="20"/>
                          <a:pt x="4" y="18"/>
                          <a:pt x="5" y="18"/>
                        </a:cubicBezTo>
                        <a:cubicBezTo>
                          <a:pt x="4" y="18"/>
                          <a:pt x="6" y="20"/>
                          <a:pt x="5" y="20"/>
                        </a:cubicBezTo>
                        <a:cubicBezTo>
                          <a:pt x="5" y="22"/>
                          <a:pt x="5" y="23"/>
                          <a:pt x="3" y="24"/>
                        </a:cubicBezTo>
                        <a:cubicBezTo>
                          <a:pt x="3" y="24"/>
                          <a:pt x="4" y="26"/>
                          <a:pt x="3" y="26"/>
                        </a:cubicBezTo>
                        <a:cubicBezTo>
                          <a:pt x="3" y="27"/>
                          <a:pt x="2" y="27"/>
                          <a:pt x="3" y="28"/>
                        </a:cubicBezTo>
                        <a:cubicBezTo>
                          <a:pt x="5" y="29"/>
                          <a:pt x="6" y="29"/>
                          <a:pt x="8" y="32"/>
                        </a:cubicBezTo>
                        <a:cubicBezTo>
                          <a:pt x="9" y="33"/>
                          <a:pt x="10" y="29"/>
                          <a:pt x="11" y="29"/>
                        </a:cubicBezTo>
                        <a:cubicBezTo>
                          <a:pt x="12" y="26"/>
                          <a:pt x="13" y="23"/>
                          <a:pt x="16" y="22"/>
                        </a:cubicBezTo>
                        <a:cubicBezTo>
                          <a:pt x="18" y="21"/>
                          <a:pt x="20" y="21"/>
                          <a:pt x="22" y="19"/>
                        </a:cubicBezTo>
                        <a:cubicBezTo>
                          <a:pt x="24" y="18"/>
                          <a:pt x="26" y="16"/>
                          <a:pt x="27" y="13"/>
                        </a:cubicBezTo>
                        <a:cubicBezTo>
                          <a:pt x="27" y="11"/>
                          <a:pt x="28" y="10"/>
                          <a:pt x="27" y="8"/>
                        </a:cubicBezTo>
                        <a:cubicBezTo>
                          <a:pt x="26" y="7"/>
                          <a:pt x="25" y="6"/>
                          <a:pt x="24" y="5"/>
                        </a:cubicBezTo>
                        <a:cubicBezTo>
                          <a:pt x="23" y="5"/>
                          <a:pt x="21" y="6"/>
                          <a:pt x="20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47" name="Freeform 624">
                    <a:extLst>
                      <a:ext uri="{FF2B5EF4-FFF2-40B4-BE49-F238E27FC236}">
                        <a16:creationId xmlns:a16="http://schemas.microsoft.com/office/drawing/2014/main" xmlns="" id="{02C29C02-B28B-AD4A-AF80-29147C506D8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94458" y="9036257"/>
                    <a:ext cx="598727" cy="888769"/>
                  </a:xfrm>
                  <a:custGeom>
                    <a:avLst/>
                    <a:gdLst>
                      <a:gd name="T0" fmla="*/ 57 w 64"/>
                      <a:gd name="T1" fmla="*/ 21 h 95"/>
                      <a:gd name="T2" fmla="*/ 56 w 64"/>
                      <a:gd name="T3" fmla="*/ 14 h 95"/>
                      <a:gd name="T4" fmla="*/ 50 w 64"/>
                      <a:gd name="T5" fmla="*/ 13 h 95"/>
                      <a:gd name="T6" fmla="*/ 46 w 64"/>
                      <a:gd name="T7" fmla="*/ 14 h 95"/>
                      <a:gd name="T8" fmla="*/ 41 w 64"/>
                      <a:gd name="T9" fmla="*/ 11 h 95"/>
                      <a:gd name="T10" fmla="*/ 38 w 64"/>
                      <a:gd name="T11" fmla="*/ 6 h 95"/>
                      <a:gd name="T12" fmla="*/ 33 w 64"/>
                      <a:gd name="T13" fmla="*/ 2 h 95"/>
                      <a:gd name="T14" fmla="*/ 28 w 64"/>
                      <a:gd name="T15" fmla="*/ 0 h 95"/>
                      <a:gd name="T16" fmla="*/ 31 w 64"/>
                      <a:gd name="T17" fmla="*/ 5 h 95"/>
                      <a:gd name="T18" fmla="*/ 28 w 64"/>
                      <a:gd name="T19" fmla="*/ 10 h 95"/>
                      <a:gd name="T20" fmla="*/ 23 w 64"/>
                      <a:gd name="T21" fmla="*/ 14 h 95"/>
                      <a:gd name="T22" fmla="*/ 17 w 64"/>
                      <a:gd name="T23" fmla="*/ 17 h 95"/>
                      <a:gd name="T24" fmla="*/ 11 w 64"/>
                      <a:gd name="T25" fmla="*/ 26 h 95"/>
                      <a:gd name="T26" fmla="*/ 6 w 64"/>
                      <a:gd name="T27" fmla="*/ 22 h 95"/>
                      <a:gd name="T28" fmla="*/ 6 w 64"/>
                      <a:gd name="T29" fmla="*/ 21 h 95"/>
                      <a:gd name="T30" fmla="*/ 6 w 64"/>
                      <a:gd name="T31" fmla="*/ 18 h 95"/>
                      <a:gd name="T32" fmla="*/ 2 w 64"/>
                      <a:gd name="T33" fmla="*/ 26 h 95"/>
                      <a:gd name="T34" fmla="*/ 3 w 64"/>
                      <a:gd name="T35" fmla="*/ 30 h 95"/>
                      <a:gd name="T36" fmla="*/ 3 w 64"/>
                      <a:gd name="T37" fmla="*/ 32 h 95"/>
                      <a:gd name="T38" fmla="*/ 14 w 64"/>
                      <a:gd name="T39" fmla="*/ 47 h 95"/>
                      <a:gd name="T40" fmla="*/ 23 w 64"/>
                      <a:gd name="T41" fmla="*/ 63 h 95"/>
                      <a:gd name="T42" fmla="*/ 26 w 64"/>
                      <a:gd name="T43" fmla="*/ 70 h 95"/>
                      <a:gd name="T44" fmla="*/ 25 w 64"/>
                      <a:gd name="T45" fmla="*/ 71 h 95"/>
                      <a:gd name="T46" fmla="*/ 28 w 64"/>
                      <a:gd name="T47" fmla="*/ 74 h 95"/>
                      <a:gd name="T48" fmla="*/ 32 w 64"/>
                      <a:gd name="T49" fmla="*/ 79 h 95"/>
                      <a:gd name="T50" fmla="*/ 41 w 64"/>
                      <a:gd name="T51" fmla="*/ 83 h 95"/>
                      <a:gd name="T52" fmla="*/ 48 w 64"/>
                      <a:gd name="T53" fmla="*/ 87 h 95"/>
                      <a:gd name="T54" fmla="*/ 54 w 64"/>
                      <a:gd name="T55" fmla="*/ 93 h 95"/>
                      <a:gd name="T56" fmla="*/ 59 w 64"/>
                      <a:gd name="T57" fmla="*/ 90 h 95"/>
                      <a:gd name="T58" fmla="*/ 61 w 64"/>
                      <a:gd name="T59" fmla="*/ 86 h 95"/>
                      <a:gd name="T60" fmla="*/ 63 w 64"/>
                      <a:gd name="T61" fmla="*/ 82 h 95"/>
                      <a:gd name="T62" fmla="*/ 61 w 64"/>
                      <a:gd name="T63" fmla="*/ 78 h 95"/>
                      <a:gd name="T64" fmla="*/ 61 w 64"/>
                      <a:gd name="T65" fmla="*/ 76 h 95"/>
                      <a:gd name="T66" fmla="*/ 63 w 64"/>
                      <a:gd name="T67" fmla="*/ 74 h 95"/>
                      <a:gd name="T68" fmla="*/ 64 w 64"/>
                      <a:gd name="T69" fmla="*/ 64 h 95"/>
                      <a:gd name="T70" fmla="*/ 62 w 64"/>
                      <a:gd name="T71" fmla="*/ 59 h 95"/>
                      <a:gd name="T72" fmla="*/ 57 w 64"/>
                      <a:gd name="T73" fmla="*/ 57 h 95"/>
                      <a:gd name="T74" fmla="*/ 55 w 64"/>
                      <a:gd name="T75" fmla="*/ 48 h 95"/>
                      <a:gd name="T76" fmla="*/ 50 w 64"/>
                      <a:gd name="T77" fmla="*/ 51 h 95"/>
                      <a:gd name="T78" fmla="*/ 46 w 64"/>
                      <a:gd name="T79" fmla="*/ 51 h 95"/>
                      <a:gd name="T80" fmla="*/ 44 w 64"/>
                      <a:gd name="T81" fmla="*/ 48 h 95"/>
                      <a:gd name="T82" fmla="*/ 40 w 64"/>
                      <a:gd name="T83" fmla="*/ 42 h 95"/>
                      <a:gd name="T84" fmla="*/ 39 w 64"/>
                      <a:gd name="T85" fmla="*/ 35 h 95"/>
                      <a:gd name="T86" fmla="*/ 42 w 64"/>
                      <a:gd name="T87" fmla="*/ 33 h 95"/>
                      <a:gd name="T88" fmla="*/ 42 w 64"/>
                      <a:gd name="T89" fmla="*/ 30 h 95"/>
                      <a:gd name="T90" fmla="*/ 45 w 64"/>
                      <a:gd name="T91" fmla="*/ 25 h 95"/>
                      <a:gd name="T92" fmla="*/ 50 w 64"/>
                      <a:gd name="T93" fmla="*/ 24 h 95"/>
                      <a:gd name="T94" fmla="*/ 53 w 64"/>
                      <a:gd name="T95" fmla="*/ 22 h 95"/>
                      <a:gd name="T96" fmla="*/ 57 w 64"/>
                      <a:gd name="T97" fmla="*/ 21 h 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64" h="95">
                        <a:moveTo>
                          <a:pt x="57" y="21"/>
                        </a:moveTo>
                        <a:cubicBezTo>
                          <a:pt x="53" y="19"/>
                          <a:pt x="59" y="15"/>
                          <a:pt x="56" y="14"/>
                        </a:cubicBezTo>
                        <a:cubicBezTo>
                          <a:pt x="54" y="12"/>
                          <a:pt x="52" y="13"/>
                          <a:pt x="50" y="13"/>
                        </a:cubicBezTo>
                        <a:cubicBezTo>
                          <a:pt x="48" y="12"/>
                          <a:pt x="48" y="14"/>
                          <a:pt x="46" y="14"/>
                        </a:cubicBezTo>
                        <a:cubicBezTo>
                          <a:pt x="44" y="13"/>
                          <a:pt x="42" y="13"/>
                          <a:pt x="41" y="11"/>
                        </a:cubicBezTo>
                        <a:cubicBezTo>
                          <a:pt x="40" y="10"/>
                          <a:pt x="39" y="7"/>
                          <a:pt x="38" y="6"/>
                        </a:cubicBezTo>
                        <a:cubicBezTo>
                          <a:pt x="36" y="5"/>
                          <a:pt x="35" y="3"/>
                          <a:pt x="33" y="2"/>
                        </a:cubicBezTo>
                        <a:cubicBezTo>
                          <a:pt x="32" y="0"/>
                          <a:pt x="30" y="1"/>
                          <a:pt x="28" y="0"/>
                        </a:cubicBezTo>
                        <a:cubicBezTo>
                          <a:pt x="30" y="2"/>
                          <a:pt x="31" y="3"/>
                          <a:pt x="31" y="5"/>
                        </a:cubicBezTo>
                        <a:cubicBezTo>
                          <a:pt x="30" y="7"/>
                          <a:pt x="30" y="9"/>
                          <a:pt x="28" y="10"/>
                        </a:cubicBezTo>
                        <a:cubicBezTo>
                          <a:pt x="26" y="12"/>
                          <a:pt x="25" y="14"/>
                          <a:pt x="23" y="14"/>
                        </a:cubicBezTo>
                        <a:cubicBezTo>
                          <a:pt x="21" y="15"/>
                          <a:pt x="19" y="15"/>
                          <a:pt x="17" y="17"/>
                        </a:cubicBezTo>
                        <a:cubicBezTo>
                          <a:pt x="16" y="18"/>
                          <a:pt x="12" y="27"/>
                          <a:pt x="11" y="26"/>
                        </a:cubicBezTo>
                        <a:cubicBezTo>
                          <a:pt x="9" y="23"/>
                          <a:pt x="8" y="23"/>
                          <a:pt x="6" y="22"/>
                        </a:cubicBezTo>
                        <a:cubicBezTo>
                          <a:pt x="5" y="22"/>
                          <a:pt x="5" y="22"/>
                          <a:pt x="6" y="21"/>
                        </a:cubicBezTo>
                        <a:cubicBezTo>
                          <a:pt x="7" y="20"/>
                          <a:pt x="7" y="19"/>
                          <a:pt x="6" y="18"/>
                        </a:cubicBezTo>
                        <a:cubicBezTo>
                          <a:pt x="4" y="19"/>
                          <a:pt x="0" y="23"/>
                          <a:pt x="2" y="26"/>
                        </a:cubicBezTo>
                        <a:cubicBezTo>
                          <a:pt x="2" y="26"/>
                          <a:pt x="4" y="29"/>
                          <a:pt x="3" y="30"/>
                        </a:cubicBezTo>
                        <a:cubicBezTo>
                          <a:pt x="2" y="30"/>
                          <a:pt x="1" y="31"/>
                          <a:pt x="3" y="32"/>
                        </a:cubicBezTo>
                        <a:cubicBezTo>
                          <a:pt x="8" y="35"/>
                          <a:pt x="12" y="41"/>
                          <a:pt x="14" y="47"/>
                        </a:cubicBezTo>
                        <a:cubicBezTo>
                          <a:pt x="17" y="52"/>
                          <a:pt x="19" y="58"/>
                          <a:pt x="23" y="63"/>
                        </a:cubicBezTo>
                        <a:cubicBezTo>
                          <a:pt x="24" y="65"/>
                          <a:pt x="26" y="67"/>
                          <a:pt x="26" y="70"/>
                        </a:cubicBezTo>
                        <a:cubicBezTo>
                          <a:pt x="26" y="71"/>
                          <a:pt x="25" y="70"/>
                          <a:pt x="25" y="71"/>
                        </a:cubicBezTo>
                        <a:cubicBezTo>
                          <a:pt x="26" y="72"/>
                          <a:pt x="27" y="73"/>
                          <a:pt x="28" y="74"/>
                        </a:cubicBezTo>
                        <a:cubicBezTo>
                          <a:pt x="29" y="76"/>
                          <a:pt x="30" y="78"/>
                          <a:pt x="32" y="79"/>
                        </a:cubicBezTo>
                        <a:cubicBezTo>
                          <a:pt x="35" y="80"/>
                          <a:pt x="38" y="82"/>
                          <a:pt x="41" y="83"/>
                        </a:cubicBezTo>
                        <a:cubicBezTo>
                          <a:pt x="43" y="84"/>
                          <a:pt x="45" y="86"/>
                          <a:pt x="48" y="87"/>
                        </a:cubicBezTo>
                        <a:cubicBezTo>
                          <a:pt x="50" y="89"/>
                          <a:pt x="52" y="91"/>
                          <a:pt x="54" y="93"/>
                        </a:cubicBezTo>
                        <a:cubicBezTo>
                          <a:pt x="58" y="95"/>
                          <a:pt x="57" y="91"/>
                          <a:pt x="59" y="90"/>
                        </a:cubicBezTo>
                        <a:cubicBezTo>
                          <a:pt x="60" y="89"/>
                          <a:pt x="60" y="87"/>
                          <a:pt x="61" y="86"/>
                        </a:cubicBezTo>
                        <a:cubicBezTo>
                          <a:pt x="61" y="85"/>
                          <a:pt x="64" y="83"/>
                          <a:pt x="63" y="82"/>
                        </a:cubicBezTo>
                        <a:cubicBezTo>
                          <a:pt x="61" y="81"/>
                          <a:pt x="60" y="81"/>
                          <a:pt x="61" y="78"/>
                        </a:cubicBezTo>
                        <a:cubicBezTo>
                          <a:pt x="61" y="77"/>
                          <a:pt x="61" y="76"/>
                          <a:pt x="61" y="76"/>
                        </a:cubicBezTo>
                        <a:cubicBezTo>
                          <a:pt x="62" y="75"/>
                          <a:pt x="63" y="74"/>
                          <a:pt x="63" y="74"/>
                        </a:cubicBezTo>
                        <a:cubicBezTo>
                          <a:pt x="64" y="71"/>
                          <a:pt x="62" y="66"/>
                          <a:pt x="64" y="64"/>
                        </a:cubicBezTo>
                        <a:cubicBezTo>
                          <a:pt x="64" y="63"/>
                          <a:pt x="63" y="61"/>
                          <a:pt x="62" y="59"/>
                        </a:cubicBezTo>
                        <a:cubicBezTo>
                          <a:pt x="61" y="56"/>
                          <a:pt x="60" y="56"/>
                          <a:pt x="57" y="57"/>
                        </a:cubicBezTo>
                        <a:cubicBezTo>
                          <a:pt x="53" y="57"/>
                          <a:pt x="55" y="50"/>
                          <a:pt x="55" y="48"/>
                        </a:cubicBezTo>
                        <a:cubicBezTo>
                          <a:pt x="53" y="49"/>
                          <a:pt x="52" y="51"/>
                          <a:pt x="50" y="51"/>
                        </a:cubicBezTo>
                        <a:cubicBezTo>
                          <a:pt x="49" y="51"/>
                          <a:pt x="47" y="51"/>
                          <a:pt x="46" y="51"/>
                        </a:cubicBezTo>
                        <a:cubicBezTo>
                          <a:pt x="45" y="50"/>
                          <a:pt x="45" y="48"/>
                          <a:pt x="44" y="48"/>
                        </a:cubicBezTo>
                        <a:cubicBezTo>
                          <a:pt x="41" y="48"/>
                          <a:pt x="41" y="44"/>
                          <a:pt x="40" y="42"/>
                        </a:cubicBezTo>
                        <a:cubicBezTo>
                          <a:pt x="38" y="40"/>
                          <a:pt x="37" y="37"/>
                          <a:pt x="39" y="35"/>
                        </a:cubicBezTo>
                        <a:cubicBezTo>
                          <a:pt x="40" y="34"/>
                          <a:pt x="42" y="34"/>
                          <a:pt x="42" y="33"/>
                        </a:cubicBezTo>
                        <a:cubicBezTo>
                          <a:pt x="42" y="32"/>
                          <a:pt x="42" y="31"/>
                          <a:pt x="42" y="30"/>
                        </a:cubicBezTo>
                        <a:cubicBezTo>
                          <a:pt x="42" y="27"/>
                          <a:pt x="42" y="26"/>
                          <a:pt x="45" y="25"/>
                        </a:cubicBezTo>
                        <a:cubicBezTo>
                          <a:pt x="47" y="24"/>
                          <a:pt x="48" y="24"/>
                          <a:pt x="50" y="24"/>
                        </a:cubicBezTo>
                        <a:cubicBezTo>
                          <a:pt x="51" y="24"/>
                          <a:pt x="52" y="23"/>
                          <a:pt x="53" y="22"/>
                        </a:cubicBezTo>
                        <a:cubicBezTo>
                          <a:pt x="54" y="22"/>
                          <a:pt x="59" y="23"/>
                          <a:pt x="57" y="2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48" name="Freeform 625">
                    <a:extLst>
                      <a:ext uri="{FF2B5EF4-FFF2-40B4-BE49-F238E27FC236}">
                        <a16:creationId xmlns:a16="http://schemas.microsoft.com/office/drawing/2014/main" xmlns="" id="{3AE1D0AF-4D3D-2E44-BA0A-0589C717AB3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58790" y="9867685"/>
                    <a:ext cx="407643" cy="1984597"/>
                  </a:xfrm>
                  <a:custGeom>
                    <a:avLst/>
                    <a:gdLst>
                      <a:gd name="T0" fmla="*/ 38 w 44"/>
                      <a:gd name="T1" fmla="*/ 20 h 212"/>
                      <a:gd name="T2" fmla="*/ 36 w 44"/>
                      <a:gd name="T3" fmla="*/ 12 h 212"/>
                      <a:gd name="T4" fmla="*/ 34 w 44"/>
                      <a:gd name="T5" fmla="*/ 5 h 212"/>
                      <a:gd name="T6" fmla="*/ 30 w 44"/>
                      <a:gd name="T7" fmla="*/ 3 h 212"/>
                      <a:gd name="T8" fmla="*/ 28 w 44"/>
                      <a:gd name="T9" fmla="*/ 15 h 212"/>
                      <a:gd name="T10" fmla="*/ 26 w 44"/>
                      <a:gd name="T11" fmla="*/ 31 h 212"/>
                      <a:gd name="T12" fmla="*/ 23 w 44"/>
                      <a:gd name="T13" fmla="*/ 56 h 212"/>
                      <a:gd name="T14" fmla="*/ 21 w 44"/>
                      <a:gd name="T15" fmla="*/ 68 h 212"/>
                      <a:gd name="T16" fmla="*/ 21 w 44"/>
                      <a:gd name="T17" fmla="*/ 80 h 212"/>
                      <a:gd name="T18" fmla="*/ 20 w 44"/>
                      <a:gd name="T19" fmla="*/ 88 h 212"/>
                      <a:gd name="T20" fmla="*/ 11 w 44"/>
                      <a:gd name="T21" fmla="*/ 110 h 212"/>
                      <a:gd name="T22" fmla="*/ 10 w 44"/>
                      <a:gd name="T23" fmla="*/ 132 h 212"/>
                      <a:gd name="T24" fmla="*/ 17 w 44"/>
                      <a:gd name="T25" fmla="*/ 133 h 212"/>
                      <a:gd name="T26" fmla="*/ 16 w 44"/>
                      <a:gd name="T27" fmla="*/ 136 h 212"/>
                      <a:gd name="T28" fmla="*/ 14 w 44"/>
                      <a:gd name="T29" fmla="*/ 145 h 212"/>
                      <a:gd name="T30" fmla="*/ 15 w 44"/>
                      <a:gd name="T31" fmla="*/ 150 h 212"/>
                      <a:gd name="T32" fmla="*/ 13 w 44"/>
                      <a:gd name="T33" fmla="*/ 152 h 212"/>
                      <a:gd name="T34" fmla="*/ 11 w 44"/>
                      <a:gd name="T35" fmla="*/ 158 h 212"/>
                      <a:gd name="T36" fmla="*/ 8 w 44"/>
                      <a:gd name="T37" fmla="*/ 159 h 212"/>
                      <a:gd name="T38" fmla="*/ 4 w 44"/>
                      <a:gd name="T39" fmla="*/ 159 h 212"/>
                      <a:gd name="T40" fmla="*/ 0 w 44"/>
                      <a:gd name="T41" fmla="*/ 164 h 212"/>
                      <a:gd name="T42" fmla="*/ 2 w 44"/>
                      <a:gd name="T43" fmla="*/ 163 h 212"/>
                      <a:gd name="T44" fmla="*/ 7 w 44"/>
                      <a:gd name="T45" fmla="*/ 171 h 212"/>
                      <a:gd name="T46" fmla="*/ 11 w 44"/>
                      <a:gd name="T47" fmla="*/ 173 h 212"/>
                      <a:gd name="T48" fmla="*/ 7 w 44"/>
                      <a:gd name="T49" fmla="*/ 174 h 212"/>
                      <a:gd name="T50" fmla="*/ 7 w 44"/>
                      <a:gd name="T51" fmla="*/ 179 h 212"/>
                      <a:gd name="T52" fmla="*/ 9 w 44"/>
                      <a:gd name="T53" fmla="*/ 182 h 212"/>
                      <a:gd name="T54" fmla="*/ 9 w 44"/>
                      <a:gd name="T55" fmla="*/ 185 h 212"/>
                      <a:gd name="T56" fmla="*/ 7 w 44"/>
                      <a:gd name="T57" fmla="*/ 187 h 212"/>
                      <a:gd name="T58" fmla="*/ 10 w 44"/>
                      <a:gd name="T59" fmla="*/ 190 h 212"/>
                      <a:gd name="T60" fmla="*/ 8 w 44"/>
                      <a:gd name="T61" fmla="*/ 193 h 212"/>
                      <a:gd name="T62" fmla="*/ 11 w 44"/>
                      <a:gd name="T63" fmla="*/ 194 h 212"/>
                      <a:gd name="T64" fmla="*/ 11 w 44"/>
                      <a:gd name="T65" fmla="*/ 198 h 212"/>
                      <a:gd name="T66" fmla="*/ 15 w 44"/>
                      <a:gd name="T67" fmla="*/ 197 h 212"/>
                      <a:gd name="T68" fmla="*/ 15 w 44"/>
                      <a:gd name="T69" fmla="*/ 197 h 212"/>
                      <a:gd name="T70" fmla="*/ 16 w 44"/>
                      <a:gd name="T71" fmla="*/ 198 h 212"/>
                      <a:gd name="T72" fmla="*/ 18 w 44"/>
                      <a:gd name="T73" fmla="*/ 202 h 212"/>
                      <a:gd name="T74" fmla="*/ 16 w 44"/>
                      <a:gd name="T75" fmla="*/ 207 h 212"/>
                      <a:gd name="T76" fmla="*/ 18 w 44"/>
                      <a:gd name="T77" fmla="*/ 209 h 212"/>
                      <a:gd name="T78" fmla="*/ 25 w 44"/>
                      <a:gd name="T79" fmla="*/ 204 h 212"/>
                      <a:gd name="T80" fmla="*/ 26 w 44"/>
                      <a:gd name="T81" fmla="*/ 199 h 212"/>
                      <a:gd name="T82" fmla="*/ 17 w 44"/>
                      <a:gd name="T83" fmla="*/ 192 h 212"/>
                      <a:gd name="T84" fmla="*/ 12 w 44"/>
                      <a:gd name="T85" fmla="*/ 185 h 212"/>
                      <a:gd name="T86" fmla="*/ 15 w 44"/>
                      <a:gd name="T87" fmla="*/ 177 h 212"/>
                      <a:gd name="T88" fmla="*/ 17 w 44"/>
                      <a:gd name="T89" fmla="*/ 169 h 212"/>
                      <a:gd name="T90" fmla="*/ 21 w 44"/>
                      <a:gd name="T91" fmla="*/ 158 h 212"/>
                      <a:gd name="T92" fmla="*/ 21 w 44"/>
                      <a:gd name="T93" fmla="*/ 152 h 212"/>
                      <a:gd name="T94" fmla="*/ 19 w 44"/>
                      <a:gd name="T95" fmla="*/ 140 h 212"/>
                      <a:gd name="T96" fmla="*/ 23 w 44"/>
                      <a:gd name="T97" fmla="*/ 117 h 212"/>
                      <a:gd name="T98" fmla="*/ 26 w 44"/>
                      <a:gd name="T99" fmla="*/ 102 h 212"/>
                      <a:gd name="T100" fmla="*/ 29 w 44"/>
                      <a:gd name="T101" fmla="*/ 85 h 212"/>
                      <a:gd name="T102" fmla="*/ 27 w 44"/>
                      <a:gd name="T103" fmla="*/ 73 h 212"/>
                      <a:gd name="T104" fmla="*/ 30 w 44"/>
                      <a:gd name="T105" fmla="*/ 62 h 212"/>
                      <a:gd name="T106" fmla="*/ 34 w 44"/>
                      <a:gd name="T107" fmla="*/ 54 h 212"/>
                      <a:gd name="T108" fmla="*/ 36 w 44"/>
                      <a:gd name="T109" fmla="*/ 44 h 212"/>
                      <a:gd name="T110" fmla="*/ 40 w 44"/>
                      <a:gd name="T111" fmla="*/ 35 h 212"/>
                      <a:gd name="T112" fmla="*/ 40 w 44"/>
                      <a:gd name="T113" fmla="*/ 28 h 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44" h="212">
                        <a:moveTo>
                          <a:pt x="40" y="28"/>
                        </a:moveTo>
                        <a:cubicBezTo>
                          <a:pt x="38" y="27"/>
                          <a:pt x="40" y="22"/>
                          <a:pt x="38" y="20"/>
                        </a:cubicBezTo>
                        <a:cubicBezTo>
                          <a:pt x="37" y="19"/>
                          <a:pt x="35" y="16"/>
                          <a:pt x="36" y="14"/>
                        </a:cubicBezTo>
                        <a:cubicBezTo>
                          <a:pt x="38" y="13"/>
                          <a:pt x="35" y="13"/>
                          <a:pt x="36" y="12"/>
                        </a:cubicBezTo>
                        <a:cubicBezTo>
                          <a:pt x="37" y="11"/>
                          <a:pt x="36" y="10"/>
                          <a:pt x="35" y="9"/>
                        </a:cubicBezTo>
                        <a:cubicBezTo>
                          <a:pt x="34" y="8"/>
                          <a:pt x="34" y="7"/>
                          <a:pt x="34" y="5"/>
                        </a:cubicBezTo>
                        <a:cubicBezTo>
                          <a:pt x="34" y="3"/>
                          <a:pt x="33" y="2"/>
                          <a:pt x="32" y="0"/>
                        </a:cubicBezTo>
                        <a:cubicBezTo>
                          <a:pt x="31" y="1"/>
                          <a:pt x="30" y="2"/>
                          <a:pt x="30" y="3"/>
                        </a:cubicBezTo>
                        <a:cubicBezTo>
                          <a:pt x="29" y="5"/>
                          <a:pt x="27" y="4"/>
                          <a:pt x="28" y="6"/>
                        </a:cubicBezTo>
                        <a:cubicBezTo>
                          <a:pt x="28" y="9"/>
                          <a:pt x="28" y="12"/>
                          <a:pt x="28" y="15"/>
                        </a:cubicBezTo>
                        <a:cubicBezTo>
                          <a:pt x="28" y="19"/>
                          <a:pt x="29" y="24"/>
                          <a:pt x="28" y="28"/>
                        </a:cubicBezTo>
                        <a:cubicBezTo>
                          <a:pt x="27" y="29"/>
                          <a:pt x="26" y="30"/>
                          <a:pt x="26" y="31"/>
                        </a:cubicBezTo>
                        <a:cubicBezTo>
                          <a:pt x="26" y="33"/>
                          <a:pt x="27" y="35"/>
                          <a:pt x="27" y="37"/>
                        </a:cubicBezTo>
                        <a:cubicBezTo>
                          <a:pt x="27" y="43"/>
                          <a:pt x="25" y="50"/>
                          <a:pt x="23" y="56"/>
                        </a:cubicBezTo>
                        <a:cubicBezTo>
                          <a:pt x="22" y="59"/>
                          <a:pt x="22" y="61"/>
                          <a:pt x="23" y="64"/>
                        </a:cubicBezTo>
                        <a:cubicBezTo>
                          <a:pt x="23" y="66"/>
                          <a:pt x="23" y="67"/>
                          <a:pt x="21" y="68"/>
                        </a:cubicBezTo>
                        <a:cubicBezTo>
                          <a:pt x="20" y="69"/>
                          <a:pt x="21" y="70"/>
                          <a:pt x="21" y="71"/>
                        </a:cubicBezTo>
                        <a:cubicBezTo>
                          <a:pt x="21" y="74"/>
                          <a:pt x="21" y="77"/>
                          <a:pt x="21" y="80"/>
                        </a:cubicBezTo>
                        <a:cubicBezTo>
                          <a:pt x="21" y="81"/>
                          <a:pt x="21" y="83"/>
                          <a:pt x="21" y="84"/>
                        </a:cubicBezTo>
                        <a:cubicBezTo>
                          <a:pt x="20" y="85"/>
                          <a:pt x="21" y="87"/>
                          <a:pt x="20" y="88"/>
                        </a:cubicBezTo>
                        <a:cubicBezTo>
                          <a:pt x="18" y="93"/>
                          <a:pt x="16" y="98"/>
                          <a:pt x="14" y="103"/>
                        </a:cubicBezTo>
                        <a:cubicBezTo>
                          <a:pt x="13" y="106"/>
                          <a:pt x="10" y="107"/>
                          <a:pt x="11" y="110"/>
                        </a:cubicBezTo>
                        <a:cubicBezTo>
                          <a:pt x="12" y="113"/>
                          <a:pt x="14" y="118"/>
                          <a:pt x="12" y="122"/>
                        </a:cubicBezTo>
                        <a:cubicBezTo>
                          <a:pt x="10" y="124"/>
                          <a:pt x="8" y="129"/>
                          <a:pt x="10" y="132"/>
                        </a:cubicBezTo>
                        <a:cubicBezTo>
                          <a:pt x="11" y="134"/>
                          <a:pt x="12" y="134"/>
                          <a:pt x="13" y="133"/>
                        </a:cubicBezTo>
                        <a:cubicBezTo>
                          <a:pt x="14" y="132"/>
                          <a:pt x="18" y="132"/>
                          <a:pt x="17" y="133"/>
                        </a:cubicBezTo>
                        <a:cubicBezTo>
                          <a:pt x="17" y="133"/>
                          <a:pt x="16" y="133"/>
                          <a:pt x="15" y="134"/>
                        </a:cubicBezTo>
                        <a:cubicBezTo>
                          <a:pt x="15" y="135"/>
                          <a:pt x="15" y="135"/>
                          <a:pt x="16" y="136"/>
                        </a:cubicBezTo>
                        <a:cubicBezTo>
                          <a:pt x="16" y="136"/>
                          <a:pt x="15" y="137"/>
                          <a:pt x="15" y="137"/>
                        </a:cubicBezTo>
                        <a:cubicBezTo>
                          <a:pt x="14" y="139"/>
                          <a:pt x="13" y="143"/>
                          <a:pt x="14" y="145"/>
                        </a:cubicBezTo>
                        <a:cubicBezTo>
                          <a:pt x="14" y="146"/>
                          <a:pt x="14" y="146"/>
                          <a:pt x="13" y="148"/>
                        </a:cubicBezTo>
                        <a:cubicBezTo>
                          <a:pt x="12" y="149"/>
                          <a:pt x="14" y="149"/>
                          <a:pt x="15" y="150"/>
                        </a:cubicBezTo>
                        <a:cubicBezTo>
                          <a:pt x="15" y="150"/>
                          <a:pt x="15" y="150"/>
                          <a:pt x="14" y="151"/>
                        </a:cubicBezTo>
                        <a:cubicBezTo>
                          <a:pt x="13" y="151"/>
                          <a:pt x="11" y="152"/>
                          <a:pt x="13" y="152"/>
                        </a:cubicBezTo>
                        <a:cubicBezTo>
                          <a:pt x="12" y="153"/>
                          <a:pt x="13" y="156"/>
                          <a:pt x="14" y="156"/>
                        </a:cubicBezTo>
                        <a:cubicBezTo>
                          <a:pt x="13" y="156"/>
                          <a:pt x="10" y="155"/>
                          <a:pt x="11" y="158"/>
                        </a:cubicBezTo>
                        <a:cubicBezTo>
                          <a:pt x="11" y="158"/>
                          <a:pt x="12" y="163"/>
                          <a:pt x="10" y="162"/>
                        </a:cubicBezTo>
                        <a:cubicBezTo>
                          <a:pt x="10" y="162"/>
                          <a:pt x="8" y="160"/>
                          <a:pt x="8" y="159"/>
                        </a:cubicBezTo>
                        <a:cubicBezTo>
                          <a:pt x="6" y="158"/>
                          <a:pt x="7" y="157"/>
                          <a:pt x="5" y="158"/>
                        </a:cubicBezTo>
                        <a:cubicBezTo>
                          <a:pt x="5" y="158"/>
                          <a:pt x="4" y="159"/>
                          <a:pt x="4" y="159"/>
                        </a:cubicBezTo>
                        <a:cubicBezTo>
                          <a:pt x="4" y="160"/>
                          <a:pt x="5" y="160"/>
                          <a:pt x="4" y="161"/>
                        </a:cubicBezTo>
                        <a:cubicBezTo>
                          <a:pt x="4" y="162"/>
                          <a:pt x="0" y="162"/>
                          <a:pt x="0" y="164"/>
                        </a:cubicBezTo>
                        <a:cubicBezTo>
                          <a:pt x="0" y="164"/>
                          <a:pt x="1" y="165"/>
                          <a:pt x="2" y="165"/>
                        </a:cubicBezTo>
                        <a:cubicBezTo>
                          <a:pt x="2" y="165"/>
                          <a:pt x="1" y="164"/>
                          <a:pt x="2" y="163"/>
                        </a:cubicBezTo>
                        <a:cubicBezTo>
                          <a:pt x="2" y="163"/>
                          <a:pt x="5" y="165"/>
                          <a:pt x="7" y="164"/>
                        </a:cubicBezTo>
                        <a:cubicBezTo>
                          <a:pt x="11" y="163"/>
                          <a:pt x="5" y="170"/>
                          <a:pt x="7" y="171"/>
                        </a:cubicBezTo>
                        <a:cubicBezTo>
                          <a:pt x="8" y="171"/>
                          <a:pt x="10" y="170"/>
                          <a:pt x="11" y="171"/>
                        </a:cubicBezTo>
                        <a:cubicBezTo>
                          <a:pt x="12" y="171"/>
                          <a:pt x="12" y="174"/>
                          <a:pt x="11" y="173"/>
                        </a:cubicBezTo>
                        <a:cubicBezTo>
                          <a:pt x="11" y="173"/>
                          <a:pt x="8" y="171"/>
                          <a:pt x="8" y="172"/>
                        </a:cubicBezTo>
                        <a:cubicBezTo>
                          <a:pt x="7" y="173"/>
                          <a:pt x="6" y="173"/>
                          <a:pt x="7" y="174"/>
                        </a:cubicBezTo>
                        <a:cubicBezTo>
                          <a:pt x="7" y="174"/>
                          <a:pt x="9" y="176"/>
                          <a:pt x="8" y="176"/>
                        </a:cubicBezTo>
                        <a:cubicBezTo>
                          <a:pt x="7" y="176"/>
                          <a:pt x="7" y="179"/>
                          <a:pt x="7" y="179"/>
                        </a:cubicBezTo>
                        <a:cubicBezTo>
                          <a:pt x="6" y="182"/>
                          <a:pt x="9" y="178"/>
                          <a:pt x="9" y="178"/>
                        </a:cubicBezTo>
                        <a:cubicBezTo>
                          <a:pt x="9" y="178"/>
                          <a:pt x="8" y="183"/>
                          <a:pt x="9" y="182"/>
                        </a:cubicBezTo>
                        <a:cubicBezTo>
                          <a:pt x="9" y="182"/>
                          <a:pt x="8" y="182"/>
                          <a:pt x="8" y="183"/>
                        </a:cubicBezTo>
                        <a:cubicBezTo>
                          <a:pt x="7" y="184"/>
                          <a:pt x="8" y="184"/>
                          <a:pt x="9" y="185"/>
                        </a:cubicBezTo>
                        <a:cubicBezTo>
                          <a:pt x="9" y="185"/>
                          <a:pt x="7" y="186"/>
                          <a:pt x="7" y="186"/>
                        </a:cubicBezTo>
                        <a:cubicBezTo>
                          <a:pt x="6" y="186"/>
                          <a:pt x="7" y="186"/>
                          <a:pt x="7" y="187"/>
                        </a:cubicBezTo>
                        <a:cubicBezTo>
                          <a:pt x="6" y="189"/>
                          <a:pt x="10" y="189"/>
                          <a:pt x="10" y="188"/>
                        </a:cubicBezTo>
                        <a:cubicBezTo>
                          <a:pt x="10" y="189"/>
                          <a:pt x="9" y="189"/>
                          <a:pt x="10" y="190"/>
                        </a:cubicBezTo>
                        <a:cubicBezTo>
                          <a:pt x="10" y="190"/>
                          <a:pt x="10" y="190"/>
                          <a:pt x="10" y="190"/>
                        </a:cubicBezTo>
                        <a:cubicBezTo>
                          <a:pt x="10" y="191"/>
                          <a:pt x="8" y="192"/>
                          <a:pt x="8" y="193"/>
                        </a:cubicBezTo>
                        <a:cubicBezTo>
                          <a:pt x="7" y="195"/>
                          <a:pt x="10" y="192"/>
                          <a:pt x="11" y="192"/>
                        </a:cubicBezTo>
                        <a:cubicBezTo>
                          <a:pt x="10" y="193"/>
                          <a:pt x="11" y="194"/>
                          <a:pt x="11" y="194"/>
                        </a:cubicBezTo>
                        <a:cubicBezTo>
                          <a:pt x="11" y="195"/>
                          <a:pt x="8" y="196"/>
                          <a:pt x="8" y="196"/>
                        </a:cubicBezTo>
                        <a:cubicBezTo>
                          <a:pt x="10" y="197"/>
                          <a:pt x="10" y="196"/>
                          <a:pt x="11" y="198"/>
                        </a:cubicBezTo>
                        <a:cubicBezTo>
                          <a:pt x="12" y="200"/>
                          <a:pt x="14" y="195"/>
                          <a:pt x="13" y="195"/>
                        </a:cubicBezTo>
                        <a:cubicBezTo>
                          <a:pt x="14" y="195"/>
                          <a:pt x="14" y="196"/>
                          <a:pt x="15" y="197"/>
                        </a:cubicBezTo>
                        <a:cubicBezTo>
                          <a:pt x="15" y="197"/>
                          <a:pt x="15" y="195"/>
                          <a:pt x="15" y="195"/>
                        </a:cubicBezTo>
                        <a:cubicBezTo>
                          <a:pt x="15" y="195"/>
                          <a:pt x="15" y="197"/>
                          <a:pt x="15" y="197"/>
                        </a:cubicBezTo>
                        <a:cubicBezTo>
                          <a:pt x="16" y="196"/>
                          <a:pt x="16" y="195"/>
                          <a:pt x="16" y="196"/>
                        </a:cubicBezTo>
                        <a:cubicBezTo>
                          <a:pt x="17" y="196"/>
                          <a:pt x="16" y="198"/>
                          <a:pt x="16" y="198"/>
                        </a:cubicBezTo>
                        <a:cubicBezTo>
                          <a:pt x="15" y="199"/>
                          <a:pt x="17" y="199"/>
                          <a:pt x="16" y="200"/>
                        </a:cubicBezTo>
                        <a:cubicBezTo>
                          <a:pt x="15" y="202"/>
                          <a:pt x="17" y="201"/>
                          <a:pt x="18" y="202"/>
                        </a:cubicBezTo>
                        <a:cubicBezTo>
                          <a:pt x="21" y="202"/>
                          <a:pt x="24" y="204"/>
                          <a:pt x="21" y="206"/>
                        </a:cubicBezTo>
                        <a:cubicBezTo>
                          <a:pt x="20" y="207"/>
                          <a:pt x="17" y="206"/>
                          <a:pt x="16" y="207"/>
                        </a:cubicBezTo>
                        <a:cubicBezTo>
                          <a:pt x="15" y="209"/>
                          <a:pt x="18" y="208"/>
                          <a:pt x="19" y="209"/>
                        </a:cubicBezTo>
                        <a:cubicBezTo>
                          <a:pt x="18" y="209"/>
                          <a:pt x="18" y="209"/>
                          <a:pt x="18" y="209"/>
                        </a:cubicBezTo>
                        <a:cubicBezTo>
                          <a:pt x="18" y="209"/>
                          <a:pt x="22" y="212"/>
                          <a:pt x="24" y="210"/>
                        </a:cubicBezTo>
                        <a:cubicBezTo>
                          <a:pt x="25" y="208"/>
                          <a:pt x="23" y="206"/>
                          <a:pt x="25" y="204"/>
                        </a:cubicBezTo>
                        <a:cubicBezTo>
                          <a:pt x="26" y="202"/>
                          <a:pt x="29" y="202"/>
                          <a:pt x="30" y="202"/>
                        </a:cubicBezTo>
                        <a:cubicBezTo>
                          <a:pt x="35" y="199"/>
                          <a:pt x="28" y="199"/>
                          <a:pt x="26" y="199"/>
                        </a:cubicBezTo>
                        <a:cubicBezTo>
                          <a:pt x="24" y="199"/>
                          <a:pt x="21" y="199"/>
                          <a:pt x="19" y="198"/>
                        </a:cubicBezTo>
                        <a:cubicBezTo>
                          <a:pt x="17" y="196"/>
                          <a:pt x="17" y="196"/>
                          <a:pt x="17" y="192"/>
                        </a:cubicBezTo>
                        <a:cubicBezTo>
                          <a:pt x="17" y="188"/>
                          <a:pt x="16" y="191"/>
                          <a:pt x="13" y="189"/>
                        </a:cubicBezTo>
                        <a:cubicBezTo>
                          <a:pt x="12" y="189"/>
                          <a:pt x="12" y="186"/>
                          <a:pt x="12" y="185"/>
                        </a:cubicBezTo>
                        <a:cubicBezTo>
                          <a:pt x="11" y="183"/>
                          <a:pt x="11" y="180"/>
                          <a:pt x="13" y="179"/>
                        </a:cubicBezTo>
                        <a:cubicBezTo>
                          <a:pt x="14" y="178"/>
                          <a:pt x="14" y="178"/>
                          <a:pt x="15" y="177"/>
                        </a:cubicBezTo>
                        <a:cubicBezTo>
                          <a:pt x="15" y="176"/>
                          <a:pt x="16" y="175"/>
                          <a:pt x="17" y="175"/>
                        </a:cubicBezTo>
                        <a:cubicBezTo>
                          <a:pt x="18" y="174"/>
                          <a:pt x="16" y="171"/>
                          <a:pt x="17" y="169"/>
                        </a:cubicBezTo>
                        <a:cubicBezTo>
                          <a:pt x="17" y="168"/>
                          <a:pt x="19" y="167"/>
                          <a:pt x="20" y="165"/>
                        </a:cubicBezTo>
                        <a:cubicBezTo>
                          <a:pt x="20" y="163"/>
                          <a:pt x="20" y="160"/>
                          <a:pt x="21" y="158"/>
                        </a:cubicBezTo>
                        <a:cubicBezTo>
                          <a:pt x="21" y="156"/>
                          <a:pt x="23" y="156"/>
                          <a:pt x="21" y="154"/>
                        </a:cubicBezTo>
                        <a:cubicBezTo>
                          <a:pt x="20" y="153"/>
                          <a:pt x="17" y="153"/>
                          <a:pt x="21" y="152"/>
                        </a:cubicBezTo>
                        <a:cubicBezTo>
                          <a:pt x="26" y="151"/>
                          <a:pt x="20" y="151"/>
                          <a:pt x="19" y="149"/>
                        </a:cubicBezTo>
                        <a:cubicBezTo>
                          <a:pt x="19" y="146"/>
                          <a:pt x="19" y="142"/>
                          <a:pt x="19" y="140"/>
                        </a:cubicBezTo>
                        <a:cubicBezTo>
                          <a:pt x="19" y="136"/>
                          <a:pt x="19" y="131"/>
                          <a:pt x="19" y="127"/>
                        </a:cubicBezTo>
                        <a:cubicBezTo>
                          <a:pt x="20" y="124"/>
                          <a:pt x="21" y="119"/>
                          <a:pt x="23" y="117"/>
                        </a:cubicBezTo>
                        <a:cubicBezTo>
                          <a:pt x="26" y="114"/>
                          <a:pt x="23" y="109"/>
                          <a:pt x="23" y="106"/>
                        </a:cubicBezTo>
                        <a:cubicBezTo>
                          <a:pt x="23" y="104"/>
                          <a:pt x="24" y="103"/>
                          <a:pt x="26" y="102"/>
                        </a:cubicBezTo>
                        <a:cubicBezTo>
                          <a:pt x="28" y="100"/>
                          <a:pt x="27" y="99"/>
                          <a:pt x="27" y="96"/>
                        </a:cubicBezTo>
                        <a:cubicBezTo>
                          <a:pt x="27" y="92"/>
                          <a:pt x="30" y="89"/>
                          <a:pt x="29" y="85"/>
                        </a:cubicBezTo>
                        <a:cubicBezTo>
                          <a:pt x="29" y="82"/>
                          <a:pt x="28" y="79"/>
                          <a:pt x="27" y="76"/>
                        </a:cubicBezTo>
                        <a:cubicBezTo>
                          <a:pt x="27" y="75"/>
                          <a:pt x="26" y="74"/>
                          <a:pt x="27" y="73"/>
                        </a:cubicBezTo>
                        <a:cubicBezTo>
                          <a:pt x="28" y="72"/>
                          <a:pt x="29" y="68"/>
                          <a:pt x="29" y="67"/>
                        </a:cubicBezTo>
                        <a:cubicBezTo>
                          <a:pt x="29" y="66"/>
                          <a:pt x="28" y="64"/>
                          <a:pt x="30" y="62"/>
                        </a:cubicBezTo>
                        <a:cubicBezTo>
                          <a:pt x="31" y="61"/>
                          <a:pt x="30" y="59"/>
                          <a:pt x="31" y="58"/>
                        </a:cubicBezTo>
                        <a:cubicBezTo>
                          <a:pt x="31" y="56"/>
                          <a:pt x="33" y="55"/>
                          <a:pt x="34" y="54"/>
                        </a:cubicBezTo>
                        <a:cubicBezTo>
                          <a:pt x="34" y="53"/>
                          <a:pt x="37" y="50"/>
                          <a:pt x="37" y="49"/>
                        </a:cubicBezTo>
                        <a:cubicBezTo>
                          <a:pt x="37" y="48"/>
                          <a:pt x="36" y="46"/>
                          <a:pt x="36" y="44"/>
                        </a:cubicBezTo>
                        <a:cubicBezTo>
                          <a:pt x="36" y="42"/>
                          <a:pt x="36" y="41"/>
                          <a:pt x="36" y="39"/>
                        </a:cubicBezTo>
                        <a:cubicBezTo>
                          <a:pt x="36" y="36"/>
                          <a:pt x="37" y="36"/>
                          <a:pt x="40" y="35"/>
                        </a:cubicBezTo>
                        <a:cubicBezTo>
                          <a:pt x="44" y="34"/>
                          <a:pt x="44" y="32"/>
                          <a:pt x="44" y="28"/>
                        </a:cubicBezTo>
                        <a:cubicBezTo>
                          <a:pt x="43" y="29"/>
                          <a:pt x="41" y="29"/>
                          <a:pt x="40" y="28"/>
                        </a:cubicBezTo>
                        <a:cubicBezTo>
                          <a:pt x="40" y="28"/>
                          <a:pt x="40" y="29"/>
                          <a:pt x="40" y="2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49" name="Freeform 626">
                    <a:extLst>
                      <a:ext uri="{FF2B5EF4-FFF2-40B4-BE49-F238E27FC236}">
                        <a16:creationId xmlns:a16="http://schemas.microsoft.com/office/drawing/2014/main" xmlns="" id="{589BC082-EB6B-BC41-A201-D4F495353F7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35859" y="9485418"/>
                    <a:ext cx="598727" cy="653038"/>
                  </a:xfrm>
                  <a:custGeom>
                    <a:avLst/>
                    <a:gdLst>
                      <a:gd name="T0" fmla="*/ 61 w 64"/>
                      <a:gd name="T1" fmla="*/ 42 h 70"/>
                      <a:gd name="T2" fmla="*/ 58 w 64"/>
                      <a:gd name="T3" fmla="*/ 35 h 70"/>
                      <a:gd name="T4" fmla="*/ 50 w 64"/>
                      <a:gd name="T5" fmla="*/ 35 h 70"/>
                      <a:gd name="T6" fmla="*/ 49 w 64"/>
                      <a:gd name="T7" fmla="*/ 33 h 70"/>
                      <a:gd name="T8" fmla="*/ 47 w 64"/>
                      <a:gd name="T9" fmla="*/ 30 h 70"/>
                      <a:gd name="T10" fmla="*/ 48 w 64"/>
                      <a:gd name="T11" fmla="*/ 28 h 70"/>
                      <a:gd name="T12" fmla="*/ 47 w 64"/>
                      <a:gd name="T13" fmla="*/ 26 h 70"/>
                      <a:gd name="T14" fmla="*/ 47 w 64"/>
                      <a:gd name="T15" fmla="*/ 23 h 70"/>
                      <a:gd name="T16" fmla="*/ 41 w 64"/>
                      <a:gd name="T17" fmla="*/ 21 h 70"/>
                      <a:gd name="T18" fmla="*/ 37 w 64"/>
                      <a:gd name="T19" fmla="*/ 18 h 70"/>
                      <a:gd name="T20" fmla="*/ 33 w 64"/>
                      <a:gd name="T21" fmla="*/ 16 h 70"/>
                      <a:gd name="T22" fmla="*/ 29 w 64"/>
                      <a:gd name="T23" fmla="*/ 16 h 70"/>
                      <a:gd name="T24" fmla="*/ 23 w 64"/>
                      <a:gd name="T25" fmla="*/ 9 h 70"/>
                      <a:gd name="T26" fmla="*/ 23 w 64"/>
                      <a:gd name="T27" fmla="*/ 6 h 70"/>
                      <a:gd name="T28" fmla="*/ 23 w 64"/>
                      <a:gd name="T29" fmla="*/ 4 h 70"/>
                      <a:gd name="T30" fmla="*/ 18 w 64"/>
                      <a:gd name="T31" fmla="*/ 3 h 70"/>
                      <a:gd name="T32" fmla="*/ 10 w 64"/>
                      <a:gd name="T33" fmla="*/ 6 h 70"/>
                      <a:gd name="T34" fmla="*/ 7 w 64"/>
                      <a:gd name="T35" fmla="*/ 9 h 70"/>
                      <a:gd name="T36" fmla="*/ 2 w 64"/>
                      <a:gd name="T37" fmla="*/ 8 h 70"/>
                      <a:gd name="T38" fmla="*/ 6 w 64"/>
                      <a:gd name="T39" fmla="*/ 16 h 70"/>
                      <a:gd name="T40" fmla="*/ 5 w 64"/>
                      <a:gd name="T41" fmla="*/ 23 h 70"/>
                      <a:gd name="T42" fmla="*/ 4 w 64"/>
                      <a:gd name="T43" fmla="*/ 27 h 70"/>
                      <a:gd name="T44" fmla="*/ 3 w 64"/>
                      <a:gd name="T45" fmla="*/ 31 h 70"/>
                      <a:gd name="T46" fmla="*/ 5 w 64"/>
                      <a:gd name="T47" fmla="*/ 35 h 70"/>
                      <a:gd name="T48" fmla="*/ 3 w 64"/>
                      <a:gd name="T49" fmla="*/ 38 h 70"/>
                      <a:gd name="T50" fmla="*/ 4 w 64"/>
                      <a:gd name="T51" fmla="*/ 46 h 70"/>
                      <a:gd name="T52" fmla="*/ 4 w 64"/>
                      <a:gd name="T53" fmla="*/ 49 h 70"/>
                      <a:gd name="T54" fmla="*/ 7 w 64"/>
                      <a:gd name="T55" fmla="*/ 52 h 70"/>
                      <a:gd name="T56" fmla="*/ 7 w 64"/>
                      <a:gd name="T57" fmla="*/ 54 h 70"/>
                      <a:gd name="T58" fmla="*/ 6 w 64"/>
                      <a:gd name="T59" fmla="*/ 56 h 70"/>
                      <a:gd name="T60" fmla="*/ 9 w 64"/>
                      <a:gd name="T61" fmla="*/ 63 h 70"/>
                      <a:gd name="T62" fmla="*/ 13 w 64"/>
                      <a:gd name="T63" fmla="*/ 69 h 70"/>
                      <a:gd name="T64" fmla="*/ 14 w 64"/>
                      <a:gd name="T65" fmla="*/ 67 h 70"/>
                      <a:gd name="T66" fmla="*/ 17 w 64"/>
                      <a:gd name="T67" fmla="*/ 65 h 70"/>
                      <a:gd name="T68" fmla="*/ 20 w 64"/>
                      <a:gd name="T69" fmla="*/ 65 h 70"/>
                      <a:gd name="T70" fmla="*/ 25 w 64"/>
                      <a:gd name="T71" fmla="*/ 65 h 70"/>
                      <a:gd name="T72" fmla="*/ 28 w 64"/>
                      <a:gd name="T73" fmla="*/ 68 h 70"/>
                      <a:gd name="T74" fmla="*/ 31 w 64"/>
                      <a:gd name="T75" fmla="*/ 65 h 70"/>
                      <a:gd name="T76" fmla="*/ 37 w 64"/>
                      <a:gd name="T77" fmla="*/ 64 h 70"/>
                      <a:gd name="T78" fmla="*/ 44 w 64"/>
                      <a:gd name="T79" fmla="*/ 52 h 70"/>
                      <a:gd name="T80" fmla="*/ 52 w 64"/>
                      <a:gd name="T81" fmla="*/ 51 h 70"/>
                      <a:gd name="T82" fmla="*/ 59 w 64"/>
                      <a:gd name="T83" fmla="*/ 54 h 70"/>
                      <a:gd name="T84" fmla="*/ 61 w 64"/>
                      <a:gd name="T85" fmla="*/ 42 h 70"/>
                      <a:gd name="T86" fmla="*/ 61 w 64"/>
                      <a:gd name="T87" fmla="*/ 42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64" h="70">
                        <a:moveTo>
                          <a:pt x="61" y="42"/>
                        </a:moveTo>
                        <a:cubicBezTo>
                          <a:pt x="57" y="40"/>
                          <a:pt x="58" y="39"/>
                          <a:pt x="58" y="35"/>
                        </a:cubicBezTo>
                        <a:cubicBezTo>
                          <a:pt x="55" y="35"/>
                          <a:pt x="52" y="35"/>
                          <a:pt x="50" y="35"/>
                        </a:cubicBezTo>
                        <a:cubicBezTo>
                          <a:pt x="48" y="35"/>
                          <a:pt x="49" y="34"/>
                          <a:pt x="49" y="33"/>
                        </a:cubicBezTo>
                        <a:cubicBezTo>
                          <a:pt x="49" y="32"/>
                          <a:pt x="48" y="30"/>
                          <a:pt x="47" y="30"/>
                        </a:cubicBezTo>
                        <a:cubicBezTo>
                          <a:pt x="47" y="29"/>
                          <a:pt x="48" y="29"/>
                          <a:pt x="48" y="28"/>
                        </a:cubicBezTo>
                        <a:cubicBezTo>
                          <a:pt x="49" y="27"/>
                          <a:pt x="48" y="26"/>
                          <a:pt x="47" y="26"/>
                        </a:cubicBezTo>
                        <a:cubicBezTo>
                          <a:pt x="47" y="25"/>
                          <a:pt x="48" y="24"/>
                          <a:pt x="47" y="23"/>
                        </a:cubicBezTo>
                        <a:cubicBezTo>
                          <a:pt x="45" y="21"/>
                          <a:pt x="43" y="21"/>
                          <a:pt x="41" y="21"/>
                        </a:cubicBezTo>
                        <a:cubicBezTo>
                          <a:pt x="40" y="21"/>
                          <a:pt x="38" y="19"/>
                          <a:pt x="37" y="18"/>
                        </a:cubicBezTo>
                        <a:cubicBezTo>
                          <a:pt x="35" y="18"/>
                          <a:pt x="34" y="16"/>
                          <a:pt x="33" y="16"/>
                        </a:cubicBezTo>
                        <a:cubicBezTo>
                          <a:pt x="31" y="16"/>
                          <a:pt x="30" y="16"/>
                          <a:pt x="29" y="16"/>
                        </a:cubicBezTo>
                        <a:cubicBezTo>
                          <a:pt x="27" y="16"/>
                          <a:pt x="23" y="11"/>
                          <a:pt x="23" y="9"/>
                        </a:cubicBezTo>
                        <a:cubicBezTo>
                          <a:pt x="23" y="8"/>
                          <a:pt x="23" y="7"/>
                          <a:pt x="23" y="6"/>
                        </a:cubicBezTo>
                        <a:cubicBezTo>
                          <a:pt x="23" y="5"/>
                          <a:pt x="23" y="5"/>
                          <a:pt x="23" y="4"/>
                        </a:cubicBezTo>
                        <a:cubicBezTo>
                          <a:pt x="23" y="0"/>
                          <a:pt x="21" y="2"/>
                          <a:pt x="18" y="3"/>
                        </a:cubicBezTo>
                        <a:cubicBezTo>
                          <a:pt x="15" y="3"/>
                          <a:pt x="13" y="6"/>
                          <a:pt x="10" y="6"/>
                        </a:cubicBezTo>
                        <a:cubicBezTo>
                          <a:pt x="8" y="6"/>
                          <a:pt x="8" y="8"/>
                          <a:pt x="7" y="9"/>
                        </a:cubicBezTo>
                        <a:cubicBezTo>
                          <a:pt x="6" y="9"/>
                          <a:pt x="3" y="8"/>
                          <a:pt x="2" y="8"/>
                        </a:cubicBezTo>
                        <a:cubicBezTo>
                          <a:pt x="4" y="9"/>
                          <a:pt x="5" y="14"/>
                          <a:pt x="6" y="16"/>
                        </a:cubicBezTo>
                        <a:cubicBezTo>
                          <a:pt x="4" y="17"/>
                          <a:pt x="5" y="21"/>
                          <a:pt x="5" y="23"/>
                        </a:cubicBezTo>
                        <a:cubicBezTo>
                          <a:pt x="5" y="25"/>
                          <a:pt x="5" y="26"/>
                          <a:pt x="4" y="27"/>
                        </a:cubicBezTo>
                        <a:cubicBezTo>
                          <a:pt x="3" y="28"/>
                          <a:pt x="3" y="30"/>
                          <a:pt x="3" y="31"/>
                        </a:cubicBezTo>
                        <a:cubicBezTo>
                          <a:pt x="2" y="33"/>
                          <a:pt x="5" y="33"/>
                          <a:pt x="5" y="35"/>
                        </a:cubicBezTo>
                        <a:cubicBezTo>
                          <a:pt x="5" y="36"/>
                          <a:pt x="3" y="37"/>
                          <a:pt x="3" y="38"/>
                        </a:cubicBezTo>
                        <a:cubicBezTo>
                          <a:pt x="0" y="41"/>
                          <a:pt x="4" y="42"/>
                          <a:pt x="4" y="46"/>
                        </a:cubicBezTo>
                        <a:cubicBezTo>
                          <a:pt x="4" y="47"/>
                          <a:pt x="4" y="48"/>
                          <a:pt x="4" y="49"/>
                        </a:cubicBezTo>
                        <a:cubicBezTo>
                          <a:pt x="5" y="50"/>
                          <a:pt x="6" y="51"/>
                          <a:pt x="7" y="52"/>
                        </a:cubicBezTo>
                        <a:cubicBezTo>
                          <a:pt x="7" y="53"/>
                          <a:pt x="5" y="53"/>
                          <a:pt x="7" y="54"/>
                        </a:cubicBezTo>
                        <a:cubicBezTo>
                          <a:pt x="7" y="54"/>
                          <a:pt x="6" y="56"/>
                          <a:pt x="6" y="56"/>
                        </a:cubicBezTo>
                        <a:cubicBezTo>
                          <a:pt x="6" y="59"/>
                          <a:pt x="9" y="61"/>
                          <a:pt x="9" y="63"/>
                        </a:cubicBezTo>
                        <a:cubicBezTo>
                          <a:pt x="10" y="66"/>
                          <a:pt x="8" y="69"/>
                          <a:pt x="13" y="69"/>
                        </a:cubicBezTo>
                        <a:cubicBezTo>
                          <a:pt x="14" y="70"/>
                          <a:pt x="14" y="68"/>
                          <a:pt x="14" y="67"/>
                        </a:cubicBezTo>
                        <a:cubicBezTo>
                          <a:pt x="14" y="66"/>
                          <a:pt x="16" y="65"/>
                          <a:pt x="17" y="65"/>
                        </a:cubicBezTo>
                        <a:cubicBezTo>
                          <a:pt x="18" y="64"/>
                          <a:pt x="19" y="63"/>
                          <a:pt x="20" y="65"/>
                        </a:cubicBezTo>
                        <a:cubicBezTo>
                          <a:pt x="22" y="66"/>
                          <a:pt x="24" y="65"/>
                          <a:pt x="25" y="65"/>
                        </a:cubicBezTo>
                        <a:cubicBezTo>
                          <a:pt x="27" y="65"/>
                          <a:pt x="27" y="68"/>
                          <a:pt x="28" y="68"/>
                        </a:cubicBezTo>
                        <a:cubicBezTo>
                          <a:pt x="29" y="68"/>
                          <a:pt x="30" y="66"/>
                          <a:pt x="31" y="65"/>
                        </a:cubicBezTo>
                        <a:cubicBezTo>
                          <a:pt x="32" y="63"/>
                          <a:pt x="36" y="66"/>
                          <a:pt x="37" y="64"/>
                        </a:cubicBezTo>
                        <a:cubicBezTo>
                          <a:pt x="39" y="59"/>
                          <a:pt x="38" y="54"/>
                          <a:pt x="44" y="52"/>
                        </a:cubicBezTo>
                        <a:cubicBezTo>
                          <a:pt x="46" y="51"/>
                          <a:pt x="49" y="51"/>
                          <a:pt x="52" y="51"/>
                        </a:cubicBezTo>
                        <a:cubicBezTo>
                          <a:pt x="55" y="51"/>
                          <a:pt x="57" y="52"/>
                          <a:pt x="59" y="54"/>
                        </a:cubicBezTo>
                        <a:cubicBezTo>
                          <a:pt x="60" y="51"/>
                          <a:pt x="64" y="43"/>
                          <a:pt x="61" y="42"/>
                        </a:cubicBezTo>
                        <a:cubicBezTo>
                          <a:pt x="60" y="41"/>
                          <a:pt x="62" y="42"/>
                          <a:pt x="61" y="4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50" name="Freeform 627">
                    <a:extLst>
                      <a:ext uri="{FF2B5EF4-FFF2-40B4-BE49-F238E27FC236}">
                        <a16:creationId xmlns:a16="http://schemas.microsoft.com/office/drawing/2014/main" xmlns="" id="{72286ADC-B226-9A45-A495-7379DD444ED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73441" y="9950508"/>
                    <a:ext cx="420383" cy="414121"/>
                  </a:xfrm>
                  <a:custGeom>
                    <a:avLst/>
                    <a:gdLst>
                      <a:gd name="T0" fmla="*/ 40 w 45"/>
                      <a:gd name="T1" fmla="*/ 24 h 44"/>
                      <a:gd name="T2" fmla="*/ 36 w 45"/>
                      <a:gd name="T3" fmla="*/ 24 h 44"/>
                      <a:gd name="T4" fmla="*/ 36 w 45"/>
                      <a:gd name="T5" fmla="*/ 20 h 44"/>
                      <a:gd name="T6" fmla="*/ 34 w 45"/>
                      <a:gd name="T7" fmla="*/ 17 h 44"/>
                      <a:gd name="T8" fmla="*/ 29 w 45"/>
                      <a:gd name="T9" fmla="*/ 16 h 44"/>
                      <a:gd name="T10" fmla="*/ 25 w 45"/>
                      <a:gd name="T11" fmla="*/ 15 h 44"/>
                      <a:gd name="T12" fmla="*/ 25 w 45"/>
                      <a:gd name="T13" fmla="*/ 12 h 44"/>
                      <a:gd name="T14" fmla="*/ 24 w 45"/>
                      <a:gd name="T15" fmla="*/ 7 h 44"/>
                      <a:gd name="T16" fmla="*/ 21 w 45"/>
                      <a:gd name="T17" fmla="*/ 3 h 44"/>
                      <a:gd name="T18" fmla="*/ 14 w 45"/>
                      <a:gd name="T19" fmla="*/ 1 h 44"/>
                      <a:gd name="T20" fmla="*/ 5 w 45"/>
                      <a:gd name="T21" fmla="*/ 3 h 44"/>
                      <a:gd name="T22" fmla="*/ 2 w 45"/>
                      <a:gd name="T23" fmla="*/ 11 h 44"/>
                      <a:gd name="T24" fmla="*/ 1 w 45"/>
                      <a:gd name="T25" fmla="*/ 14 h 44"/>
                      <a:gd name="T26" fmla="*/ 2 w 45"/>
                      <a:gd name="T27" fmla="*/ 17 h 44"/>
                      <a:gd name="T28" fmla="*/ 9 w 45"/>
                      <a:gd name="T29" fmla="*/ 24 h 44"/>
                      <a:gd name="T30" fmla="*/ 13 w 45"/>
                      <a:gd name="T31" fmla="*/ 25 h 44"/>
                      <a:gd name="T32" fmla="*/ 17 w 45"/>
                      <a:gd name="T33" fmla="*/ 27 h 44"/>
                      <a:gd name="T34" fmla="*/ 25 w 45"/>
                      <a:gd name="T35" fmla="*/ 35 h 44"/>
                      <a:gd name="T36" fmla="*/ 22 w 45"/>
                      <a:gd name="T37" fmla="*/ 39 h 44"/>
                      <a:gd name="T38" fmla="*/ 20 w 45"/>
                      <a:gd name="T39" fmla="*/ 42 h 44"/>
                      <a:gd name="T40" fmla="*/ 28 w 45"/>
                      <a:gd name="T41" fmla="*/ 44 h 44"/>
                      <a:gd name="T42" fmla="*/ 32 w 45"/>
                      <a:gd name="T43" fmla="*/ 43 h 44"/>
                      <a:gd name="T44" fmla="*/ 37 w 45"/>
                      <a:gd name="T45" fmla="*/ 42 h 44"/>
                      <a:gd name="T46" fmla="*/ 40 w 45"/>
                      <a:gd name="T47" fmla="*/ 39 h 44"/>
                      <a:gd name="T48" fmla="*/ 41 w 45"/>
                      <a:gd name="T49" fmla="*/ 34 h 44"/>
                      <a:gd name="T50" fmla="*/ 40 w 45"/>
                      <a:gd name="T51" fmla="*/ 24 h 44"/>
                      <a:gd name="T52" fmla="*/ 40 w 45"/>
                      <a:gd name="T53" fmla="*/ 24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45" h="44">
                        <a:moveTo>
                          <a:pt x="40" y="24"/>
                        </a:moveTo>
                        <a:cubicBezTo>
                          <a:pt x="39" y="25"/>
                          <a:pt x="37" y="26"/>
                          <a:pt x="36" y="24"/>
                        </a:cubicBezTo>
                        <a:cubicBezTo>
                          <a:pt x="35" y="23"/>
                          <a:pt x="37" y="22"/>
                          <a:pt x="36" y="20"/>
                        </a:cubicBezTo>
                        <a:cubicBezTo>
                          <a:pt x="35" y="19"/>
                          <a:pt x="35" y="18"/>
                          <a:pt x="34" y="17"/>
                        </a:cubicBezTo>
                        <a:cubicBezTo>
                          <a:pt x="31" y="15"/>
                          <a:pt x="31" y="17"/>
                          <a:pt x="29" y="16"/>
                        </a:cubicBezTo>
                        <a:cubicBezTo>
                          <a:pt x="28" y="16"/>
                          <a:pt x="27" y="16"/>
                          <a:pt x="25" y="15"/>
                        </a:cubicBezTo>
                        <a:cubicBezTo>
                          <a:pt x="23" y="15"/>
                          <a:pt x="24" y="13"/>
                          <a:pt x="25" y="12"/>
                        </a:cubicBezTo>
                        <a:cubicBezTo>
                          <a:pt x="25" y="10"/>
                          <a:pt x="24" y="8"/>
                          <a:pt x="24" y="7"/>
                        </a:cubicBezTo>
                        <a:cubicBezTo>
                          <a:pt x="23" y="4"/>
                          <a:pt x="24" y="4"/>
                          <a:pt x="21" y="3"/>
                        </a:cubicBezTo>
                        <a:cubicBezTo>
                          <a:pt x="19" y="1"/>
                          <a:pt x="18" y="0"/>
                          <a:pt x="14" y="1"/>
                        </a:cubicBezTo>
                        <a:cubicBezTo>
                          <a:pt x="11" y="1"/>
                          <a:pt x="7" y="2"/>
                          <a:pt x="5" y="3"/>
                        </a:cubicBezTo>
                        <a:cubicBezTo>
                          <a:pt x="2" y="6"/>
                          <a:pt x="3" y="8"/>
                          <a:pt x="2" y="11"/>
                        </a:cubicBezTo>
                        <a:cubicBezTo>
                          <a:pt x="2" y="12"/>
                          <a:pt x="1" y="13"/>
                          <a:pt x="1" y="14"/>
                        </a:cubicBezTo>
                        <a:cubicBezTo>
                          <a:pt x="0" y="15"/>
                          <a:pt x="1" y="15"/>
                          <a:pt x="2" y="17"/>
                        </a:cubicBezTo>
                        <a:cubicBezTo>
                          <a:pt x="4" y="20"/>
                          <a:pt x="6" y="21"/>
                          <a:pt x="9" y="24"/>
                        </a:cubicBezTo>
                        <a:cubicBezTo>
                          <a:pt x="10" y="25"/>
                          <a:pt x="12" y="25"/>
                          <a:pt x="13" y="25"/>
                        </a:cubicBezTo>
                        <a:cubicBezTo>
                          <a:pt x="15" y="25"/>
                          <a:pt x="16" y="26"/>
                          <a:pt x="17" y="27"/>
                        </a:cubicBezTo>
                        <a:cubicBezTo>
                          <a:pt x="19" y="28"/>
                          <a:pt x="27" y="31"/>
                          <a:pt x="25" y="35"/>
                        </a:cubicBezTo>
                        <a:cubicBezTo>
                          <a:pt x="24" y="36"/>
                          <a:pt x="22" y="37"/>
                          <a:pt x="22" y="39"/>
                        </a:cubicBezTo>
                        <a:cubicBezTo>
                          <a:pt x="22" y="41"/>
                          <a:pt x="22" y="41"/>
                          <a:pt x="20" y="42"/>
                        </a:cubicBezTo>
                        <a:cubicBezTo>
                          <a:pt x="19" y="44"/>
                          <a:pt x="27" y="43"/>
                          <a:pt x="28" y="44"/>
                        </a:cubicBezTo>
                        <a:cubicBezTo>
                          <a:pt x="30" y="44"/>
                          <a:pt x="30" y="44"/>
                          <a:pt x="32" y="43"/>
                        </a:cubicBezTo>
                        <a:cubicBezTo>
                          <a:pt x="33" y="41"/>
                          <a:pt x="36" y="43"/>
                          <a:pt x="37" y="42"/>
                        </a:cubicBezTo>
                        <a:cubicBezTo>
                          <a:pt x="38" y="41"/>
                          <a:pt x="39" y="40"/>
                          <a:pt x="40" y="39"/>
                        </a:cubicBezTo>
                        <a:cubicBezTo>
                          <a:pt x="41" y="37"/>
                          <a:pt x="40" y="35"/>
                          <a:pt x="41" y="34"/>
                        </a:cubicBezTo>
                        <a:cubicBezTo>
                          <a:pt x="41" y="32"/>
                          <a:pt x="45" y="24"/>
                          <a:pt x="40" y="24"/>
                        </a:cubicBezTo>
                        <a:cubicBezTo>
                          <a:pt x="40" y="25"/>
                          <a:pt x="41" y="24"/>
                          <a:pt x="40" y="2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51" name="Freeform 628">
                    <a:extLst>
                      <a:ext uri="{FF2B5EF4-FFF2-40B4-BE49-F238E27FC236}">
                        <a16:creationId xmlns:a16="http://schemas.microsoft.com/office/drawing/2014/main" xmlns="" id="{8BA2B30C-43F7-9C47-9206-81946C5624C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8241593" y="8800526"/>
                    <a:ext cx="1856688" cy="1882659"/>
                  </a:xfrm>
                  <a:custGeom>
                    <a:avLst/>
                    <a:gdLst>
                      <a:gd name="T0" fmla="*/ 188 w 199"/>
                      <a:gd name="T1" fmla="*/ 51 h 201"/>
                      <a:gd name="T2" fmla="*/ 165 w 199"/>
                      <a:gd name="T3" fmla="*/ 41 h 201"/>
                      <a:gd name="T4" fmla="*/ 135 w 199"/>
                      <a:gd name="T5" fmla="*/ 30 h 201"/>
                      <a:gd name="T6" fmla="*/ 122 w 199"/>
                      <a:gd name="T7" fmla="*/ 36 h 201"/>
                      <a:gd name="T8" fmla="*/ 116 w 199"/>
                      <a:gd name="T9" fmla="*/ 29 h 201"/>
                      <a:gd name="T10" fmla="*/ 111 w 199"/>
                      <a:gd name="T11" fmla="*/ 33 h 201"/>
                      <a:gd name="T12" fmla="*/ 120 w 199"/>
                      <a:gd name="T13" fmla="*/ 23 h 201"/>
                      <a:gd name="T14" fmla="*/ 116 w 199"/>
                      <a:gd name="T15" fmla="*/ 8 h 201"/>
                      <a:gd name="T16" fmla="*/ 105 w 199"/>
                      <a:gd name="T17" fmla="*/ 15 h 201"/>
                      <a:gd name="T18" fmla="*/ 93 w 199"/>
                      <a:gd name="T19" fmla="*/ 14 h 201"/>
                      <a:gd name="T20" fmla="*/ 77 w 199"/>
                      <a:gd name="T21" fmla="*/ 19 h 201"/>
                      <a:gd name="T22" fmla="*/ 69 w 199"/>
                      <a:gd name="T23" fmla="*/ 1 h 201"/>
                      <a:gd name="T24" fmla="*/ 56 w 199"/>
                      <a:gd name="T25" fmla="*/ 7 h 201"/>
                      <a:gd name="T26" fmla="*/ 50 w 199"/>
                      <a:gd name="T27" fmla="*/ 11 h 201"/>
                      <a:gd name="T28" fmla="*/ 51 w 199"/>
                      <a:gd name="T29" fmla="*/ 16 h 201"/>
                      <a:gd name="T30" fmla="*/ 41 w 199"/>
                      <a:gd name="T31" fmla="*/ 22 h 201"/>
                      <a:gd name="T32" fmla="*/ 27 w 199"/>
                      <a:gd name="T33" fmla="*/ 18 h 201"/>
                      <a:gd name="T34" fmla="*/ 25 w 199"/>
                      <a:gd name="T35" fmla="*/ 21 h 201"/>
                      <a:gd name="T36" fmla="*/ 22 w 199"/>
                      <a:gd name="T37" fmla="*/ 39 h 201"/>
                      <a:gd name="T38" fmla="*/ 10 w 199"/>
                      <a:gd name="T39" fmla="*/ 49 h 201"/>
                      <a:gd name="T40" fmla="*/ 2 w 199"/>
                      <a:gd name="T41" fmla="*/ 66 h 201"/>
                      <a:gd name="T42" fmla="*/ 9 w 199"/>
                      <a:gd name="T43" fmla="*/ 75 h 201"/>
                      <a:gd name="T44" fmla="*/ 24 w 199"/>
                      <a:gd name="T45" fmla="*/ 81 h 201"/>
                      <a:gd name="T46" fmla="*/ 39 w 199"/>
                      <a:gd name="T47" fmla="*/ 76 h 201"/>
                      <a:gd name="T48" fmla="*/ 49 w 199"/>
                      <a:gd name="T49" fmla="*/ 88 h 201"/>
                      <a:gd name="T50" fmla="*/ 61 w 199"/>
                      <a:gd name="T51" fmla="*/ 94 h 201"/>
                      <a:gd name="T52" fmla="*/ 68 w 199"/>
                      <a:gd name="T53" fmla="*/ 102 h 201"/>
                      <a:gd name="T54" fmla="*/ 80 w 199"/>
                      <a:gd name="T55" fmla="*/ 114 h 201"/>
                      <a:gd name="T56" fmla="*/ 82 w 199"/>
                      <a:gd name="T57" fmla="*/ 135 h 201"/>
                      <a:gd name="T58" fmla="*/ 93 w 199"/>
                      <a:gd name="T59" fmla="*/ 145 h 201"/>
                      <a:gd name="T60" fmla="*/ 98 w 199"/>
                      <a:gd name="T61" fmla="*/ 157 h 201"/>
                      <a:gd name="T62" fmla="*/ 90 w 199"/>
                      <a:gd name="T63" fmla="*/ 173 h 201"/>
                      <a:gd name="T64" fmla="*/ 86 w 199"/>
                      <a:gd name="T65" fmla="*/ 181 h 201"/>
                      <a:gd name="T66" fmla="*/ 94 w 199"/>
                      <a:gd name="T67" fmla="*/ 187 h 201"/>
                      <a:gd name="T68" fmla="*/ 107 w 199"/>
                      <a:gd name="T69" fmla="*/ 197 h 201"/>
                      <a:gd name="T70" fmla="*/ 119 w 199"/>
                      <a:gd name="T71" fmla="*/ 180 h 201"/>
                      <a:gd name="T72" fmla="*/ 128 w 199"/>
                      <a:gd name="T73" fmla="*/ 157 h 201"/>
                      <a:gd name="T74" fmla="*/ 137 w 199"/>
                      <a:gd name="T75" fmla="*/ 149 h 201"/>
                      <a:gd name="T76" fmla="*/ 144 w 199"/>
                      <a:gd name="T77" fmla="*/ 147 h 201"/>
                      <a:gd name="T78" fmla="*/ 155 w 199"/>
                      <a:gd name="T79" fmla="*/ 142 h 201"/>
                      <a:gd name="T80" fmla="*/ 163 w 199"/>
                      <a:gd name="T81" fmla="*/ 139 h 201"/>
                      <a:gd name="T82" fmla="*/ 169 w 199"/>
                      <a:gd name="T83" fmla="*/ 130 h 201"/>
                      <a:gd name="T84" fmla="*/ 175 w 199"/>
                      <a:gd name="T85" fmla="*/ 116 h 201"/>
                      <a:gd name="T86" fmla="*/ 176 w 199"/>
                      <a:gd name="T87" fmla="*/ 98 h 201"/>
                      <a:gd name="T88" fmla="*/ 178 w 199"/>
                      <a:gd name="T89" fmla="*/ 91 h 201"/>
                      <a:gd name="T90" fmla="*/ 182 w 199"/>
                      <a:gd name="T91" fmla="*/ 86 h 201"/>
                      <a:gd name="T92" fmla="*/ 196 w 199"/>
                      <a:gd name="T93" fmla="*/ 57 h 201"/>
                      <a:gd name="T94" fmla="*/ 110 w 199"/>
                      <a:gd name="T95" fmla="*/ 190 h 201"/>
                      <a:gd name="T96" fmla="*/ 115 w 199"/>
                      <a:gd name="T97" fmla="*/ 186 h 2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199" h="201">
                        <a:moveTo>
                          <a:pt x="196" y="57"/>
                        </a:moveTo>
                        <a:cubicBezTo>
                          <a:pt x="195" y="55"/>
                          <a:pt x="195" y="53"/>
                          <a:pt x="194" y="52"/>
                        </a:cubicBezTo>
                        <a:cubicBezTo>
                          <a:pt x="192" y="51"/>
                          <a:pt x="189" y="52"/>
                          <a:pt x="188" y="51"/>
                        </a:cubicBezTo>
                        <a:cubicBezTo>
                          <a:pt x="183" y="50"/>
                          <a:pt x="180" y="46"/>
                          <a:pt x="177" y="44"/>
                        </a:cubicBezTo>
                        <a:cubicBezTo>
                          <a:pt x="175" y="43"/>
                          <a:pt x="173" y="42"/>
                          <a:pt x="172" y="41"/>
                        </a:cubicBezTo>
                        <a:cubicBezTo>
                          <a:pt x="169" y="40"/>
                          <a:pt x="168" y="41"/>
                          <a:pt x="165" y="41"/>
                        </a:cubicBezTo>
                        <a:cubicBezTo>
                          <a:pt x="161" y="42"/>
                          <a:pt x="157" y="37"/>
                          <a:pt x="153" y="39"/>
                        </a:cubicBezTo>
                        <a:cubicBezTo>
                          <a:pt x="150" y="40"/>
                          <a:pt x="147" y="35"/>
                          <a:pt x="145" y="34"/>
                        </a:cubicBezTo>
                        <a:cubicBezTo>
                          <a:pt x="142" y="32"/>
                          <a:pt x="138" y="30"/>
                          <a:pt x="135" y="30"/>
                        </a:cubicBezTo>
                        <a:cubicBezTo>
                          <a:pt x="133" y="29"/>
                          <a:pt x="131" y="29"/>
                          <a:pt x="130" y="30"/>
                        </a:cubicBezTo>
                        <a:cubicBezTo>
                          <a:pt x="129" y="33"/>
                          <a:pt x="126" y="34"/>
                          <a:pt x="125" y="36"/>
                        </a:cubicBezTo>
                        <a:cubicBezTo>
                          <a:pt x="123" y="39"/>
                          <a:pt x="124" y="38"/>
                          <a:pt x="122" y="36"/>
                        </a:cubicBezTo>
                        <a:cubicBezTo>
                          <a:pt x="122" y="36"/>
                          <a:pt x="121" y="35"/>
                          <a:pt x="121" y="35"/>
                        </a:cubicBezTo>
                        <a:cubicBezTo>
                          <a:pt x="119" y="34"/>
                          <a:pt x="120" y="36"/>
                          <a:pt x="119" y="37"/>
                        </a:cubicBezTo>
                        <a:cubicBezTo>
                          <a:pt x="118" y="38"/>
                          <a:pt x="115" y="29"/>
                          <a:pt x="116" y="29"/>
                        </a:cubicBezTo>
                        <a:cubicBezTo>
                          <a:pt x="116" y="29"/>
                          <a:pt x="113" y="33"/>
                          <a:pt x="112" y="33"/>
                        </a:cubicBezTo>
                        <a:cubicBezTo>
                          <a:pt x="112" y="33"/>
                          <a:pt x="116" y="30"/>
                          <a:pt x="115" y="29"/>
                        </a:cubicBezTo>
                        <a:cubicBezTo>
                          <a:pt x="113" y="28"/>
                          <a:pt x="113" y="33"/>
                          <a:pt x="111" y="33"/>
                        </a:cubicBezTo>
                        <a:cubicBezTo>
                          <a:pt x="111" y="33"/>
                          <a:pt x="115" y="27"/>
                          <a:pt x="115" y="26"/>
                        </a:cubicBezTo>
                        <a:cubicBezTo>
                          <a:pt x="115" y="25"/>
                          <a:pt x="117" y="25"/>
                          <a:pt x="117" y="24"/>
                        </a:cubicBezTo>
                        <a:cubicBezTo>
                          <a:pt x="118" y="23"/>
                          <a:pt x="119" y="25"/>
                          <a:pt x="120" y="23"/>
                        </a:cubicBezTo>
                        <a:cubicBezTo>
                          <a:pt x="121" y="22"/>
                          <a:pt x="120" y="22"/>
                          <a:pt x="120" y="20"/>
                        </a:cubicBezTo>
                        <a:cubicBezTo>
                          <a:pt x="121" y="19"/>
                          <a:pt x="121" y="17"/>
                          <a:pt x="119" y="16"/>
                        </a:cubicBezTo>
                        <a:cubicBezTo>
                          <a:pt x="116" y="15"/>
                          <a:pt x="116" y="11"/>
                          <a:pt x="116" y="8"/>
                        </a:cubicBezTo>
                        <a:cubicBezTo>
                          <a:pt x="116" y="7"/>
                          <a:pt x="115" y="6"/>
                          <a:pt x="114" y="5"/>
                        </a:cubicBezTo>
                        <a:cubicBezTo>
                          <a:pt x="113" y="4"/>
                          <a:pt x="112" y="7"/>
                          <a:pt x="111" y="8"/>
                        </a:cubicBezTo>
                        <a:cubicBezTo>
                          <a:pt x="110" y="11"/>
                          <a:pt x="108" y="15"/>
                          <a:pt x="105" y="15"/>
                        </a:cubicBezTo>
                        <a:cubicBezTo>
                          <a:pt x="104" y="15"/>
                          <a:pt x="103" y="14"/>
                          <a:pt x="101" y="14"/>
                        </a:cubicBezTo>
                        <a:cubicBezTo>
                          <a:pt x="100" y="14"/>
                          <a:pt x="99" y="15"/>
                          <a:pt x="98" y="14"/>
                        </a:cubicBezTo>
                        <a:cubicBezTo>
                          <a:pt x="96" y="13"/>
                          <a:pt x="95" y="14"/>
                          <a:pt x="93" y="14"/>
                        </a:cubicBezTo>
                        <a:cubicBezTo>
                          <a:pt x="91" y="14"/>
                          <a:pt x="92" y="14"/>
                          <a:pt x="91" y="16"/>
                        </a:cubicBezTo>
                        <a:cubicBezTo>
                          <a:pt x="90" y="17"/>
                          <a:pt x="85" y="16"/>
                          <a:pt x="84" y="17"/>
                        </a:cubicBezTo>
                        <a:cubicBezTo>
                          <a:pt x="82" y="17"/>
                          <a:pt x="79" y="19"/>
                          <a:pt x="77" y="19"/>
                        </a:cubicBezTo>
                        <a:cubicBezTo>
                          <a:pt x="74" y="19"/>
                          <a:pt x="72" y="15"/>
                          <a:pt x="72" y="13"/>
                        </a:cubicBezTo>
                        <a:cubicBezTo>
                          <a:pt x="70" y="10"/>
                          <a:pt x="74" y="8"/>
                          <a:pt x="73" y="5"/>
                        </a:cubicBezTo>
                        <a:cubicBezTo>
                          <a:pt x="72" y="3"/>
                          <a:pt x="71" y="0"/>
                          <a:pt x="69" y="1"/>
                        </a:cubicBezTo>
                        <a:cubicBezTo>
                          <a:pt x="69" y="2"/>
                          <a:pt x="62" y="5"/>
                          <a:pt x="61" y="5"/>
                        </a:cubicBezTo>
                        <a:cubicBezTo>
                          <a:pt x="60" y="5"/>
                          <a:pt x="58" y="5"/>
                          <a:pt x="58" y="6"/>
                        </a:cubicBezTo>
                        <a:cubicBezTo>
                          <a:pt x="57" y="6"/>
                          <a:pt x="57" y="9"/>
                          <a:pt x="56" y="7"/>
                        </a:cubicBezTo>
                        <a:cubicBezTo>
                          <a:pt x="55" y="6"/>
                          <a:pt x="47" y="5"/>
                          <a:pt x="47" y="6"/>
                        </a:cubicBezTo>
                        <a:cubicBezTo>
                          <a:pt x="47" y="6"/>
                          <a:pt x="49" y="7"/>
                          <a:pt x="49" y="7"/>
                        </a:cubicBezTo>
                        <a:cubicBezTo>
                          <a:pt x="50" y="8"/>
                          <a:pt x="50" y="9"/>
                          <a:pt x="50" y="11"/>
                        </a:cubicBezTo>
                        <a:cubicBezTo>
                          <a:pt x="51" y="11"/>
                          <a:pt x="51" y="13"/>
                          <a:pt x="52" y="14"/>
                        </a:cubicBezTo>
                        <a:cubicBezTo>
                          <a:pt x="52" y="14"/>
                          <a:pt x="54" y="14"/>
                          <a:pt x="54" y="14"/>
                        </a:cubicBezTo>
                        <a:cubicBezTo>
                          <a:pt x="54" y="15"/>
                          <a:pt x="52" y="16"/>
                          <a:pt x="51" y="16"/>
                        </a:cubicBezTo>
                        <a:cubicBezTo>
                          <a:pt x="50" y="17"/>
                          <a:pt x="50" y="18"/>
                          <a:pt x="49" y="19"/>
                        </a:cubicBezTo>
                        <a:cubicBezTo>
                          <a:pt x="49" y="19"/>
                          <a:pt x="44" y="23"/>
                          <a:pt x="43" y="22"/>
                        </a:cubicBezTo>
                        <a:cubicBezTo>
                          <a:pt x="43" y="21"/>
                          <a:pt x="42" y="21"/>
                          <a:pt x="41" y="22"/>
                        </a:cubicBezTo>
                        <a:cubicBezTo>
                          <a:pt x="40" y="23"/>
                          <a:pt x="38" y="21"/>
                          <a:pt x="38" y="21"/>
                        </a:cubicBezTo>
                        <a:cubicBezTo>
                          <a:pt x="36" y="20"/>
                          <a:pt x="35" y="16"/>
                          <a:pt x="34" y="16"/>
                        </a:cubicBezTo>
                        <a:cubicBezTo>
                          <a:pt x="32" y="15"/>
                          <a:pt x="29" y="18"/>
                          <a:pt x="27" y="18"/>
                        </a:cubicBezTo>
                        <a:cubicBezTo>
                          <a:pt x="25" y="18"/>
                          <a:pt x="23" y="18"/>
                          <a:pt x="21" y="18"/>
                        </a:cubicBezTo>
                        <a:cubicBezTo>
                          <a:pt x="21" y="18"/>
                          <a:pt x="21" y="20"/>
                          <a:pt x="22" y="20"/>
                        </a:cubicBezTo>
                        <a:cubicBezTo>
                          <a:pt x="22" y="21"/>
                          <a:pt x="24" y="21"/>
                          <a:pt x="25" y="21"/>
                        </a:cubicBezTo>
                        <a:cubicBezTo>
                          <a:pt x="25" y="22"/>
                          <a:pt x="21" y="23"/>
                          <a:pt x="20" y="23"/>
                        </a:cubicBezTo>
                        <a:cubicBezTo>
                          <a:pt x="19" y="24"/>
                          <a:pt x="21" y="27"/>
                          <a:pt x="22" y="28"/>
                        </a:cubicBezTo>
                        <a:cubicBezTo>
                          <a:pt x="24" y="32"/>
                          <a:pt x="24" y="35"/>
                          <a:pt x="22" y="39"/>
                        </a:cubicBezTo>
                        <a:cubicBezTo>
                          <a:pt x="22" y="41"/>
                          <a:pt x="22" y="47"/>
                          <a:pt x="20" y="47"/>
                        </a:cubicBezTo>
                        <a:cubicBezTo>
                          <a:pt x="19" y="48"/>
                          <a:pt x="17" y="47"/>
                          <a:pt x="15" y="48"/>
                        </a:cubicBezTo>
                        <a:cubicBezTo>
                          <a:pt x="14" y="49"/>
                          <a:pt x="11" y="49"/>
                          <a:pt x="10" y="49"/>
                        </a:cubicBezTo>
                        <a:cubicBezTo>
                          <a:pt x="5" y="51"/>
                          <a:pt x="5" y="53"/>
                          <a:pt x="5" y="57"/>
                        </a:cubicBezTo>
                        <a:cubicBezTo>
                          <a:pt x="5" y="59"/>
                          <a:pt x="2" y="59"/>
                          <a:pt x="2" y="60"/>
                        </a:cubicBezTo>
                        <a:cubicBezTo>
                          <a:pt x="2" y="63"/>
                          <a:pt x="0" y="64"/>
                          <a:pt x="2" y="66"/>
                        </a:cubicBezTo>
                        <a:cubicBezTo>
                          <a:pt x="4" y="68"/>
                          <a:pt x="4" y="70"/>
                          <a:pt x="5" y="72"/>
                        </a:cubicBezTo>
                        <a:cubicBezTo>
                          <a:pt x="5" y="73"/>
                          <a:pt x="6" y="73"/>
                          <a:pt x="7" y="73"/>
                        </a:cubicBezTo>
                        <a:cubicBezTo>
                          <a:pt x="8" y="73"/>
                          <a:pt x="8" y="74"/>
                          <a:pt x="9" y="75"/>
                        </a:cubicBezTo>
                        <a:cubicBezTo>
                          <a:pt x="11" y="78"/>
                          <a:pt x="16" y="75"/>
                          <a:pt x="18" y="73"/>
                        </a:cubicBezTo>
                        <a:cubicBezTo>
                          <a:pt x="18" y="76"/>
                          <a:pt x="16" y="81"/>
                          <a:pt x="19" y="82"/>
                        </a:cubicBezTo>
                        <a:cubicBezTo>
                          <a:pt x="20" y="82"/>
                          <a:pt x="23" y="81"/>
                          <a:pt x="24" y="81"/>
                        </a:cubicBezTo>
                        <a:cubicBezTo>
                          <a:pt x="27" y="82"/>
                          <a:pt x="28" y="82"/>
                          <a:pt x="30" y="80"/>
                        </a:cubicBezTo>
                        <a:cubicBezTo>
                          <a:pt x="30" y="79"/>
                          <a:pt x="32" y="79"/>
                          <a:pt x="33" y="79"/>
                        </a:cubicBezTo>
                        <a:cubicBezTo>
                          <a:pt x="35" y="77"/>
                          <a:pt x="37" y="76"/>
                          <a:pt x="39" y="76"/>
                        </a:cubicBezTo>
                        <a:cubicBezTo>
                          <a:pt x="41" y="75"/>
                          <a:pt x="46" y="73"/>
                          <a:pt x="44" y="77"/>
                        </a:cubicBezTo>
                        <a:cubicBezTo>
                          <a:pt x="44" y="79"/>
                          <a:pt x="43" y="81"/>
                          <a:pt x="44" y="83"/>
                        </a:cubicBezTo>
                        <a:cubicBezTo>
                          <a:pt x="45" y="85"/>
                          <a:pt x="47" y="87"/>
                          <a:pt x="49" y="88"/>
                        </a:cubicBezTo>
                        <a:cubicBezTo>
                          <a:pt x="51" y="90"/>
                          <a:pt x="54" y="89"/>
                          <a:pt x="56" y="90"/>
                        </a:cubicBezTo>
                        <a:cubicBezTo>
                          <a:pt x="57" y="91"/>
                          <a:pt x="58" y="92"/>
                          <a:pt x="59" y="92"/>
                        </a:cubicBezTo>
                        <a:cubicBezTo>
                          <a:pt x="60" y="92"/>
                          <a:pt x="61" y="93"/>
                          <a:pt x="61" y="94"/>
                        </a:cubicBezTo>
                        <a:cubicBezTo>
                          <a:pt x="63" y="94"/>
                          <a:pt x="68" y="93"/>
                          <a:pt x="68" y="96"/>
                        </a:cubicBezTo>
                        <a:cubicBezTo>
                          <a:pt x="69" y="98"/>
                          <a:pt x="68" y="98"/>
                          <a:pt x="69" y="100"/>
                        </a:cubicBezTo>
                        <a:cubicBezTo>
                          <a:pt x="70" y="101"/>
                          <a:pt x="69" y="101"/>
                          <a:pt x="68" y="102"/>
                        </a:cubicBezTo>
                        <a:cubicBezTo>
                          <a:pt x="68" y="102"/>
                          <a:pt x="70" y="107"/>
                          <a:pt x="70" y="108"/>
                        </a:cubicBezTo>
                        <a:cubicBezTo>
                          <a:pt x="70" y="109"/>
                          <a:pt x="78" y="108"/>
                          <a:pt x="79" y="108"/>
                        </a:cubicBezTo>
                        <a:cubicBezTo>
                          <a:pt x="79" y="110"/>
                          <a:pt x="78" y="113"/>
                          <a:pt x="80" y="114"/>
                        </a:cubicBezTo>
                        <a:cubicBezTo>
                          <a:pt x="83" y="116"/>
                          <a:pt x="83" y="118"/>
                          <a:pt x="82" y="122"/>
                        </a:cubicBezTo>
                        <a:cubicBezTo>
                          <a:pt x="81" y="124"/>
                          <a:pt x="80" y="127"/>
                          <a:pt x="81" y="130"/>
                        </a:cubicBezTo>
                        <a:cubicBezTo>
                          <a:pt x="81" y="131"/>
                          <a:pt x="82" y="133"/>
                          <a:pt x="82" y="135"/>
                        </a:cubicBezTo>
                        <a:cubicBezTo>
                          <a:pt x="82" y="136"/>
                          <a:pt x="80" y="138"/>
                          <a:pt x="82" y="138"/>
                        </a:cubicBezTo>
                        <a:cubicBezTo>
                          <a:pt x="83" y="139"/>
                          <a:pt x="86" y="140"/>
                          <a:pt x="88" y="139"/>
                        </a:cubicBezTo>
                        <a:cubicBezTo>
                          <a:pt x="90" y="137"/>
                          <a:pt x="94" y="144"/>
                          <a:pt x="93" y="145"/>
                        </a:cubicBezTo>
                        <a:cubicBezTo>
                          <a:pt x="93" y="146"/>
                          <a:pt x="93" y="147"/>
                          <a:pt x="94" y="148"/>
                        </a:cubicBezTo>
                        <a:cubicBezTo>
                          <a:pt x="95" y="149"/>
                          <a:pt x="97" y="147"/>
                          <a:pt x="98" y="148"/>
                        </a:cubicBezTo>
                        <a:cubicBezTo>
                          <a:pt x="102" y="150"/>
                          <a:pt x="98" y="154"/>
                          <a:pt x="98" y="157"/>
                        </a:cubicBezTo>
                        <a:cubicBezTo>
                          <a:pt x="100" y="154"/>
                          <a:pt x="102" y="160"/>
                          <a:pt x="102" y="160"/>
                        </a:cubicBezTo>
                        <a:cubicBezTo>
                          <a:pt x="103" y="164"/>
                          <a:pt x="101" y="165"/>
                          <a:pt x="98" y="166"/>
                        </a:cubicBezTo>
                        <a:cubicBezTo>
                          <a:pt x="94" y="168"/>
                          <a:pt x="92" y="170"/>
                          <a:pt x="90" y="173"/>
                        </a:cubicBezTo>
                        <a:cubicBezTo>
                          <a:pt x="89" y="175"/>
                          <a:pt x="88" y="176"/>
                          <a:pt x="86" y="177"/>
                        </a:cubicBezTo>
                        <a:cubicBezTo>
                          <a:pt x="85" y="179"/>
                          <a:pt x="83" y="180"/>
                          <a:pt x="81" y="182"/>
                        </a:cubicBezTo>
                        <a:cubicBezTo>
                          <a:pt x="83" y="182"/>
                          <a:pt x="85" y="181"/>
                          <a:pt x="86" y="181"/>
                        </a:cubicBezTo>
                        <a:cubicBezTo>
                          <a:pt x="87" y="181"/>
                          <a:pt x="88" y="183"/>
                          <a:pt x="89" y="183"/>
                        </a:cubicBezTo>
                        <a:cubicBezTo>
                          <a:pt x="89" y="184"/>
                          <a:pt x="90" y="185"/>
                          <a:pt x="91" y="186"/>
                        </a:cubicBezTo>
                        <a:cubicBezTo>
                          <a:pt x="92" y="187"/>
                          <a:pt x="93" y="186"/>
                          <a:pt x="94" y="187"/>
                        </a:cubicBezTo>
                        <a:cubicBezTo>
                          <a:pt x="96" y="189"/>
                          <a:pt x="100" y="190"/>
                          <a:pt x="101" y="193"/>
                        </a:cubicBezTo>
                        <a:cubicBezTo>
                          <a:pt x="102" y="195"/>
                          <a:pt x="103" y="199"/>
                          <a:pt x="104" y="201"/>
                        </a:cubicBezTo>
                        <a:cubicBezTo>
                          <a:pt x="105" y="200"/>
                          <a:pt x="106" y="199"/>
                          <a:pt x="107" y="197"/>
                        </a:cubicBezTo>
                        <a:cubicBezTo>
                          <a:pt x="107" y="196"/>
                          <a:pt x="108" y="194"/>
                          <a:pt x="109" y="193"/>
                        </a:cubicBezTo>
                        <a:cubicBezTo>
                          <a:pt x="110" y="190"/>
                          <a:pt x="113" y="189"/>
                          <a:pt x="116" y="187"/>
                        </a:cubicBezTo>
                        <a:cubicBezTo>
                          <a:pt x="118" y="185"/>
                          <a:pt x="118" y="183"/>
                          <a:pt x="119" y="180"/>
                        </a:cubicBezTo>
                        <a:cubicBezTo>
                          <a:pt x="121" y="176"/>
                          <a:pt x="124" y="175"/>
                          <a:pt x="126" y="172"/>
                        </a:cubicBezTo>
                        <a:cubicBezTo>
                          <a:pt x="129" y="169"/>
                          <a:pt x="126" y="165"/>
                          <a:pt x="127" y="161"/>
                        </a:cubicBezTo>
                        <a:cubicBezTo>
                          <a:pt x="128" y="160"/>
                          <a:pt x="128" y="159"/>
                          <a:pt x="128" y="157"/>
                        </a:cubicBezTo>
                        <a:cubicBezTo>
                          <a:pt x="128" y="156"/>
                          <a:pt x="128" y="156"/>
                          <a:pt x="129" y="156"/>
                        </a:cubicBezTo>
                        <a:cubicBezTo>
                          <a:pt x="131" y="155"/>
                          <a:pt x="132" y="153"/>
                          <a:pt x="133" y="152"/>
                        </a:cubicBezTo>
                        <a:cubicBezTo>
                          <a:pt x="134" y="151"/>
                          <a:pt x="135" y="150"/>
                          <a:pt x="137" y="149"/>
                        </a:cubicBezTo>
                        <a:cubicBezTo>
                          <a:pt x="138" y="149"/>
                          <a:pt x="139" y="148"/>
                          <a:pt x="141" y="147"/>
                        </a:cubicBezTo>
                        <a:cubicBezTo>
                          <a:pt x="142" y="147"/>
                          <a:pt x="143" y="148"/>
                          <a:pt x="144" y="148"/>
                        </a:cubicBezTo>
                        <a:cubicBezTo>
                          <a:pt x="145" y="148"/>
                          <a:pt x="144" y="147"/>
                          <a:pt x="144" y="147"/>
                        </a:cubicBezTo>
                        <a:cubicBezTo>
                          <a:pt x="143" y="146"/>
                          <a:pt x="147" y="145"/>
                          <a:pt x="147" y="145"/>
                        </a:cubicBezTo>
                        <a:cubicBezTo>
                          <a:pt x="147" y="145"/>
                          <a:pt x="149" y="142"/>
                          <a:pt x="149" y="143"/>
                        </a:cubicBezTo>
                        <a:cubicBezTo>
                          <a:pt x="150" y="144"/>
                          <a:pt x="155" y="142"/>
                          <a:pt x="155" y="142"/>
                        </a:cubicBezTo>
                        <a:cubicBezTo>
                          <a:pt x="156" y="142"/>
                          <a:pt x="155" y="143"/>
                          <a:pt x="156" y="143"/>
                        </a:cubicBezTo>
                        <a:cubicBezTo>
                          <a:pt x="157" y="143"/>
                          <a:pt x="160" y="143"/>
                          <a:pt x="161" y="142"/>
                        </a:cubicBezTo>
                        <a:cubicBezTo>
                          <a:pt x="162" y="141"/>
                          <a:pt x="162" y="140"/>
                          <a:pt x="163" y="139"/>
                        </a:cubicBezTo>
                        <a:cubicBezTo>
                          <a:pt x="164" y="139"/>
                          <a:pt x="165" y="138"/>
                          <a:pt x="165" y="137"/>
                        </a:cubicBezTo>
                        <a:cubicBezTo>
                          <a:pt x="166" y="136"/>
                          <a:pt x="165" y="134"/>
                          <a:pt x="166" y="133"/>
                        </a:cubicBezTo>
                        <a:cubicBezTo>
                          <a:pt x="167" y="132"/>
                          <a:pt x="168" y="131"/>
                          <a:pt x="169" y="130"/>
                        </a:cubicBezTo>
                        <a:cubicBezTo>
                          <a:pt x="171" y="127"/>
                          <a:pt x="172" y="126"/>
                          <a:pt x="172" y="123"/>
                        </a:cubicBezTo>
                        <a:cubicBezTo>
                          <a:pt x="172" y="121"/>
                          <a:pt x="172" y="120"/>
                          <a:pt x="173" y="118"/>
                        </a:cubicBezTo>
                        <a:cubicBezTo>
                          <a:pt x="173" y="117"/>
                          <a:pt x="174" y="117"/>
                          <a:pt x="175" y="116"/>
                        </a:cubicBezTo>
                        <a:cubicBezTo>
                          <a:pt x="176" y="115"/>
                          <a:pt x="175" y="113"/>
                          <a:pt x="175" y="112"/>
                        </a:cubicBezTo>
                        <a:cubicBezTo>
                          <a:pt x="175" y="110"/>
                          <a:pt x="176" y="109"/>
                          <a:pt x="176" y="107"/>
                        </a:cubicBezTo>
                        <a:cubicBezTo>
                          <a:pt x="177" y="104"/>
                          <a:pt x="176" y="101"/>
                          <a:pt x="176" y="98"/>
                        </a:cubicBezTo>
                        <a:cubicBezTo>
                          <a:pt x="176" y="96"/>
                          <a:pt x="175" y="94"/>
                          <a:pt x="176" y="93"/>
                        </a:cubicBezTo>
                        <a:cubicBezTo>
                          <a:pt x="177" y="91"/>
                          <a:pt x="176" y="92"/>
                          <a:pt x="176" y="90"/>
                        </a:cubicBezTo>
                        <a:cubicBezTo>
                          <a:pt x="176" y="90"/>
                          <a:pt x="178" y="91"/>
                          <a:pt x="178" y="91"/>
                        </a:cubicBezTo>
                        <a:cubicBezTo>
                          <a:pt x="178" y="91"/>
                          <a:pt x="178" y="90"/>
                          <a:pt x="178" y="90"/>
                        </a:cubicBezTo>
                        <a:cubicBezTo>
                          <a:pt x="178" y="90"/>
                          <a:pt x="179" y="90"/>
                          <a:pt x="179" y="90"/>
                        </a:cubicBezTo>
                        <a:cubicBezTo>
                          <a:pt x="181" y="90"/>
                          <a:pt x="182" y="87"/>
                          <a:pt x="182" y="86"/>
                        </a:cubicBezTo>
                        <a:cubicBezTo>
                          <a:pt x="183" y="85"/>
                          <a:pt x="184" y="83"/>
                          <a:pt x="185" y="81"/>
                        </a:cubicBezTo>
                        <a:cubicBezTo>
                          <a:pt x="187" y="79"/>
                          <a:pt x="189" y="79"/>
                          <a:pt x="190" y="77"/>
                        </a:cubicBezTo>
                        <a:cubicBezTo>
                          <a:pt x="195" y="71"/>
                          <a:pt x="199" y="64"/>
                          <a:pt x="196" y="57"/>
                        </a:cubicBezTo>
                        <a:cubicBezTo>
                          <a:pt x="194" y="53"/>
                          <a:pt x="198" y="60"/>
                          <a:pt x="196" y="57"/>
                        </a:cubicBezTo>
                        <a:close/>
                        <a:moveTo>
                          <a:pt x="115" y="186"/>
                        </a:moveTo>
                        <a:cubicBezTo>
                          <a:pt x="113" y="187"/>
                          <a:pt x="112" y="189"/>
                          <a:pt x="110" y="190"/>
                        </a:cubicBezTo>
                        <a:cubicBezTo>
                          <a:pt x="107" y="191"/>
                          <a:pt x="112" y="188"/>
                          <a:pt x="112" y="187"/>
                        </a:cubicBezTo>
                        <a:cubicBezTo>
                          <a:pt x="113" y="186"/>
                          <a:pt x="114" y="184"/>
                          <a:pt x="116" y="182"/>
                        </a:cubicBezTo>
                        <a:cubicBezTo>
                          <a:pt x="118" y="180"/>
                          <a:pt x="117" y="184"/>
                          <a:pt x="115" y="186"/>
                        </a:cubicBezTo>
                        <a:cubicBezTo>
                          <a:pt x="115" y="186"/>
                          <a:pt x="116" y="185"/>
                          <a:pt x="115" y="186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52" name="Freeform 629">
                    <a:extLst>
                      <a:ext uri="{FF2B5EF4-FFF2-40B4-BE49-F238E27FC236}">
                        <a16:creationId xmlns:a16="http://schemas.microsoft.com/office/drawing/2014/main" xmlns="" id="{20B9FC18-3504-7C48-B83B-58D6B540795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61338" y="10485681"/>
                    <a:ext cx="251592" cy="261215"/>
                  </a:xfrm>
                  <a:custGeom>
                    <a:avLst/>
                    <a:gdLst>
                      <a:gd name="T0" fmla="*/ 21 w 27"/>
                      <a:gd name="T1" fmla="*/ 10 h 28"/>
                      <a:gd name="T2" fmla="*/ 17 w 27"/>
                      <a:gd name="T3" fmla="*/ 7 h 28"/>
                      <a:gd name="T4" fmla="*/ 14 w 27"/>
                      <a:gd name="T5" fmla="*/ 6 h 28"/>
                      <a:gd name="T6" fmla="*/ 11 w 27"/>
                      <a:gd name="T7" fmla="*/ 3 h 28"/>
                      <a:gd name="T8" fmla="*/ 6 w 27"/>
                      <a:gd name="T9" fmla="*/ 2 h 28"/>
                      <a:gd name="T10" fmla="*/ 4 w 27"/>
                      <a:gd name="T11" fmla="*/ 3 h 28"/>
                      <a:gd name="T12" fmla="*/ 3 w 27"/>
                      <a:gd name="T13" fmla="*/ 6 h 28"/>
                      <a:gd name="T14" fmla="*/ 3 w 27"/>
                      <a:gd name="T15" fmla="*/ 12 h 28"/>
                      <a:gd name="T16" fmla="*/ 2 w 27"/>
                      <a:gd name="T17" fmla="*/ 17 h 28"/>
                      <a:gd name="T18" fmla="*/ 1 w 27"/>
                      <a:gd name="T19" fmla="*/ 22 h 28"/>
                      <a:gd name="T20" fmla="*/ 4 w 27"/>
                      <a:gd name="T21" fmla="*/ 25 h 28"/>
                      <a:gd name="T22" fmla="*/ 9 w 27"/>
                      <a:gd name="T23" fmla="*/ 26 h 28"/>
                      <a:gd name="T24" fmla="*/ 13 w 27"/>
                      <a:gd name="T25" fmla="*/ 28 h 28"/>
                      <a:gd name="T26" fmla="*/ 19 w 27"/>
                      <a:gd name="T27" fmla="*/ 28 h 28"/>
                      <a:gd name="T28" fmla="*/ 24 w 27"/>
                      <a:gd name="T29" fmla="*/ 25 h 28"/>
                      <a:gd name="T30" fmla="*/ 26 w 27"/>
                      <a:gd name="T31" fmla="*/ 19 h 28"/>
                      <a:gd name="T32" fmla="*/ 24 w 27"/>
                      <a:gd name="T33" fmla="*/ 14 h 28"/>
                      <a:gd name="T34" fmla="*/ 21 w 27"/>
                      <a:gd name="T35" fmla="*/ 10 h 28"/>
                      <a:gd name="T36" fmla="*/ 21 w 27"/>
                      <a:gd name="T37" fmla="*/ 10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27" h="28">
                        <a:moveTo>
                          <a:pt x="21" y="10"/>
                        </a:moveTo>
                        <a:cubicBezTo>
                          <a:pt x="20" y="8"/>
                          <a:pt x="18" y="8"/>
                          <a:pt x="17" y="7"/>
                        </a:cubicBezTo>
                        <a:cubicBezTo>
                          <a:pt x="16" y="6"/>
                          <a:pt x="15" y="7"/>
                          <a:pt x="14" y="6"/>
                        </a:cubicBezTo>
                        <a:cubicBezTo>
                          <a:pt x="13" y="5"/>
                          <a:pt x="12" y="4"/>
                          <a:pt x="11" y="3"/>
                        </a:cubicBezTo>
                        <a:cubicBezTo>
                          <a:pt x="10" y="0"/>
                          <a:pt x="9" y="1"/>
                          <a:pt x="6" y="2"/>
                        </a:cubicBezTo>
                        <a:cubicBezTo>
                          <a:pt x="5" y="2"/>
                          <a:pt x="5" y="1"/>
                          <a:pt x="4" y="3"/>
                        </a:cubicBezTo>
                        <a:cubicBezTo>
                          <a:pt x="3" y="4"/>
                          <a:pt x="3" y="5"/>
                          <a:pt x="3" y="6"/>
                        </a:cubicBezTo>
                        <a:cubicBezTo>
                          <a:pt x="3" y="8"/>
                          <a:pt x="3" y="10"/>
                          <a:pt x="3" y="12"/>
                        </a:cubicBezTo>
                        <a:cubicBezTo>
                          <a:pt x="3" y="13"/>
                          <a:pt x="3" y="15"/>
                          <a:pt x="2" y="17"/>
                        </a:cubicBezTo>
                        <a:cubicBezTo>
                          <a:pt x="0" y="19"/>
                          <a:pt x="0" y="19"/>
                          <a:pt x="1" y="22"/>
                        </a:cubicBezTo>
                        <a:cubicBezTo>
                          <a:pt x="2" y="24"/>
                          <a:pt x="2" y="24"/>
                          <a:pt x="4" y="25"/>
                        </a:cubicBezTo>
                        <a:cubicBezTo>
                          <a:pt x="6" y="25"/>
                          <a:pt x="8" y="25"/>
                          <a:pt x="9" y="26"/>
                        </a:cubicBezTo>
                        <a:cubicBezTo>
                          <a:pt x="10" y="26"/>
                          <a:pt x="12" y="28"/>
                          <a:pt x="13" y="28"/>
                        </a:cubicBezTo>
                        <a:cubicBezTo>
                          <a:pt x="15" y="27"/>
                          <a:pt x="17" y="28"/>
                          <a:pt x="19" y="28"/>
                        </a:cubicBezTo>
                        <a:cubicBezTo>
                          <a:pt x="20" y="28"/>
                          <a:pt x="23" y="26"/>
                          <a:pt x="24" y="25"/>
                        </a:cubicBezTo>
                        <a:cubicBezTo>
                          <a:pt x="26" y="23"/>
                          <a:pt x="27" y="21"/>
                          <a:pt x="26" y="19"/>
                        </a:cubicBezTo>
                        <a:cubicBezTo>
                          <a:pt x="25" y="17"/>
                          <a:pt x="25" y="16"/>
                          <a:pt x="24" y="14"/>
                        </a:cubicBezTo>
                        <a:cubicBezTo>
                          <a:pt x="24" y="12"/>
                          <a:pt x="23" y="11"/>
                          <a:pt x="21" y="10"/>
                        </a:cubicBezTo>
                        <a:cubicBezTo>
                          <a:pt x="20" y="9"/>
                          <a:pt x="22" y="10"/>
                          <a:pt x="21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53" name="Freeform 630">
                    <a:extLst>
                      <a:ext uri="{FF2B5EF4-FFF2-40B4-BE49-F238E27FC236}">
                        <a16:creationId xmlns:a16="http://schemas.microsoft.com/office/drawing/2014/main" xmlns="" id="{16830D52-6BDF-464F-95B2-2A39217244B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41593" y="10074745"/>
                    <a:ext cx="961783" cy="1672412"/>
                  </a:xfrm>
                  <a:custGeom>
                    <a:avLst/>
                    <a:gdLst>
                      <a:gd name="T0" fmla="*/ 80 w 103"/>
                      <a:gd name="T1" fmla="*/ 52 h 179"/>
                      <a:gd name="T2" fmla="*/ 85 w 103"/>
                      <a:gd name="T3" fmla="*/ 42 h 179"/>
                      <a:gd name="T4" fmla="*/ 102 w 103"/>
                      <a:gd name="T5" fmla="*/ 29 h 179"/>
                      <a:gd name="T6" fmla="*/ 99 w 103"/>
                      <a:gd name="T7" fmla="*/ 21 h 179"/>
                      <a:gd name="T8" fmla="*/ 94 w 103"/>
                      <a:gd name="T9" fmla="*/ 29 h 179"/>
                      <a:gd name="T10" fmla="*/ 82 w 103"/>
                      <a:gd name="T11" fmla="*/ 30 h 179"/>
                      <a:gd name="T12" fmla="*/ 79 w 103"/>
                      <a:gd name="T13" fmla="*/ 28 h 179"/>
                      <a:gd name="T14" fmla="*/ 81 w 103"/>
                      <a:gd name="T15" fmla="*/ 22 h 179"/>
                      <a:gd name="T16" fmla="*/ 64 w 103"/>
                      <a:gd name="T17" fmla="*/ 9 h 179"/>
                      <a:gd name="T18" fmla="*/ 57 w 103"/>
                      <a:gd name="T19" fmla="*/ 2 h 179"/>
                      <a:gd name="T20" fmla="*/ 48 w 103"/>
                      <a:gd name="T21" fmla="*/ 4 h 179"/>
                      <a:gd name="T22" fmla="*/ 39 w 103"/>
                      <a:gd name="T23" fmla="*/ 1 h 179"/>
                      <a:gd name="T24" fmla="*/ 35 w 103"/>
                      <a:gd name="T25" fmla="*/ 9 h 179"/>
                      <a:gd name="T26" fmla="*/ 27 w 103"/>
                      <a:gd name="T27" fmla="*/ 22 h 179"/>
                      <a:gd name="T28" fmla="*/ 25 w 103"/>
                      <a:gd name="T29" fmla="*/ 32 h 179"/>
                      <a:gd name="T30" fmla="*/ 21 w 103"/>
                      <a:gd name="T31" fmla="*/ 39 h 179"/>
                      <a:gd name="T32" fmla="*/ 19 w 103"/>
                      <a:gd name="T33" fmla="*/ 47 h 179"/>
                      <a:gd name="T34" fmla="*/ 17 w 103"/>
                      <a:gd name="T35" fmla="*/ 52 h 179"/>
                      <a:gd name="T36" fmla="*/ 20 w 103"/>
                      <a:gd name="T37" fmla="*/ 61 h 179"/>
                      <a:gd name="T38" fmla="*/ 18 w 103"/>
                      <a:gd name="T39" fmla="*/ 79 h 179"/>
                      <a:gd name="T40" fmla="*/ 15 w 103"/>
                      <a:gd name="T41" fmla="*/ 94 h 179"/>
                      <a:gd name="T42" fmla="*/ 10 w 103"/>
                      <a:gd name="T43" fmla="*/ 117 h 179"/>
                      <a:gd name="T44" fmla="*/ 13 w 103"/>
                      <a:gd name="T45" fmla="*/ 130 h 179"/>
                      <a:gd name="T46" fmla="*/ 12 w 103"/>
                      <a:gd name="T47" fmla="*/ 135 h 179"/>
                      <a:gd name="T48" fmla="*/ 8 w 103"/>
                      <a:gd name="T49" fmla="*/ 147 h 179"/>
                      <a:gd name="T50" fmla="*/ 5 w 103"/>
                      <a:gd name="T51" fmla="*/ 156 h 179"/>
                      <a:gd name="T52" fmla="*/ 8 w 103"/>
                      <a:gd name="T53" fmla="*/ 170 h 179"/>
                      <a:gd name="T54" fmla="*/ 13 w 103"/>
                      <a:gd name="T55" fmla="*/ 176 h 179"/>
                      <a:gd name="T56" fmla="*/ 23 w 103"/>
                      <a:gd name="T57" fmla="*/ 178 h 179"/>
                      <a:gd name="T58" fmla="*/ 27 w 103"/>
                      <a:gd name="T59" fmla="*/ 179 h 179"/>
                      <a:gd name="T60" fmla="*/ 24 w 103"/>
                      <a:gd name="T61" fmla="*/ 169 h 179"/>
                      <a:gd name="T62" fmla="*/ 25 w 103"/>
                      <a:gd name="T63" fmla="*/ 163 h 179"/>
                      <a:gd name="T64" fmla="*/ 28 w 103"/>
                      <a:gd name="T65" fmla="*/ 163 h 179"/>
                      <a:gd name="T66" fmla="*/ 31 w 103"/>
                      <a:gd name="T67" fmla="*/ 157 h 179"/>
                      <a:gd name="T68" fmla="*/ 40 w 103"/>
                      <a:gd name="T69" fmla="*/ 151 h 179"/>
                      <a:gd name="T70" fmla="*/ 41 w 103"/>
                      <a:gd name="T71" fmla="*/ 145 h 179"/>
                      <a:gd name="T72" fmla="*/ 32 w 103"/>
                      <a:gd name="T73" fmla="*/ 140 h 179"/>
                      <a:gd name="T74" fmla="*/ 39 w 103"/>
                      <a:gd name="T75" fmla="*/ 131 h 179"/>
                      <a:gd name="T76" fmla="*/ 43 w 103"/>
                      <a:gd name="T77" fmla="*/ 124 h 179"/>
                      <a:gd name="T78" fmla="*/ 48 w 103"/>
                      <a:gd name="T79" fmla="*/ 116 h 179"/>
                      <a:gd name="T80" fmla="*/ 51 w 103"/>
                      <a:gd name="T81" fmla="*/ 114 h 179"/>
                      <a:gd name="T82" fmla="*/ 45 w 103"/>
                      <a:gd name="T83" fmla="*/ 113 h 179"/>
                      <a:gd name="T84" fmla="*/ 54 w 103"/>
                      <a:gd name="T85" fmla="*/ 108 h 179"/>
                      <a:gd name="T86" fmla="*/ 58 w 103"/>
                      <a:gd name="T87" fmla="*/ 102 h 179"/>
                      <a:gd name="T88" fmla="*/ 59 w 103"/>
                      <a:gd name="T89" fmla="*/ 97 h 179"/>
                      <a:gd name="T90" fmla="*/ 60 w 103"/>
                      <a:gd name="T91" fmla="*/ 96 h 179"/>
                      <a:gd name="T92" fmla="*/ 76 w 103"/>
                      <a:gd name="T93" fmla="*/ 93 h 179"/>
                      <a:gd name="T94" fmla="*/ 84 w 103"/>
                      <a:gd name="T95" fmla="*/ 87 h 179"/>
                      <a:gd name="T96" fmla="*/ 83 w 103"/>
                      <a:gd name="T97" fmla="*/ 78 h 179"/>
                      <a:gd name="T98" fmla="*/ 78 w 103"/>
                      <a:gd name="T99" fmla="*/ 69 h 179"/>
                      <a:gd name="T100" fmla="*/ 78 w 103"/>
                      <a:gd name="T101" fmla="*/ 66 h 179"/>
                      <a:gd name="T102" fmla="*/ 78 w 103"/>
                      <a:gd name="T103" fmla="*/ 62 h 1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103" h="179">
                        <a:moveTo>
                          <a:pt x="78" y="62"/>
                        </a:moveTo>
                        <a:cubicBezTo>
                          <a:pt x="81" y="59"/>
                          <a:pt x="79" y="56"/>
                          <a:pt x="80" y="52"/>
                        </a:cubicBezTo>
                        <a:cubicBezTo>
                          <a:pt x="80" y="51"/>
                          <a:pt x="80" y="49"/>
                          <a:pt x="80" y="48"/>
                        </a:cubicBezTo>
                        <a:cubicBezTo>
                          <a:pt x="81" y="45"/>
                          <a:pt x="83" y="44"/>
                          <a:pt x="85" y="42"/>
                        </a:cubicBezTo>
                        <a:cubicBezTo>
                          <a:pt x="89" y="39"/>
                          <a:pt x="91" y="34"/>
                          <a:pt x="95" y="31"/>
                        </a:cubicBezTo>
                        <a:cubicBezTo>
                          <a:pt x="97" y="30"/>
                          <a:pt x="100" y="30"/>
                          <a:pt x="102" y="29"/>
                        </a:cubicBezTo>
                        <a:cubicBezTo>
                          <a:pt x="103" y="27"/>
                          <a:pt x="102" y="24"/>
                          <a:pt x="101" y="23"/>
                        </a:cubicBezTo>
                        <a:cubicBezTo>
                          <a:pt x="100" y="21"/>
                          <a:pt x="101" y="21"/>
                          <a:pt x="99" y="21"/>
                        </a:cubicBezTo>
                        <a:cubicBezTo>
                          <a:pt x="97" y="20"/>
                          <a:pt x="98" y="24"/>
                          <a:pt x="97" y="25"/>
                        </a:cubicBezTo>
                        <a:cubicBezTo>
                          <a:pt x="96" y="26"/>
                          <a:pt x="95" y="28"/>
                          <a:pt x="94" y="29"/>
                        </a:cubicBezTo>
                        <a:cubicBezTo>
                          <a:pt x="93" y="30"/>
                          <a:pt x="90" y="29"/>
                          <a:pt x="88" y="30"/>
                        </a:cubicBezTo>
                        <a:cubicBezTo>
                          <a:pt x="87" y="32"/>
                          <a:pt x="84" y="30"/>
                          <a:pt x="82" y="30"/>
                        </a:cubicBezTo>
                        <a:cubicBezTo>
                          <a:pt x="81" y="30"/>
                          <a:pt x="79" y="31"/>
                          <a:pt x="78" y="30"/>
                        </a:cubicBezTo>
                        <a:cubicBezTo>
                          <a:pt x="76" y="30"/>
                          <a:pt x="79" y="28"/>
                          <a:pt x="79" y="28"/>
                        </a:cubicBezTo>
                        <a:cubicBezTo>
                          <a:pt x="80" y="27"/>
                          <a:pt x="79" y="26"/>
                          <a:pt x="79" y="26"/>
                        </a:cubicBezTo>
                        <a:cubicBezTo>
                          <a:pt x="79" y="24"/>
                          <a:pt x="80" y="23"/>
                          <a:pt x="81" y="22"/>
                        </a:cubicBezTo>
                        <a:cubicBezTo>
                          <a:pt x="85" y="18"/>
                          <a:pt x="77" y="16"/>
                          <a:pt x="74" y="14"/>
                        </a:cubicBezTo>
                        <a:cubicBezTo>
                          <a:pt x="71" y="12"/>
                          <a:pt x="67" y="12"/>
                          <a:pt x="64" y="9"/>
                        </a:cubicBezTo>
                        <a:cubicBezTo>
                          <a:pt x="63" y="8"/>
                          <a:pt x="61" y="7"/>
                          <a:pt x="60" y="6"/>
                        </a:cubicBezTo>
                        <a:cubicBezTo>
                          <a:pt x="59" y="4"/>
                          <a:pt x="58" y="2"/>
                          <a:pt x="57" y="2"/>
                        </a:cubicBezTo>
                        <a:cubicBezTo>
                          <a:pt x="56" y="1"/>
                          <a:pt x="53" y="1"/>
                          <a:pt x="52" y="2"/>
                        </a:cubicBezTo>
                        <a:cubicBezTo>
                          <a:pt x="51" y="3"/>
                          <a:pt x="50" y="6"/>
                          <a:pt x="48" y="4"/>
                        </a:cubicBezTo>
                        <a:cubicBezTo>
                          <a:pt x="47" y="2"/>
                          <a:pt x="45" y="2"/>
                          <a:pt x="43" y="2"/>
                        </a:cubicBezTo>
                        <a:cubicBezTo>
                          <a:pt x="41" y="2"/>
                          <a:pt x="41" y="0"/>
                          <a:pt x="39" y="1"/>
                        </a:cubicBezTo>
                        <a:cubicBezTo>
                          <a:pt x="38" y="2"/>
                          <a:pt x="35" y="3"/>
                          <a:pt x="35" y="4"/>
                        </a:cubicBezTo>
                        <a:cubicBezTo>
                          <a:pt x="34" y="6"/>
                          <a:pt x="35" y="8"/>
                          <a:pt x="35" y="9"/>
                        </a:cubicBezTo>
                        <a:cubicBezTo>
                          <a:pt x="34" y="13"/>
                          <a:pt x="31" y="13"/>
                          <a:pt x="28" y="14"/>
                        </a:cubicBezTo>
                        <a:cubicBezTo>
                          <a:pt x="26" y="15"/>
                          <a:pt x="27" y="20"/>
                          <a:pt x="27" y="22"/>
                        </a:cubicBezTo>
                        <a:cubicBezTo>
                          <a:pt x="27" y="24"/>
                          <a:pt x="28" y="26"/>
                          <a:pt x="28" y="27"/>
                        </a:cubicBezTo>
                        <a:cubicBezTo>
                          <a:pt x="28" y="28"/>
                          <a:pt x="25" y="31"/>
                          <a:pt x="25" y="32"/>
                        </a:cubicBezTo>
                        <a:cubicBezTo>
                          <a:pt x="24" y="33"/>
                          <a:pt x="21" y="35"/>
                          <a:pt x="21" y="36"/>
                        </a:cubicBezTo>
                        <a:cubicBezTo>
                          <a:pt x="21" y="37"/>
                          <a:pt x="21" y="38"/>
                          <a:pt x="21" y="39"/>
                        </a:cubicBezTo>
                        <a:cubicBezTo>
                          <a:pt x="21" y="40"/>
                          <a:pt x="20" y="41"/>
                          <a:pt x="20" y="42"/>
                        </a:cubicBezTo>
                        <a:cubicBezTo>
                          <a:pt x="20" y="43"/>
                          <a:pt x="21" y="46"/>
                          <a:pt x="19" y="47"/>
                        </a:cubicBezTo>
                        <a:cubicBezTo>
                          <a:pt x="19" y="48"/>
                          <a:pt x="19" y="50"/>
                          <a:pt x="19" y="51"/>
                        </a:cubicBezTo>
                        <a:cubicBezTo>
                          <a:pt x="18" y="51"/>
                          <a:pt x="17" y="51"/>
                          <a:pt x="17" y="52"/>
                        </a:cubicBezTo>
                        <a:cubicBezTo>
                          <a:pt x="17" y="54"/>
                          <a:pt x="19" y="55"/>
                          <a:pt x="19" y="57"/>
                        </a:cubicBezTo>
                        <a:cubicBezTo>
                          <a:pt x="19" y="58"/>
                          <a:pt x="19" y="60"/>
                          <a:pt x="20" y="61"/>
                        </a:cubicBezTo>
                        <a:cubicBezTo>
                          <a:pt x="22" y="65"/>
                          <a:pt x="18" y="69"/>
                          <a:pt x="18" y="73"/>
                        </a:cubicBezTo>
                        <a:cubicBezTo>
                          <a:pt x="17" y="75"/>
                          <a:pt x="19" y="77"/>
                          <a:pt x="18" y="79"/>
                        </a:cubicBezTo>
                        <a:cubicBezTo>
                          <a:pt x="17" y="80"/>
                          <a:pt x="15" y="81"/>
                          <a:pt x="14" y="83"/>
                        </a:cubicBezTo>
                        <a:cubicBezTo>
                          <a:pt x="13" y="85"/>
                          <a:pt x="17" y="93"/>
                          <a:pt x="15" y="94"/>
                        </a:cubicBezTo>
                        <a:cubicBezTo>
                          <a:pt x="11" y="96"/>
                          <a:pt x="12" y="101"/>
                          <a:pt x="11" y="105"/>
                        </a:cubicBezTo>
                        <a:cubicBezTo>
                          <a:pt x="9" y="108"/>
                          <a:pt x="10" y="113"/>
                          <a:pt x="10" y="117"/>
                        </a:cubicBezTo>
                        <a:cubicBezTo>
                          <a:pt x="10" y="120"/>
                          <a:pt x="10" y="123"/>
                          <a:pt x="10" y="126"/>
                        </a:cubicBezTo>
                        <a:cubicBezTo>
                          <a:pt x="10" y="127"/>
                          <a:pt x="15" y="130"/>
                          <a:pt x="13" y="130"/>
                        </a:cubicBezTo>
                        <a:cubicBezTo>
                          <a:pt x="13" y="130"/>
                          <a:pt x="9" y="131"/>
                          <a:pt x="11" y="132"/>
                        </a:cubicBezTo>
                        <a:cubicBezTo>
                          <a:pt x="13" y="132"/>
                          <a:pt x="13" y="133"/>
                          <a:pt x="12" y="135"/>
                        </a:cubicBezTo>
                        <a:cubicBezTo>
                          <a:pt x="11" y="137"/>
                          <a:pt x="11" y="139"/>
                          <a:pt x="11" y="142"/>
                        </a:cubicBezTo>
                        <a:cubicBezTo>
                          <a:pt x="11" y="144"/>
                          <a:pt x="9" y="145"/>
                          <a:pt x="8" y="147"/>
                        </a:cubicBezTo>
                        <a:cubicBezTo>
                          <a:pt x="7" y="148"/>
                          <a:pt x="8" y="150"/>
                          <a:pt x="8" y="152"/>
                        </a:cubicBezTo>
                        <a:cubicBezTo>
                          <a:pt x="8" y="153"/>
                          <a:pt x="6" y="156"/>
                          <a:pt x="5" y="156"/>
                        </a:cubicBezTo>
                        <a:cubicBezTo>
                          <a:pt x="0" y="158"/>
                          <a:pt x="3" y="164"/>
                          <a:pt x="4" y="167"/>
                        </a:cubicBezTo>
                        <a:cubicBezTo>
                          <a:pt x="5" y="169"/>
                          <a:pt x="8" y="166"/>
                          <a:pt x="8" y="170"/>
                        </a:cubicBezTo>
                        <a:cubicBezTo>
                          <a:pt x="8" y="171"/>
                          <a:pt x="7" y="174"/>
                          <a:pt x="9" y="175"/>
                        </a:cubicBezTo>
                        <a:cubicBezTo>
                          <a:pt x="10" y="176"/>
                          <a:pt x="11" y="176"/>
                          <a:pt x="13" y="176"/>
                        </a:cubicBezTo>
                        <a:cubicBezTo>
                          <a:pt x="15" y="177"/>
                          <a:pt x="18" y="177"/>
                          <a:pt x="20" y="177"/>
                        </a:cubicBezTo>
                        <a:cubicBezTo>
                          <a:pt x="21" y="177"/>
                          <a:pt x="22" y="177"/>
                          <a:pt x="23" y="178"/>
                        </a:cubicBezTo>
                        <a:cubicBezTo>
                          <a:pt x="23" y="177"/>
                          <a:pt x="24" y="177"/>
                          <a:pt x="25" y="177"/>
                        </a:cubicBezTo>
                        <a:cubicBezTo>
                          <a:pt x="25" y="178"/>
                          <a:pt x="27" y="179"/>
                          <a:pt x="27" y="179"/>
                        </a:cubicBezTo>
                        <a:cubicBezTo>
                          <a:pt x="28" y="179"/>
                          <a:pt x="26" y="176"/>
                          <a:pt x="26" y="175"/>
                        </a:cubicBezTo>
                        <a:cubicBezTo>
                          <a:pt x="24" y="173"/>
                          <a:pt x="24" y="171"/>
                          <a:pt x="24" y="169"/>
                        </a:cubicBezTo>
                        <a:cubicBezTo>
                          <a:pt x="24" y="167"/>
                          <a:pt x="24" y="166"/>
                          <a:pt x="27" y="164"/>
                        </a:cubicBezTo>
                        <a:cubicBezTo>
                          <a:pt x="29" y="163"/>
                          <a:pt x="25" y="163"/>
                          <a:pt x="25" y="163"/>
                        </a:cubicBezTo>
                        <a:cubicBezTo>
                          <a:pt x="25" y="163"/>
                          <a:pt x="27" y="162"/>
                          <a:pt x="26" y="162"/>
                        </a:cubicBezTo>
                        <a:cubicBezTo>
                          <a:pt x="27" y="162"/>
                          <a:pt x="27" y="163"/>
                          <a:pt x="28" y="163"/>
                        </a:cubicBezTo>
                        <a:cubicBezTo>
                          <a:pt x="29" y="164"/>
                          <a:pt x="30" y="163"/>
                          <a:pt x="31" y="163"/>
                        </a:cubicBezTo>
                        <a:cubicBezTo>
                          <a:pt x="32" y="161"/>
                          <a:pt x="31" y="159"/>
                          <a:pt x="31" y="157"/>
                        </a:cubicBezTo>
                        <a:cubicBezTo>
                          <a:pt x="32" y="155"/>
                          <a:pt x="34" y="154"/>
                          <a:pt x="37" y="153"/>
                        </a:cubicBezTo>
                        <a:cubicBezTo>
                          <a:pt x="38" y="152"/>
                          <a:pt x="39" y="152"/>
                          <a:pt x="40" y="151"/>
                        </a:cubicBezTo>
                        <a:cubicBezTo>
                          <a:pt x="41" y="150"/>
                          <a:pt x="39" y="149"/>
                          <a:pt x="39" y="149"/>
                        </a:cubicBezTo>
                        <a:cubicBezTo>
                          <a:pt x="39" y="148"/>
                          <a:pt x="42" y="147"/>
                          <a:pt x="41" y="145"/>
                        </a:cubicBezTo>
                        <a:cubicBezTo>
                          <a:pt x="40" y="143"/>
                          <a:pt x="36" y="145"/>
                          <a:pt x="35" y="143"/>
                        </a:cubicBezTo>
                        <a:cubicBezTo>
                          <a:pt x="34" y="142"/>
                          <a:pt x="33" y="142"/>
                          <a:pt x="32" y="140"/>
                        </a:cubicBezTo>
                        <a:cubicBezTo>
                          <a:pt x="31" y="138"/>
                          <a:pt x="33" y="135"/>
                          <a:pt x="34" y="134"/>
                        </a:cubicBezTo>
                        <a:cubicBezTo>
                          <a:pt x="36" y="133"/>
                          <a:pt x="37" y="131"/>
                          <a:pt x="39" y="131"/>
                        </a:cubicBezTo>
                        <a:cubicBezTo>
                          <a:pt x="41" y="130"/>
                          <a:pt x="41" y="132"/>
                          <a:pt x="42" y="129"/>
                        </a:cubicBezTo>
                        <a:cubicBezTo>
                          <a:pt x="42" y="127"/>
                          <a:pt x="44" y="126"/>
                          <a:pt x="43" y="124"/>
                        </a:cubicBezTo>
                        <a:cubicBezTo>
                          <a:pt x="42" y="121"/>
                          <a:pt x="47" y="121"/>
                          <a:pt x="48" y="119"/>
                        </a:cubicBezTo>
                        <a:cubicBezTo>
                          <a:pt x="48" y="119"/>
                          <a:pt x="43" y="115"/>
                          <a:pt x="48" y="116"/>
                        </a:cubicBezTo>
                        <a:cubicBezTo>
                          <a:pt x="49" y="117"/>
                          <a:pt x="49" y="118"/>
                          <a:pt x="50" y="118"/>
                        </a:cubicBezTo>
                        <a:cubicBezTo>
                          <a:pt x="52" y="118"/>
                          <a:pt x="52" y="115"/>
                          <a:pt x="51" y="114"/>
                        </a:cubicBezTo>
                        <a:cubicBezTo>
                          <a:pt x="51" y="113"/>
                          <a:pt x="49" y="115"/>
                          <a:pt x="49" y="115"/>
                        </a:cubicBezTo>
                        <a:cubicBezTo>
                          <a:pt x="47" y="115"/>
                          <a:pt x="45" y="114"/>
                          <a:pt x="45" y="113"/>
                        </a:cubicBezTo>
                        <a:cubicBezTo>
                          <a:pt x="45" y="112"/>
                          <a:pt x="43" y="105"/>
                          <a:pt x="45" y="105"/>
                        </a:cubicBezTo>
                        <a:cubicBezTo>
                          <a:pt x="48" y="106"/>
                          <a:pt x="50" y="108"/>
                          <a:pt x="54" y="108"/>
                        </a:cubicBezTo>
                        <a:cubicBezTo>
                          <a:pt x="55" y="108"/>
                          <a:pt x="56" y="107"/>
                          <a:pt x="57" y="107"/>
                        </a:cubicBezTo>
                        <a:cubicBezTo>
                          <a:pt x="59" y="105"/>
                          <a:pt x="57" y="104"/>
                          <a:pt x="58" y="102"/>
                        </a:cubicBezTo>
                        <a:cubicBezTo>
                          <a:pt x="58" y="101"/>
                          <a:pt x="59" y="100"/>
                          <a:pt x="59" y="100"/>
                        </a:cubicBezTo>
                        <a:cubicBezTo>
                          <a:pt x="60" y="98"/>
                          <a:pt x="59" y="98"/>
                          <a:pt x="59" y="97"/>
                        </a:cubicBezTo>
                        <a:cubicBezTo>
                          <a:pt x="58" y="96"/>
                          <a:pt x="58" y="94"/>
                          <a:pt x="59" y="94"/>
                        </a:cubicBezTo>
                        <a:cubicBezTo>
                          <a:pt x="61" y="94"/>
                          <a:pt x="60" y="96"/>
                          <a:pt x="60" y="96"/>
                        </a:cubicBezTo>
                        <a:cubicBezTo>
                          <a:pt x="59" y="95"/>
                          <a:pt x="65" y="95"/>
                          <a:pt x="65" y="95"/>
                        </a:cubicBezTo>
                        <a:cubicBezTo>
                          <a:pt x="69" y="95"/>
                          <a:pt x="72" y="93"/>
                          <a:pt x="76" y="93"/>
                        </a:cubicBezTo>
                        <a:cubicBezTo>
                          <a:pt x="77" y="92"/>
                          <a:pt x="80" y="91"/>
                          <a:pt x="82" y="90"/>
                        </a:cubicBezTo>
                        <a:cubicBezTo>
                          <a:pt x="83" y="89"/>
                          <a:pt x="83" y="88"/>
                          <a:pt x="84" y="87"/>
                        </a:cubicBezTo>
                        <a:cubicBezTo>
                          <a:pt x="85" y="86"/>
                          <a:pt x="86" y="85"/>
                          <a:pt x="87" y="83"/>
                        </a:cubicBezTo>
                        <a:cubicBezTo>
                          <a:pt x="87" y="80"/>
                          <a:pt x="85" y="80"/>
                          <a:pt x="83" y="78"/>
                        </a:cubicBezTo>
                        <a:cubicBezTo>
                          <a:pt x="82" y="76"/>
                          <a:pt x="85" y="75"/>
                          <a:pt x="83" y="73"/>
                        </a:cubicBezTo>
                        <a:cubicBezTo>
                          <a:pt x="82" y="72"/>
                          <a:pt x="78" y="71"/>
                          <a:pt x="78" y="69"/>
                        </a:cubicBezTo>
                        <a:cubicBezTo>
                          <a:pt x="78" y="69"/>
                          <a:pt x="78" y="68"/>
                          <a:pt x="79" y="68"/>
                        </a:cubicBezTo>
                        <a:cubicBezTo>
                          <a:pt x="79" y="67"/>
                          <a:pt x="78" y="67"/>
                          <a:pt x="78" y="66"/>
                        </a:cubicBezTo>
                        <a:cubicBezTo>
                          <a:pt x="78" y="65"/>
                          <a:pt x="77" y="63"/>
                          <a:pt x="78" y="62"/>
                        </a:cubicBezTo>
                        <a:cubicBezTo>
                          <a:pt x="79" y="61"/>
                          <a:pt x="77" y="63"/>
                          <a:pt x="78" y="6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54" name="Freeform 631">
                    <a:extLst>
                      <a:ext uri="{FF2B5EF4-FFF2-40B4-BE49-F238E27FC236}">
                        <a16:creationId xmlns:a16="http://schemas.microsoft.com/office/drawing/2014/main" xmlns="" id="{A3BFC7CE-232A-D048-8061-CBE330D4B6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17387" y="8313140"/>
                    <a:ext cx="203824" cy="226173"/>
                  </a:xfrm>
                  <a:custGeom>
                    <a:avLst/>
                    <a:gdLst>
                      <a:gd name="T0" fmla="*/ 15 w 22"/>
                      <a:gd name="T1" fmla="*/ 23 h 24"/>
                      <a:gd name="T2" fmla="*/ 19 w 22"/>
                      <a:gd name="T3" fmla="*/ 24 h 24"/>
                      <a:gd name="T4" fmla="*/ 19 w 22"/>
                      <a:gd name="T5" fmla="*/ 17 h 24"/>
                      <a:gd name="T6" fmla="*/ 20 w 22"/>
                      <a:gd name="T7" fmla="*/ 10 h 24"/>
                      <a:gd name="T8" fmla="*/ 21 w 22"/>
                      <a:gd name="T9" fmla="*/ 7 h 24"/>
                      <a:gd name="T10" fmla="*/ 22 w 22"/>
                      <a:gd name="T11" fmla="*/ 3 h 24"/>
                      <a:gd name="T12" fmla="*/ 17 w 22"/>
                      <a:gd name="T13" fmla="*/ 4 h 24"/>
                      <a:gd name="T14" fmla="*/ 12 w 22"/>
                      <a:gd name="T15" fmla="*/ 5 h 24"/>
                      <a:gd name="T16" fmla="*/ 9 w 22"/>
                      <a:gd name="T17" fmla="*/ 8 h 24"/>
                      <a:gd name="T18" fmla="*/ 4 w 22"/>
                      <a:gd name="T19" fmla="*/ 9 h 24"/>
                      <a:gd name="T20" fmla="*/ 3 w 22"/>
                      <a:gd name="T21" fmla="*/ 12 h 24"/>
                      <a:gd name="T22" fmla="*/ 0 w 22"/>
                      <a:gd name="T23" fmla="*/ 13 h 24"/>
                      <a:gd name="T24" fmla="*/ 6 w 22"/>
                      <a:gd name="T25" fmla="*/ 19 h 24"/>
                      <a:gd name="T26" fmla="*/ 11 w 22"/>
                      <a:gd name="T27" fmla="*/ 22 h 24"/>
                      <a:gd name="T28" fmla="*/ 15 w 22"/>
                      <a:gd name="T29" fmla="*/ 23 h 24"/>
                      <a:gd name="T30" fmla="*/ 15 w 22"/>
                      <a:gd name="T31" fmla="*/ 23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2" h="24">
                        <a:moveTo>
                          <a:pt x="15" y="23"/>
                        </a:moveTo>
                        <a:cubicBezTo>
                          <a:pt x="16" y="24"/>
                          <a:pt x="17" y="24"/>
                          <a:pt x="19" y="24"/>
                        </a:cubicBezTo>
                        <a:cubicBezTo>
                          <a:pt x="17" y="21"/>
                          <a:pt x="19" y="20"/>
                          <a:pt x="19" y="17"/>
                        </a:cubicBezTo>
                        <a:cubicBezTo>
                          <a:pt x="19" y="15"/>
                          <a:pt x="20" y="12"/>
                          <a:pt x="20" y="10"/>
                        </a:cubicBezTo>
                        <a:cubicBezTo>
                          <a:pt x="20" y="9"/>
                          <a:pt x="21" y="8"/>
                          <a:pt x="21" y="7"/>
                        </a:cubicBezTo>
                        <a:cubicBezTo>
                          <a:pt x="22" y="6"/>
                          <a:pt x="21" y="5"/>
                          <a:pt x="22" y="3"/>
                        </a:cubicBezTo>
                        <a:cubicBezTo>
                          <a:pt x="22" y="0"/>
                          <a:pt x="18" y="4"/>
                          <a:pt x="17" y="4"/>
                        </a:cubicBezTo>
                        <a:cubicBezTo>
                          <a:pt x="15" y="4"/>
                          <a:pt x="14" y="3"/>
                          <a:pt x="12" y="5"/>
                        </a:cubicBezTo>
                        <a:cubicBezTo>
                          <a:pt x="12" y="5"/>
                          <a:pt x="10" y="9"/>
                          <a:pt x="9" y="8"/>
                        </a:cubicBezTo>
                        <a:cubicBezTo>
                          <a:pt x="7" y="8"/>
                          <a:pt x="6" y="8"/>
                          <a:pt x="4" y="9"/>
                        </a:cubicBezTo>
                        <a:cubicBezTo>
                          <a:pt x="4" y="10"/>
                          <a:pt x="4" y="12"/>
                          <a:pt x="3" y="12"/>
                        </a:cubicBezTo>
                        <a:cubicBezTo>
                          <a:pt x="3" y="13"/>
                          <a:pt x="1" y="13"/>
                          <a:pt x="0" y="13"/>
                        </a:cubicBezTo>
                        <a:cubicBezTo>
                          <a:pt x="2" y="15"/>
                          <a:pt x="4" y="18"/>
                          <a:pt x="6" y="19"/>
                        </a:cubicBezTo>
                        <a:cubicBezTo>
                          <a:pt x="7" y="21"/>
                          <a:pt x="9" y="22"/>
                          <a:pt x="11" y="22"/>
                        </a:cubicBezTo>
                        <a:cubicBezTo>
                          <a:pt x="12" y="22"/>
                          <a:pt x="14" y="22"/>
                          <a:pt x="15" y="23"/>
                        </a:cubicBezTo>
                        <a:cubicBezTo>
                          <a:pt x="16" y="23"/>
                          <a:pt x="15" y="22"/>
                          <a:pt x="15" y="2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55" name="Freeform 632">
                    <a:extLst>
                      <a:ext uri="{FF2B5EF4-FFF2-40B4-BE49-F238E27FC236}">
                        <a16:creationId xmlns:a16="http://schemas.microsoft.com/office/drawing/2014/main" xmlns="" id="{109C20B9-1CA0-CE42-9D58-1E6DCDAF326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81084" y="8520197"/>
                    <a:ext cx="159235" cy="140163"/>
                  </a:xfrm>
                  <a:custGeom>
                    <a:avLst/>
                    <a:gdLst>
                      <a:gd name="T0" fmla="*/ 16 w 17"/>
                      <a:gd name="T1" fmla="*/ 10 h 15"/>
                      <a:gd name="T2" fmla="*/ 17 w 17"/>
                      <a:gd name="T3" fmla="*/ 8 h 15"/>
                      <a:gd name="T4" fmla="*/ 15 w 17"/>
                      <a:gd name="T5" fmla="*/ 6 h 15"/>
                      <a:gd name="T6" fmla="*/ 12 w 17"/>
                      <a:gd name="T7" fmla="*/ 2 h 15"/>
                      <a:gd name="T8" fmla="*/ 8 w 17"/>
                      <a:gd name="T9" fmla="*/ 1 h 15"/>
                      <a:gd name="T10" fmla="*/ 3 w 17"/>
                      <a:gd name="T11" fmla="*/ 0 h 15"/>
                      <a:gd name="T12" fmla="*/ 3 w 17"/>
                      <a:gd name="T13" fmla="*/ 6 h 15"/>
                      <a:gd name="T14" fmla="*/ 6 w 17"/>
                      <a:gd name="T15" fmla="*/ 7 h 15"/>
                      <a:gd name="T16" fmla="*/ 4 w 17"/>
                      <a:gd name="T17" fmla="*/ 5 h 15"/>
                      <a:gd name="T18" fmla="*/ 7 w 17"/>
                      <a:gd name="T19" fmla="*/ 7 h 15"/>
                      <a:gd name="T20" fmla="*/ 11 w 17"/>
                      <a:gd name="T21" fmla="*/ 10 h 15"/>
                      <a:gd name="T22" fmla="*/ 14 w 17"/>
                      <a:gd name="T23" fmla="*/ 14 h 15"/>
                      <a:gd name="T24" fmla="*/ 16 w 17"/>
                      <a:gd name="T25" fmla="*/ 10 h 15"/>
                      <a:gd name="T26" fmla="*/ 16 w 17"/>
                      <a:gd name="T27" fmla="*/ 10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7" h="15">
                        <a:moveTo>
                          <a:pt x="16" y="10"/>
                        </a:moveTo>
                        <a:cubicBezTo>
                          <a:pt x="16" y="9"/>
                          <a:pt x="16" y="8"/>
                          <a:pt x="17" y="8"/>
                        </a:cubicBezTo>
                        <a:cubicBezTo>
                          <a:pt x="16" y="7"/>
                          <a:pt x="16" y="6"/>
                          <a:pt x="15" y="6"/>
                        </a:cubicBezTo>
                        <a:cubicBezTo>
                          <a:pt x="14" y="5"/>
                          <a:pt x="13" y="2"/>
                          <a:pt x="12" y="2"/>
                        </a:cubicBezTo>
                        <a:cubicBezTo>
                          <a:pt x="10" y="2"/>
                          <a:pt x="9" y="2"/>
                          <a:pt x="8" y="1"/>
                        </a:cubicBezTo>
                        <a:cubicBezTo>
                          <a:pt x="7" y="0"/>
                          <a:pt x="4" y="0"/>
                          <a:pt x="3" y="0"/>
                        </a:cubicBezTo>
                        <a:cubicBezTo>
                          <a:pt x="4" y="1"/>
                          <a:pt x="0" y="6"/>
                          <a:pt x="3" y="6"/>
                        </a:cubicBezTo>
                        <a:cubicBezTo>
                          <a:pt x="4" y="6"/>
                          <a:pt x="4" y="8"/>
                          <a:pt x="6" y="7"/>
                        </a:cubicBezTo>
                        <a:cubicBezTo>
                          <a:pt x="7" y="6"/>
                          <a:pt x="4" y="5"/>
                          <a:pt x="4" y="5"/>
                        </a:cubicBezTo>
                        <a:cubicBezTo>
                          <a:pt x="5" y="5"/>
                          <a:pt x="7" y="6"/>
                          <a:pt x="7" y="7"/>
                        </a:cubicBezTo>
                        <a:cubicBezTo>
                          <a:pt x="8" y="9"/>
                          <a:pt x="10" y="8"/>
                          <a:pt x="11" y="10"/>
                        </a:cubicBezTo>
                        <a:cubicBezTo>
                          <a:pt x="12" y="11"/>
                          <a:pt x="12" y="13"/>
                          <a:pt x="14" y="14"/>
                        </a:cubicBezTo>
                        <a:cubicBezTo>
                          <a:pt x="17" y="15"/>
                          <a:pt x="17" y="12"/>
                          <a:pt x="16" y="10"/>
                        </a:cubicBezTo>
                        <a:cubicBezTo>
                          <a:pt x="16" y="9"/>
                          <a:pt x="16" y="11"/>
                          <a:pt x="16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56" name="Freeform 633">
                    <a:extLst>
                      <a:ext uri="{FF2B5EF4-FFF2-40B4-BE49-F238E27FC236}">
                        <a16:creationId xmlns:a16="http://schemas.microsoft.com/office/drawing/2014/main" xmlns="" id="{634DB45E-F785-994B-BCA0-F3C9C67AFA1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502737" y="8360921"/>
                    <a:ext cx="105096" cy="82827"/>
                  </a:xfrm>
                  <a:custGeom>
                    <a:avLst/>
                    <a:gdLst>
                      <a:gd name="T0" fmla="*/ 4 w 11"/>
                      <a:gd name="T1" fmla="*/ 1 h 9"/>
                      <a:gd name="T2" fmla="*/ 4 w 11"/>
                      <a:gd name="T3" fmla="*/ 0 h 9"/>
                      <a:gd name="T4" fmla="*/ 0 w 11"/>
                      <a:gd name="T5" fmla="*/ 4 h 9"/>
                      <a:gd name="T6" fmla="*/ 11 w 11"/>
                      <a:gd name="T7" fmla="*/ 5 h 9"/>
                      <a:gd name="T8" fmla="*/ 4 w 11"/>
                      <a:gd name="T9" fmla="*/ 1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" h="9">
                        <a:moveTo>
                          <a:pt x="4" y="1"/>
                        </a:move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3" y="1"/>
                          <a:pt x="1" y="3"/>
                          <a:pt x="0" y="4"/>
                        </a:cubicBezTo>
                        <a:cubicBezTo>
                          <a:pt x="2" y="5"/>
                          <a:pt x="11" y="9"/>
                          <a:pt x="11" y="5"/>
                        </a:cubicBezTo>
                        <a:cubicBezTo>
                          <a:pt x="11" y="2"/>
                          <a:pt x="6" y="3"/>
                          <a:pt x="4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57" name="Freeform 634">
                    <a:extLst>
                      <a:ext uri="{FF2B5EF4-FFF2-40B4-BE49-F238E27FC236}">
                        <a16:creationId xmlns:a16="http://schemas.microsoft.com/office/drawing/2014/main" xmlns="" id="{247CB344-FD2D-4A47-BF89-4AFC7BE61C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391272" y="8192091"/>
                    <a:ext cx="187902" cy="216615"/>
                  </a:xfrm>
                  <a:custGeom>
                    <a:avLst/>
                    <a:gdLst>
                      <a:gd name="T0" fmla="*/ 16 w 20"/>
                      <a:gd name="T1" fmla="*/ 16 h 23"/>
                      <a:gd name="T2" fmla="*/ 20 w 20"/>
                      <a:gd name="T3" fmla="*/ 12 h 23"/>
                      <a:gd name="T4" fmla="*/ 16 w 20"/>
                      <a:gd name="T5" fmla="*/ 8 h 23"/>
                      <a:gd name="T6" fmla="*/ 16 w 20"/>
                      <a:gd name="T7" fmla="*/ 1 h 23"/>
                      <a:gd name="T8" fmla="*/ 8 w 20"/>
                      <a:gd name="T9" fmla="*/ 1 h 23"/>
                      <a:gd name="T10" fmla="*/ 7 w 20"/>
                      <a:gd name="T11" fmla="*/ 6 h 23"/>
                      <a:gd name="T12" fmla="*/ 8 w 20"/>
                      <a:gd name="T13" fmla="*/ 10 h 23"/>
                      <a:gd name="T14" fmla="*/ 4 w 20"/>
                      <a:gd name="T15" fmla="*/ 10 h 23"/>
                      <a:gd name="T16" fmla="*/ 2 w 20"/>
                      <a:gd name="T17" fmla="*/ 15 h 23"/>
                      <a:gd name="T18" fmla="*/ 12 w 20"/>
                      <a:gd name="T19" fmla="*/ 21 h 23"/>
                      <a:gd name="T20" fmla="*/ 16 w 20"/>
                      <a:gd name="T21" fmla="*/ 16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20" h="23">
                        <a:moveTo>
                          <a:pt x="16" y="16"/>
                        </a:moveTo>
                        <a:cubicBezTo>
                          <a:pt x="16" y="14"/>
                          <a:pt x="19" y="13"/>
                          <a:pt x="20" y="12"/>
                        </a:cubicBezTo>
                        <a:cubicBezTo>
                          <a:pt x="17" y="11"/>
                          <a:pt x="16" y="11"/>
                          <a:pt x="16" y="8"/>
                        </a:cubicBezTo>
                        <a:cubicBezTo>
                          <a:pt x="16" y="7"/>
                          <a:pt x="17" y="2"/>
                          <a:pt x="16" y="1"/>
                        </a:cubicBezTo>
                        <a:cubicBezTo>
                          <a:pt x="15" y="0"/>
                          <a:pt x="10" y="1"/>
                          <a:pt x="8" y="1"/>
                        </a:cubicBezTo>
                        <a:cubicBezTo>
                          <a:pt x="6" y="1"/>
                          <a:pt x="6" y="4"/>
                          <a:pt x="7" y="6"/>
                        </a:cubicBezTo>
                        <a:cubicBezTo>
                          <a:pt x="8" y="7"/>
                          <a:pt x="12" y="10"/>
                          <a:pt x="8" y="10"/>
                        </a:cubicBezTo>
                        <a:cubicBezTo>
                          <a:pt x="7" y="10"/>
                          <a:pt x="5" y="10"/>
                          <a:pt x="4" y="10"/>
                        </a:cubicBezTo>
                        <a:cubicBezTo>
                          <a:pt x="2" y="10"/>
                          <a:pt x="2" y="14"/>
                          <a:pt x="2" y="15"/>
                        </a:cubicBezTo>
                        <a:cubicBezTo>
                          <a:pt x="0" y="21"/>
                          <a:pt x="8" y="20"/>
                          <a:pt x="12" y="21"/>
                        </a:cubicBezTo>
                        <a:cubicBezTo>
                          <a:pt x="13" y="23"/>
                          <a:pt x="16" y="17"/>
                          <a:pt x="16" y="1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58" name="Freeform 635">
                    <a:extLst>
                      <a:ext uri="{FF2B5EF4-FFF2-40B4-BE49-F238E27FC236}">
                        <a16:creationId xmlns:a16="http://schemas.microsoft.com/office/drawing/2014/main" xmlns="" id="{26714342-B772-8F44-86E4-FDBDEC2BF4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54330" y="7453043"/>
                    <a:ext cx="1398093" cy="898324"/>
                  </a:xfrm>
                  <a:custGeom>
                    <a:avLst/>
                    <a:gdLst>
                      <a:gd name="T0" fmla="*/ 132 w 150"/>
                      <a:gd name="T1" fmla="*/ 88 h 96"/>
                      <a:gd name="T2" fmla="*/ 130 w 150"/>
                      <a:gd name="T3" fmla="*/ 80 h 96"/>
                      <a:gd name="T4" fmla="*/ 144 w 150"/>
                      <a:gd name="T5" fmla="*/ 78 h 96"/>
                      <a:gd name="T6" fmla="*/ 146 w 150"/>
                      <a:gd name="T7" fmla="*/ 68 h 96"/>
                      <a:gd name="T8" fmla="*/ 146 w 150"/>
                      <a:gd name="T9" fmla="*/ 61 h 96"/>
                      <a:gd name="T10" fmla="*/ 132 w 150"/>
                      <a:gd name="T11" fmla="*/ 64 h 96"/>
                      <a:gd name="T12" fmla="*/ 126 w 150"/>
                      <a:gd name="T13" fmla="*/ 76 h 96"/>
                      <a:gd name="T14" fmla="*/ 110 w 150"/>
                      <a:gd name="T15" fmla="*/ 76 h 96"/>
                      <a:gd name="T16" fmla="*/ 102 w 150"/>
                      <a:gd name="T17" fmla="*/ 69 h 96"/>
                      <a:gd name="T18" fmla="*/ 96 w 150"/>
                      <a:gd name="T19" fmla="*/ 51 h 96"/>
                      <a:gd name="T20" fmla="*/ 98 w 150"/>
                      <a:gd name="T21" fmla="*/ 38 h 96"/>
                      <a:gd name="T22" fmla="*/ 90 w 150"/>
                      <a:gd name="T23" fmla="*/ 35 h 96"/>
                      <a:gd name="T24" fmla="*/ 82 w 150"/>
                      <a:gd name="T25" fmla="*/ 24 h 96"/>
                      <a:gd name="T26" fmla="*/ 75 w 150"/>
                      <a:gd name="T27" fmla="*/ 17 h 96"/>
                      <a:gd name="T28" fmla="*/ 68 w 150"/>
                      <a:gd name="T29" fmla="*/ 20 h 96"/>
                      <a:gd name="T30" fmla="*/ 59 w 150"/>
                      <a:gd name="T31" fmla="*/ 10 h 96"/>
                      <a:gd name="T32" fmla="*/ 45 w 150"/>
                      <a:gd name="T33" fmla="*/ 6 h 96"/>
                      <a:gd name="T34" fmla="*/ 29 w 150"/>
                      <a:gd name="T35" fmla="*/ 8 h 96"/>
                      <a:gd name="T36" fmla="*/ 13 w 150"/>
                      <a:gd name="T37" fmla="*/ 1 h 96"/>
                      <a:gd name="T38" fmla="*/ 7 w 150"/>
                      <a:gd name="T39" fmla="*/ 16 h 96"/>
                      <a:gd name="T40" fmla="*/ 15 w 150"/>
                      <a:gd name="T41" fmla="*/ 28 h 96"/>
                      <a:gd name="T42" fmla="*/ 15 w 150"/>
                      <a:gd name="T43" fmla="*/ 32 h 96"/>
                      <a:gd name="T44" fmla="*/ 25 w 150"/>
                      <a:gd name="T45" fmla="*/ 38 h 96"/>
                      <a:gd name="T46" fmla="*/ 26 w 150"/>
                      <a:gd name="T47" fmla="*/ 44 h 96"/>
                      <a:gd name="T48" fmla="*/ 36 w 150"/>
                      <a:gd name="T49" fmla="*/ 53 h 96"/>
                      <a:gd name="T50" fmla="*/ 36 w 150"/>
                      <a:gd name="T51" fmla="*/ 47 h 96"/>
                      <a:gd name="T52" fmla="*/ 32 w 150"/>
                      <a:gd name="T53" fmla="*/ 42 h 96"/>
                      <a:gd name="T54" fmla="*/ 26 w 150"/>
                      <a:gd name="T55" fmla="*/ 32 h 96"/>
                      <a:gd name="T56" fmla="*/ 20 w 150"/>
                      <a:gd name="T57" fmla="*/ 23 h 96"/>
                      <a:gd name="T58" fmla="*/ 13 w 150"/>
                      <a:gd name="T59" fmla="*/ 16 h 96"/>
                      <a:gd name="T60" fmla="*/ 11 w 150"/>
                      <a:gd name="T61" fmla="*/ 5 h 96"/>
                      <a:gd name="T62" fmla="*/ 15 w 150"/>
                      <a:gd name="T63" fmla="*/ 7 h 96"/>
                      <a:gd name="T64" fmla="*/ 20 w 150"/>
                      <a:gd name="T65" fmla="*/ 9 h 96"/>
                      <a:gd name="T66" fmla="*/ 23 w 150"/>
                      <a:gd name="T67" fmla="*/ 19 h 96"/>
                      <a:gd name="T68" fmla="*/ 23 w 150"/>
                      <a:gd name="T69" fmla="*/ 20 h 96"/>
                      <a:gd name="T70" fmla="*/ 32 w 150"/>
                      <a:gd name="T71" fmla="*/ 27 h 96"/>
                      <a:gd name="T72" fmla="*/ 36 w 150"/>
                      <a:gd name="T73" fmla="*/ 33 h 96"/>
                      <a:gd name="T74" fmla="*/ 38 w 150"/>
                      <a:gd name="T75" fmla="*/ 38 h 96"/>
                      <a:gd name="T76" fmla="*/ 46 w 150"/>
                      <a:gd name="T77" fmla="*/ 45 h 96"/>
                      <a:gd name="T78" fmla="*/ 54 w 150"/>
                      <a:gd name="T79" fmla="*/ 53 h 96"/>
                      <a:gd name="T80" fmla="*/ 56 w 150"/>
                      <a:gd name="T81" fmla="*/ 59 h 96"/>
                      <a:gd name="T82" fmla="*/ 58 w 150"/>
                      <a:gd name="T83" fmla="*/ 65 h 96"/>
                      <a:gd name="T84" fmla="*/ 60 w 150"/>
                      <a:gd name="T85" fmla="*/ 72 h 96"/>
                      <a:gd name="T86" fmla="*/ 68 w 150"/>
                      <a:gd name="T87" fmla="*/ 77 h 96"/>
                      <a:gd name="T88" fmla="*/ 89 w 150"/>
                      <a:gd name="T89" fmla="*/ 86 h 96"/>
                      <a:gd name="T90" fmla="*/ 113 w 150"/>
                      <a:gd name="T91" fmla="*/ 88 h 96"/>
                      <a:gd name="T92" fmla="*/ 126 w 150"/>
                      <a:gd name="T93" fmla="*/ 89 h 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150" h="96">
                        <a:moveTo>
                          <a:pt x="126" y="89"/>
                        </a:moveTo>
                        <a:cubicBezTo>
                          <a:pt x="127" y="89"/>
                          <a:pt x="134" y="90"/>
                          <a:pt x="132" y="88"/>
                        </a:cubicBezTo>
                        <a:cubicBezTo>
                          <a:pt x="131" y="86"/>
                          <a:pt x="129" y="85"/>
                          <a:pt x="128" y="83"/>
                        </a:cubicBezTo>
                        <a:cubicBezTo>
                          <a:pt x="128" y="83"/>
                          <a:pt x="129" y="80"/>
                          <a:pt x="130" y="80"/>
                        </a:cubicBezTo>
                        <a:cubicBezTo>
                          <a:pt x="131" y="79"/>
                          <a:pt x="136" y="80"/>
                          <a:pt x="138" y="80"/>
                        </a:cubicBezTo>
                        <a:cubicBezTo>
                          <a:pt x="141" y="80"/>
                          <a:pt x="140" y="75"/>
                          <a:pt x="144" y="78"/>
                        </a:cubicBezTo>
                        <a:cubicBezTo>
                          <a:pt x="145" y="76"/>
                          <a:pt x="146" y="75"/>
                          <a:pt x="146" y="73"/>
                        </a:cubicBezTo>
                        <a:cubicBezTo>
                          <a:pt x="146" y="71"/>
                          <a:pt x="145" y="69"/>
                          <a:pt x="146" y="68"/>
                        </a:cubicBezTo>
                        <a:cubicBezTo>
                          <a:pt x="147" y="66"/>
                          <a:pt x="150" y="64"/>
                          <a:pt x="150" y="63"/>
                        </a:cubicBezTo>
                        <a:cubicBezTo>
                          <a:pt x="149" y="61"/>
                          <a:pt x="148" y="61"/>
                          <a:pt x="146" y="61"/>
                        </a:cubicBezTo>
                        <a:cubicBezTo>
                          <a:pt x="143" y="61"/>
                          <a:pt x="139" y="61"/>
                          <a:pt x="136" y="62"/>
                        </a:cubicBezTo>
                        <a:cubicBezTo>
                          <a:pt x="134" y="62"/>
                          <a:pt x="133" y="63"/>
                          <a:pt x="132" y="64"/>
                        </a:cubicBezTo>
                        <a:cubicBezTo>
                          <a:pt x="131" y="66"/>
                          <a:pt x="132" y="68"/>
                          <a:pt x="131" y="70"/>
                        </a:cubicBezTo>
                        <a:cubicBezTo>
                          <a:pt x="131" y="71"/>
                          <a:pt x="126" y="76"/>
                          <a:pt x="126" y="76"/>
                        </a:cubicBezTo>
                        <a:cubicBezTo>
                          <a:pt x="122" y="75"/>
                          <a:pt x="118" y="76"/>
                          <a:pt x="114" y="78"/>
                        </a:cubicBezTo>
                        <a:cubicBezTo>
                          <a:pt x="112" y="78"/>
                          <a:pt x="111" y="77"/>
                          <a:pt x="110" y="76"/>
                        </a:cubicBezTo>
                        <a:cubicBezTo>
                          <a:pt x="109" y="75"/>
                          <a:pt x="107" y="75"/>
                          <a:pt x="105" y="74"/>
                        </a:cubicBezTo>
                        <a:cubicBezTo>
                          <a:pt x="103" y="74"/>
                          <a:pt x="103" y="71"/>
                          <a:pt x="102" y="69"/>
                        </a:cubicBezTo>
                        <a:cubicBezTo>
                          <a:pt x="101" y="67"/>
                          <a:pt x="99" y="66"/>
                          <a:pt x="98" y="64"/>
                        </a:cubicBezTo>
                        <a:cubicBezTo>
                          <a:pt x="97" y="60"/>
                          <a:pt x="95" y="55"/>
                          <a:pt x="96" y="51"/>
                        </a:cubicBezTo>
                        <a:cubicBezTo>
                          <a:pt x="96" y="48"/>
                          <a:pt x="95" y="44"/>
                          <a:pt x="97" y="41"/>
                        </a:cubicBezTo>
                        <a:cubicBezTo>
                          <a:pt x="98" y="40"/>
                          <a:pt x="98" y="39"/>
                          <a:pt x="98" y="38"/>
                        </a:cubicBezTo>
                        <a:cubicBezTo>
                          <a:pt x="99" y="36"/>
                          <a:pt x="97" y="37"/>
                          <a:pt x="96" y="36"/>
                        </a:cubicBezTo>
                        <a:cubicBezTo>
                          <a:pt x="94" y="36"/>
                          <a:pt x="92" y="35"/>
                          <a:pt x="90" y="35"/>
                        </a:cubicBezTo>
                        <a:cubicBezTo>
                          <a:pt x="89" y="34"/>
                          <a:pt x="87" y="32"/>
                          <a:pt x="87" y="30"/>
                        </a:cubicBezTo>
                        <a:cubicBezTo>
                          <a:pt x="87" y="27"/>
                          <a:pt x="84" y="26"/>
                          <a:pt x="82" y="24"/>
                        </a:cubicBezTo>
                        <a:cubicBezTo>
                          <a:pt x="81" y="22"/>
                          <a:pt x="81" y="20"/>
                          <a:pt x="80" y="18"/>
                        </a:cubicBezTo>
                        <a:cubicBezTo>
                          <a:pt x="79" y="17"/>
                          <a:pt x="77" y="17"/>
                          <a:pt x="75" y="17"/>
                        </a:cubicBezTo>
                        <a:cubicBezTo>
                          <a:pt x="74" y="16"/>
                          <a:pt x="72" y="16"/>
                          <a:pt x="71" y="17"/>
                        </a:cubicBezTo>
                        <a:cubicBezTo>
                          <a:pt x="71" y="18"/>
                          <a:pt x="70" y="20"/>
                          <a:pt x="68" y="20"/>
                        </a:cubicBezTo>
                        <a:cubicBezTo>
                          <a:pt x="66" y="20"/>
                          <a:pt x="63" y="18"/>
                          <a:pt x="62" y="16"/>
                        </a:cubicBezTo>
                        <a:cubicBezTo>
                          <a:pt x="61" y="13"/>
                          <a:pt x="61" y="12"/>
                          <a:pt x="59" y="10"/>
                        </a:cubicBezTo>
                        <a:cubicBezTo>
                          <a:pt x="57" y="9"/>
                          <a:pt x="54" y="6"/>
                          <a:pt x="52" y="6"/>
                        </a:cubicBezTo>
                        <a:cubicBezTo>
                          <a:pt x="51" y="5"/>
                          <a:pt x="45" y="5"/>
                          <a:pt x="45" y="6"/>
                        </a:cubicBezTo>
                        <a:cubicBezTo>
                          <a:pt x="43" y="9"/>
                          <a:pt x="42" y="8"/>
                          <a:pt x="39" y="8"/>
                        </a:cubicBezTo>
                        <a:cubicBezTo>
                          <a:pt x="35" y="8"/>
                          <a:pt x="32" y="8"/>
                          <a:pt x="29" y="8"/>
                        </a:cubicBezTo>
                        <a:cubicBezTo>
                          <a:pt x="28" y="8"/>
                          <a:pt x="25" y="6"/>
                          <a:pt x="23" y="5"/>
                        </a:cubicBezTo>
                        <a:cubicBezTo>
                          <a:pt x="20" y="4"/>
                          <a:pt x="17" y="3"/>
                          <a:pt x="13" y="1"/>
                        </a:cubicBezTo>
                        <a:cubicBezTo>
                          <a:pt x="9" y="0"/>
                          <a:pt x="4" y="1"/>
                          <a:pt x="0" y="2"/>
                        </a:cubicBezTo>
                        <a:cubicBezTo>
                          <a:pt x="1" y="7"/>
                          <a:pt x="5" y="11"/>
                          <a:pt x="7" y="16"/>
                        </a:cubicBezTo>
                        <a:cubicBezTo>
                          <a:pt x="8" y="18"/>
                          <a:pt x="11" y="20"/>
                          <a:pt x="13" y="21"/>
                        </a:cubicBezTo>
                        <a:cubicBezTo>
                          <a:pt x="14" y="23"/>
                          <a:pt x="16" y="26"/>
                          <a:pt x="15" y="28"/>
                        </a:cubicBezTo>
                        <a:cubicBezTo>
                          <a:pt x="15" y="28"/>
                          <a:pt x="8" y="26"/>
                          <a:pt x="12" y="29"/>
                        </a:cubicBezTo>
                        <a:cubicBezTo>
                          <a:pt x="13" y="30"/>
                          <a:pt x="14" y="31"/>
                          <a:pt x="15" y="32"/>
                        </a:cubicBezTo>
                        <a:cubicBezTo>
                          <a:pt x="17" y="32"/>
                          <a:pt x="18" y="32"/>
                          <a:pt x="19" y="33"/>
                        </a:cubicBezTo>
                        <a:cubicBezTo>
                          <a:pt x="21" y="34"/>
                          <a:pt x="23" y="36"/>
                          <a:pt x="25" y="38"/>
                        </a:cubicBezTo>
                        <a:cubicBezTo>
                          <a:pt x="26" y="39"/>
                          <a:pt x="25" y="41"/>
                          <a:pt x="24" y="42"/>
                        </a:cubicBezTo>
                        <a:cubicBezTo>
                          <a:pt x="23" y="43"/>
                          <a:pt x="25" y="44"/>
                          <a:pt x="26" y="44"/>
                        </a:cubicBezTo>
                        <a:cubicBezTo>
                          <a:pt x="29" y="46"/>
                          <a:pt x="31" y="48"/>
                          <a:pt x="33" y="50"/>
                        </a:cubicBezTo>
                        <a:cubicBezTo>
                          <a:pt x="34" y="51"/>
                          <a:pt x="35" y="53"/>
                          <a:pt x="36" y="53"/>
                        </a:cubicBezTo>
                        <a:cubicBezTo>
                          <a:pt x="37" y="53"/>
                          <a:pt x="38" y="51"/>
                          <a:pt x="37" y="50"/>
                        </a:cubicBezTo>
                        <a:cubicBezTo>
                          <a:pt x="37" y="49"/>
                          <a:pt x="36" y="48"/>
                          <a:pt x="36" y="47"/>
                        </a:cubicBezTo>
                        <a:cubicBezTo>
                          <a:pt x="35" y="46"/>
                          <a:pt x="33" y="47"/>
                          <a:pt x="32" y="46"/>
                        </a:cubicBezTo>
                        <a:cubicBezTo>
                          <a:pt x="30" y="44"/>
                          <a:pt x="32" y="44"/>
                          <a:pt x="32" y="42"/>
                        </a:cubicBezTo>
                        <a:cubicBezTo>
                          <a:pt x="32" y="42"/>
                          <a:pt x="30" y="40"/>
                          <a:pt x="30" y="39"/>
                        </a:cubicBezTo>
                        <a:cubicBezTo>
                          <a:pt x="28" y="37"/>
                          <a:pt x="28" y="34"/>
                          <a:pt x="26" y="32"/>
                        </a:cubicBezTo>
                        <a:cubicBezTo>
                          <a:pt x="24" y="31"/>
                          <a:pt x="22" y="29"/>
                          <a:pt x="21" y="27"/>
                        </a:cubicBezTo>
                        <a:cubicBezTo>
                          <a:pt x="21" y="26"/>
                          <a:pt x="21" y="24"/>
                          <a:pt x="20" y="23"/>
                        </a:cubicBezTo>
                        <a:cubicBezTo>
                          <a:pt x="19" y="22"/>
                          <a:pt x="18" y="21"/>
                          <a:pt x="17" y="20"/>
                        </a:cubicBezTo>
                        <a:cubicBezTo>
                          <a:pt x="16" y="18"/>
                          <a:pt x="15" y="17"/>
                          <a:pt x="13" y="16"/>
                        </a:cubicBezTo>
                        <a:cubicBezTo>
                          <a:pt x="12" y="15"/>
                          <a:pt x="12" y="13"/>
                          <a:pt x="12" y="12"/>
                        </a:cubicBezTo>
                        <a:cubicBezTo>
                          <a:pt x="12" y="11"/>
                          <a:pt x="10" y="6"/>
                          <a:pt x="11" y="5"/>
                        </a:cubicBezTo>
                        <a:cubicBezTo>
                          <a:pt x="12" y="4"/>
                          <a:pt x="13" y="7"/>
                          <a:pt x="14" y="7"/>
                        </a:cubicBezTo>
                        <a:cubicBezTo>
                          <a:pt x="15" y="7"/>
                          <a:pt x="15" y="7"/>
                          <a:pt x="15" y="7"/>
                        </a:cubicBezTo>
                        <a:cubicBezTo>
                          <a:pt x="17" y="6"/>
                          <a:pt x="17" y="7"/>
                          <a:pt x="18" y="8"/>
                        </a:cubicBezTo>
                        <a:cubicBezTo>
                          <a:pt x="19" y="8"/>
                          <a:pt x="20" y="8"/>
                          <a:pt x="20" y="9"/>
                        </a:cubicBezTo>
                        <a:cubicBezTo>
                          <a:pt x="20" y="11"/>
                          <a:pt x="21" y="13"/>
                          <a:pt x="22" y="15"/>
                        </a:cubicBezTo>
                        <a:cubicBezTo>
                          <a:pt x="22" y="16"/>
                          <a:pt x="23" y="18"/>
                          <a:pt x="23" y="19"/>
                        </a:cubicBezTo>
                        <a:cubicBezTo>
                          <a:pt x="23" y="20"/>
                          <a:pt x="22" y="21"/>
                          <a:pt x="22" y="22"/>
                        </a:cubicBezTo>
                        <a:cubicBezTo>
                          <a:pt x="23" y="22"/>
                          <a:pt x="23" y="20"/>
                          <a:pt x="23" y="20"/>
                        </a:cubicBezTo>
                        <a:cubicBezTo>
                          <a:pt x="24" y="19"/>
                          <a:pt x="25" y="22"/>
                          <a:pt x="26" y="22"/>
                        </a:cubicBezTo>
                        <a:cubicBezTo>
                          <a:pt x="27" y="23"/>
                          <a:pt x="32" y="26"/>
                          <a:pt x="32" y="27"/>
                        </a:cubicBezTo>
                        <a:cubicBezTo>
                          <a:pt x="32" y="29"/>
                          <a:pt x="33" y="30"/>
                          <a:pt x="34" y="30"/>
                        </a:cubicBezTo>
                        <a:cubicBezTo>
                          <a:pt x="35" y="31"/>
                          <a:pt x="35" y="32"/>
                          <a:pt x="36" y="33"/>
                        </a:cubicBezTo>
                        <a:cubicBezTo>
                          <a:pt x="37" y="34"/>
                          <a:pt x="38" y="33"/>
                          <a:pt x="38" y="34"/>
                        </a:cubicBezTo>
                        <a:cubicBezTo>
                          <a:pt x="39" y="35"/>
                          <a:pt x="37" y="36"/>
                          <a:pt x="38" y="38"/>
                        </a:cubicBezTo>
                        <a:cubicBezTo>
                          <a:pt x="40" y="39"/>
                          <a:pt x="42" y="40"/>
                          <a:pt x="44" y="42"/>
                        </a:cubicBezTo>
                        <a:cubicBezTo>
                          <a:pt x="45" y="43"/>
                          <a:pt x="45" y="44"/>
                          <a:pt x="46" y="45"/>
                        </a:cubicBezTo>
                        <a:cubicBezTo>
                          <a:pt x="47" y="46"/>
                          <a:pt x="48" y="46"/>
                          <a:pt x="49" y="48"/>
                        </a:cubicBezTo>
                        <a:cubicBezTo>
                          <a:pt x="51" y="49"/>
                          <a:pt x="52" y="51"/>
                          <a:pt x="54" y="53"/>
                        </a:cubicBezTo>
                        <a:cubicBezTo>
                          <a:pt x="55" y="54"/>
                          <a:pt x="56" y="55"/>
                          <a:pt x="57" y="56"/>
                        </a:cubicBezTo>
                        <a:cubicBezTo>
                          <a:pt x="58" y="58"/>
                          <a:pt x="56" y="58"/>
                          <a:pt x="56" y="59"/>
                        </a:cubicBezTo>
                        <a:cubicBezTo>
                          <a:pt x="56" y="60"/>
                          <a:pt x="59" y="59"/>
                          <a:pt x="59" y="61"/>
                        </a:cubicBezTo>
                        <a:cubicBezTo>
                          <a:pt x="58" y="63"/>
                          <a:pt x="57" y="63"/>
                          <a:pt x="58" y="65"/>
                        </a:cubicBezTo>
                        <a:cubicBezTo>
                          <a:pt x="58" y="65"/>
                          <a:pt x="56" y="67"/>
                          <a:pt x="57" y="68"/>
                        </a:cubicBezTo>
                        <a:cubicBezTo>
                          <a:pt x="58" y="69"/>
                          <a:pt x="59" y="71"/>
                          <a:pt x="60" y="72"/>
                        </a:cubicBezTo>
                        <a:cubicBezTo>
                          <a:pt x="61" y="73"/>
                          <a:pt x="62" y="73"/>
                          <a:pt x="63" y="73"/>
                        </a:cubicBezTo>
                        <a:cubicBezTo>
                          <a:pt x="66" y="74"/>
                          <a:pt x="66" y="76"/>
                          <a:pt x="68" y="77"/>
                        </a:cubicBezTo>
                        <a:cubicBezTo>
                          <a:pt x="71" y="79"/>
                          <a:pt x="75" y="79"/>
                          <a:pt x="77" y="81"/>
                        </a:cubicBezTo>
                        <a:cubicBezTo>
                          <a:pt x="81" y="83"/>
                          <a:pt x="85" y="85"/>
                          <a:pt x="89" y="86"/>
                        </a:cubicBezTo>
                        <a:cubicBezTo>
                          <a:pt x="92" y="88"/>
                          <a:pt x="97" y="90"/>
                          <a:pt x="101" y="91"/>
                        </a:cubicBezTo>
                        <a:cubicBezTo>
                          <a:pt x="105" y="91"/>
                          <a:pt x="108" y="87"/>
                          <a:pt x="113" y="88"/>
                        </a:cubicBezTo>
                        <a:cubicBezTo>
                          <a:pt x="117" y="89"/>
                          <a:pt x="120" y="93"/>
                          <a:pt x="123" y="96"/>
                        </a:cubicBezTo>
                        <a:cubicBezTo>
                          <a:pt x="123" y="95"/>
                          <a:pt x="124" y="90"/>
                          <a:pt x="126" y="89"/>
                        </a:cubicBezTo>
                        <a:cubicBezTo>
                          <a:pt x="127" y="89"/>
                          <a:pt x="125" y="89"/>
                          <a:pt x="126" y="8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59" name="Freeform 636">
                    <a:extLst>
                      <a:ext uri="{FF2B5EF4-FFF2-40B4-BE49-F238E27FC236}">
                        <a16:creationId xmlns:a16="http://schemas.microsoft.com/office/drawing/2014/main" xmlns="" id="{C5C5936B-CB72-4741-9332-47DB15B5F8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531402" y="8287656"/>
                    <a:ext cx="280256" cy="149721"/>
                  </a:xfrm>
                  <a:custGeom>
                    <a:avLst/>
                    <a:gdLst>
                      <a:gd name="T0" fmla="*/ 12 w 30"/>
                      <a:gd name="T1" fmla="*/ 15 h 16"/>
                      <a:gd name="T2" fmla="*/ 13 w 30"/>
                      <a:gd name="T3" fmla="*/ 13 h 16"/>
                      <a:gd name="T4" fmla="*/ 16 w 30"/>
                      <a:gd name="T5" fmla="*/ 11 h 16"/>
                      <a:gd name="T6" fmla="*/ 20 w 30"/>
                      <a:gd name="T7" fmla="*/ 10 h 16"/>
                      <a:gd name="T8" fmla="*/ 24 w 30"/>
                      <a:gd name="T9" fmla="*/ 7 h 16"/>
                      <a:gd name="T10" fmla="*/ 30 w 30"/>
                      <a:gd name="T11" fmla="*/ 5 h 16"/>
                      <a:gd name="T12" fmla="*/ 20 w 30"/>
                      <a:gd name="T13" fmla="*/ 1 h 16"/>
                      <a:gd name="T14" fmla="*/ 14 w 30"/>
                      <a:gd name="T15" fmla="*/ 2 h 16"/>
                      <a:gd name="T16" fmla="*/ 8 w 30"/>
                      <a:gd name="T17" fmla="*/ 1 h 16"/>
                      <a:gd name="T18" fmla="*/ 2 w 30"/>
                      <a:gd name="T19" fmla="*/ 4 h 16"/>
                      <a:gd name="T20" fmla="*/ 1 w 30"/>
                      <a:gd name="T21" fmla="*/ 9 h 16"/>
                      <a:gd name="T22" fmla="*/ 8 w 30"/>
                      <a:gd name="T23" fmla="*/ 14 h 16"/>
                      <a:gd name="T24" fmla="*/ 10 w 30"/>
                      <a:gd name="T25" fmla="*/ 14 h 16"/>
                      <a:gd name="T26" fmla="*/ 9 w 30"/>
                      <a:gd name="T27" fmla="*/ 16 h 16"/>
                      <a:gd name="T28" fmla="*/ 12 w 30"/>
                      <a:gd name="T29" fmla="*/ 15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30" h="16">
                        <a:moveTo>
                          <a:pt x="12" y="15"/>
                        </a:moveTo>
                        <a:cubicBezTo>
                          <a:pt x="13" y="15"/>
                          <a:pt x="13" y="14"/>
                          <a:pt x="13" y="13"/>
                        </a:cubicBezTo>
                        <a:cubicBezTo>
                          <a:pt x="13" y="12"/>
                          <a:pt x="15" y="11"/>
                          <a:pt x="16" y="11"/>
                        </a:cubicBezTo>
                        <a:cubicBezTo>
                          <a:pt x="18" y="10"/>
                          <a:pt x="18" y="12"/>
                          <a:pt x="20" y="10"/>
                        </a:cubicBezTo>
                        <a:cubicBezTo>
                          <a:pt x="21" y="9"/>
                          <a:pt x="22" y="6"/>
                          <a:pt x="24" y="7"/>
                        </a:cubicBezTo>
                        <a:cubicBezTo>
                          <a:pt x="27" y="7"/>
                          <a:pt x="27" y="6"/>
                          <a:pt x="30" y="5"/>
                        </a:cubicBezTo>
                        <a:cubicBezTo>
                          <a:pt x="26" y="3"/>
                          <a:pt x="25" y="0"/>
                          <a:pt x="20" y="1"/>
                        </a:cubicBezTo>
                        <a:cubicBezTo>
                          <a:pt x="18" y="1"/>
                          <a:pt x="16" y="2"/>
                          <a:pt x="14" y="2"/>
                        </a:cubicBezTo>
                        <a:cubicBezTo>
                          <a:pt x="12" y="2"/>
                          <a:pt x="10" y="1"/>
                          <a:pt x="8" y="1"/>
                        </a:cubicBezTo>
                        <a:cubicBezTo>
                          <a:pt x="5" y="2"/>
                          <a:pt x="4" y="2"/>
                          <a:pt x="2" y="4"/>
                        </a:cubicBezTo>
                        <a:cubicBezTo>
                          <a:pt x="2" y="5"/>
                          <a:pt x="0" y="7"/>
                          <a:pt x="1" y="9"/>
                        </a:cubicBezTo>
                        <a:cubicBezTo>
                          <a:pt x="4" y="11"/>
                          <a:pt x="8" y="9"/>
                          <a:pt x="8" y="14"/>
                        </a:cubicBezTo>
                        <a:cubicBezTo>
                          <a:pt x="8" y="14"/>
                          <a:pt x="10" y="14"/>
                          <a:pt x="10" y="14"/>
                        </a:cubicBezTo>
                        <a:cubicBezTo>
                          <a:pt x="10" y="14"/>
                          <a:pt x="9" y="16"/>
                          <a:pt x="9" y="16"/>
                        </a:cubicBezTo>
                        <a:cubicBezTo>
                          <a:pt x="10" y="16"/>
                          <a:pt x="12" y="16"/>
                          <a:pt x="12" y="1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60" name="Freeform 637">
                    <a:extLst>
                      <a:ext uri="{FF2B5EF4-FFF2-40B4-BE49-F238E27FC236}">
                        <a16:creationId xmlns:a16="http://schemas.microsoft.com/office/drawing/2014/main" xmlns="" id="{ABE5F613-6630-8444-858B-24C58B18E5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531402" y="8163419"/>
                    <a:ext cx="66879" cy="140163"/>
                  </a:xfrm>
                  <a:custGeom>
                    <a:avLst/>
                    <a:gdLst>
                      <a:gd name="T0" fmla="*/ 5 w 7"/>
                      <a:gd name="T1" fmla="*/ 1 h 15"/>
                      <a:gd name="T2" fmla="*/ 2 w 7"/>
                      <a:gd name="T3" fmla="*/ 4 h 15"/>
                      <a:gd name="T4" fmla="*/ 1 w 7"/>
                      <a:gd name="T5" fmla="*/ 6 h 15"/>
                      <a:gd name="T6" fmla="*/ 2 w 7"/>
                      <a:gd name="T7" fmla="*/ 14 h 15"/>
                      <a:gd name="T8" fmla="*/ 6 w 7"/>
                      <a:gd name="T9" fmla="*/ 8 h 15"/>
                      <a:gd name="T10" fmla="*/ 7 w 7"/>
                      <a:gd name="T11" fmla="*/ 2 h 15"/>
                      <a:gd name="T12" fmla="*/ 5 w 7"/>
                      <a:gd name="T13" fmla="*/ 1 h 15"/>
                      <a:gd name="T14" fmla="*/ 5 w 7"/>
                      <a:gd name="T15" fmla="*/ 1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7" h="15">
                        <a:moveTo>
                          <a:pt x="5" y="1"/>
                        </a:moveTo>
                        <a:cubicBezTo>
                          <a:pt x="4" y="0"/>
                          <a:pt x="2" y="3"/>
                          <a:pt x="2" y="4"/>
                        </a:cubicBezTo>
                        <a:cubicBezTo>
                          <a:pt x="1" y="5"/>
                          <a:pt x="1" y="4"/>
                          <a:pt x="1" y="6"/>
                        </a:cubicBezTo>
                        <a:cubicBezTo>
                          <a:pt x="1" y="7"/>
                          <a:pt x="0" y="15"/>
                          <a:pt x="2" y="14"/>
                        </a:cubicBezTo>
                        <a:cubicBezTo>
                          <a:pt x="2" y="13"/>
                          <a:pt x="5" y="10"/>
                          <a:pt x="6" y="8"/>
                        </a:cubicBezTo>
                        <a:cubicBezTo>
                          <a:pt x="6" y="5"/>
                          <a:pt x="6" y="4"/>
                          <a:pt x="7" y="2"/>
                        </a:cubicBezTo>
                        <a:cubicBezTo>
                          <a:pt x="7" y="1"/>
                          <a:pt x="6" y="1"/>
                          <a:pt x="5" y="1"/>
                        </a:cubicBezTo>
                        <a:cubicBezTo>
                          <a:pt x="4" y="0"/>
                          <a:pt x="6" y="1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61" name="Freeform 638">
                    <a:extLst>
                      <a:ext uri="{FF2B5EF4-FFF2-40B4-BE49-F238E27FC236}">
                        <a16:creationId xmlns:a16="http://schemas.microsoft.com/office/drawing/2014/main" xmlns="" id="{0CCC14C2-2A77-C34E-9887-53F392590D7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32035" y="8080592"/>
                    <a:ext cx="121018" cy="101936"/>
                  </a:xfrm>
                  <a:custGeom>
                    <a:avLst/>
                    <a:gdLst>
                      <a:gd name="T0" fmla="*/ 12 w 13"/>
                      <a:gd name="T1" fmla="*/ 3 h 11"/>
                      <a:gd name="T2" fmla="*/ 6 w 13"/>
                      <a:gd name="T3" fmla="*/ 1 h 11"/>
                      <a:gd name="T4" fmla="*/ 7 w 13"/>
                      <a:gd name="T5" fmla="*/ 5 h 11"/>
                      <a:gd name="T6" fmla="*/ 9 w 13"/>
                      <a:gd name="T7" fmla="*/ 9 h 11"/>
                      <a:gd name="T8" fmla="*/ 6 w 13"/>
                      <a:gd name="T9" fmla="*/ 10 h 11"/>
                      <a:gd name="T10" fmla="*/ 5 w 13"/>
                      <a:gd name="T11" fmla="*/ 8 h 11"/>
                      <a:gd name="T12" fmla="*/ 0 w 13"/>
                      <a:gd name="T13" fmla="*/ 9 h 11"/>
                      <a:gd name="T14" fmla="*/ 3 w 13"/>
                      <a:gd name="T15" fmla="*/ 11 h 11"/>
                      <a:gd name="T16" fmla="*/ 13 w 13"/>
                      <a:gd name="T17" fmla="*/ 11 h 11"/>
                      <a:gd name="T18" fmla="*/ 12 w 13"/>
                      <a:gd name="T19" fmla="*/ 3 h 11"/>
                      <a:gd name="T20" fmla="*/ 12 w 13"/>
                      <a:gd name="T21" fmla="*/ 3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" h="11">
                        <a:moveTo>
                          <a:pt x="12" y="3"/>
                        </a:moveTo>
                        <a:cubicBezTo>
                          <a:pt x="10" y="3"/>
                          <a:pt x="8" y="0"/>
                          <a:pt x="6" y="1"/>
                        </a:cubicBezTo>
                        <a:cubicBezTo>
                          <a:pt x="3" y="2"/>
                          <a:pt x="7" y="3"/>
                          <a:pt x="7" y="5"/>
                        </a:cubicBezTo>
                        <a:cubicBezTo>
                          <a:pt x="8" y="6"/>
                          <a:pt x="10" y="8"/>
                          <a:pt x="9" y="9"/>
                        </a:cubicBezTo>
                        <a:cubicBezTo>
                          <a:pt x="8" y="10"/>
                          <a:pt x="7" y="10"/>
                          <a:pt x="6" y="10"/>
                        </a:cubicBezTo>
                        <a:cubicBezTo>
                          <a:pt x="4" y="9"/>
                          <a:pt x="6" y="9"/>
                          <a:pt x="5" y="8"/>
                        </a:cubicBezTo>
                        <a:cubicBezTo>
                          <a:pt x="5" y="8"/>
                          <a:pt x="0" y="9"/>
                          <a:pt x="0" y="9"/>
                        </a:cubicBezTo>
                        <a:cubicBezTo>
                          <a:pt x="0" y="11"/>
                          <a:pt x="2" y="11"/>
                          <a:pt x="3" y="11"/>
                        </a:cubicBezTo>
                        <a:cubicBezTo>
                          <a:pt x="6" y="10"/>
                          <a:pt x="9" y="11"/>
                          <a:pt x="13" y="11"/>
                        </a:cubicBezTo>
                        <a:cubicBezTo>
                          <a:pt x="13" y="8"/>
                          <a:pt x="12" y="5"/>
                          <a:pt x="12" y="3"/>
                        </a:cubicBezTo>
                        <a:cubicBezTo>
                          <a:pt x="11" y="3"/>
                          <a:pt x="12" y="5"/>
                          <a:pt x="12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62" name="Freeform 639">
                    <a:extLst>
                      <a:ext uri="{FF2B5EF4-FFF2-40B4-BE49-F238E27FC236}">
                        <a16:creationId xmlns:a16="http://schemas.microsoft.com/office/drawing/2014/main" xmlns="" id="{58DC6A8C-91BD-FF4E-9FFC-3423E69432E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43503" y="8080592"/>
                    <a:ext cx="168791" cy="140163"/>
                  </a:xfrm>
                  <a:custGeom>
                    <a:avLst/>
                    <a:gdLst>
                      <a:gd name="T0" fmla="*/ 14 w 18"/>
                      <a:gd name="T1" fmla="*/ 7 h 15"/>
                      <a:gd name="T2" fmla="*/ 8 w 18"/>
                      <a:gd name="T3" fmla="*/ 3 h 15"/>
                      <a:gd name="T4" fmla="*/ 1 w 18"/>
                      <a:gd name="T5" fmla="*/ 1 h 15"/>
                      <a:gd name="T6" fmla="*/ 0 w 18"/>
                      <a:gd name="T7" fmla="*/ 3 h 15"/>
                      <a:gd name="T8" fmla="*/ 1 w 18"/>
                      <a:gd name="T9" fmla="*/ 10 h 15"/>
                      <a:gd name="T10" fmla="*/ 2 w 18"/>
                      <a:gd name="T11" fmla="*/ 12 h 15"/>
                      <a:gd name="T12" fmla="*/ 4 w 18"/>
                      <a:gd name="T13" fmla="*/ 10 h 15"/>
                      <a:gd name="T14" fmla="*/ 13 w 18"/>
                      <a:gd name="T15" fmla="*/ 10 h 15"/>
                      <a:gd name="T16" fmla="*/ 17 w 18"/>
                      <a:gd name="T17" fmla="*/ 10 h 15"/>
                      <a:gd name="T18" fmla="*/ 14 w 18"/>
                      <a:gd name="T19" fmla="*/ 7 h 15"/>
                      <a:gd name="T20" fmla="*/ 14 w 18"/>
                      <a:gd name="T21" fmla="*/ 7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8" h="15">
                        <a:moveTo>
                          <a:pt x="14" y="7"/>
                        </a:moveTo>
                        <a:cubicBezTo>
                          <a:pt x="12" y="6"/>
                          <a:pt x="10" y="4"/>
                          <a:pt x="8" y="3"/>
                        </a:cubicBezTo>
                        <a:cubicBezTo>
                          <a:pt x="7" y="2"/>
                          <a:pt x="2" y="0"/>
                          <a:pt x="1" y="1"/>
                        </a:cubicBezTo>
                        <a:cubicBezTo>
                          <a:pt x="1" y="1"/>
                          <a:pt x="3" y="3"/>
                          <a:pt x="0" y="3"/>
                        </a:cubicBezTo>
                        <a:cubicBezTo>
                          <a:pt x="0" y="5"/>
                          <a:pt x="1" y="7"/>
                          <a:pt x="1" y="10"/>
                        </a:cubicBezTo>
                        <a:cubicBezTo>
                          <a:pt x="1" y="11"/>
                          <a:pt x="1" y="11"/>
                          <a:pt x="2" y="12"/>
                        </a:cubicBezTo>
                        <a:cubicBezTo>
                          <a:pt x="3" y="15"/>
                          <a:pt x="3" y="11"/>
                          <a:pt x="4" y="10"/>
                        </a:cubicBezTo>
                        <a:cubicBezTo>
                          <a:pt x="6" y="8"/>
                          <a:pt x="11" y="10"/>
                          <a:pt x="13" y="10"/>
                        </a:cubicBezTo>
                        <a:cubicBezTo>
                          <a:pt x="15" y="10"/>
                          <a:pt x="15" y="11"/>
                          <a:pt x="17" y="10"/>
                        </a:cubicBezTo>
                        <a:cubicBezTo>
                          <a:pt x="18" y="8"/>
                          <a:pt x="17" y="7"/>
                          <a:pt x="14" y="7"/>
                        </a:cubicBezTo>
                        <a:cubicBezTo>
                          <a:pt x="12" y="7"/>
                          <a:pt x="16" y="7"/>
                          <a:pt x="14" y="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63" name="Freeform 640">
                    <a:extLst>
                      <a:ext uri="{FF2B5EF4-FFF2-40B4-BE49-F238E27FC236}">
                        <a16:creationId xmlns:a16="http://schemas.microsoft.com/office/drawing/2014/main" xmlns="" id="{A0A7B52F-5EBC-774C-BC55-A5D4E149106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43499" y="4965129"/>
                    <a:ext cx="1812106" cy="1216878"/>
                  </a:xfrm>
                  <a:custGeom>
                    <a:avLst/>
                    <a:gdLst>
                      <a:gd name="T0" fmla="*/ 184 w 194"/>
                      <a:gd name="T1" fmla="*/ 118 h 130"/>
                      <a:gd name="T2" fmla="*/ 161 w 194"/>
                      <a:gd name="T3" fmla="*/ 97 h 130"/>
                      <a:gd name="T4" fmla="*/ 143 w 194"/>
                      <a:gd name="T5" fmla="*/ 92 h 130"/>
                      <a:gd name="T6" fmla="*/ 138 w 194"/>
                      <a:gd name="T7" fmla="*/ 76 h 130"/>
                      <a:gd name="T8" fmla="*/ 135 w 194"/>
                      <a:gd name="T9" fmla="*/ 14 h 130"/>
                      <a:gd name="T10" fmla="*/ 84 w 194"/>
                      <a:gd name="T11" fmla="*/ 8 h 130"/>
                      <a:gd name="T12" fmla="*/ 71 w 194"/>
                      <a:gd name="T13" fmla="*/ 5 h 130"/>
                      <a:gd name="T14" fmla="*/ 62 w 194"/>
                      <a:gd name="T15" fmla="*/ 1 h 130"/>
                      <a:gd name="T16" fmla="*/ 43 w 194"/>
                      <a:gd name="T17" fmla="*/ 8 h 130"/>
                      <a:gd name="T18" fmla="*/ 32 w 194"/>
                      <a:gd name="T19" fmla="*/ 11 h 130"/>
                      <a:gd name="T20" fmla="*/ 12 w 194"/>
                      <a:gd name="T21" fmla="*/ 23 h 130"/>
                      <a:gd name="T22" fmla="*/ 26 w 194"/>
                      <a:gd name="T23" fmla="*/ 38 h 130"/>
                      <a:gd name="T24" fmla="*/ 33 w 194"/>
                      <a:gd name="T25" fmla="*/ 42 h 130"/>
                      <a:gd name="T26" fmla="*/ 38 w 194"/>
                      <a:gd name="T27" fmla="*/ 45 h 130"/>
                      <a:gd name="T28" fmla="*/ 24 w 194"/>
                      <a:gd name="T29" fmla="*/ 42 h 130"/>
                      <a:gd name="T30" fmla="*/ 9 w 194"/>
                      <a:gd name="T31" fmla="*/ 46 h 130"/>
                      <a:gd name="T32" fmla="*/ 12 w 194"/>
                      <a:gd name="T33" fmla="*/ 58 h 130"/>
                      <a:gd name="T34" fmla="*/ 32 w 194"/>
                      <a:gd name="T35" fmla="*/ 58 h 130"/>
                      <a:gd name="T36" fmla="*/ 38 w 194"/>
                      <a:gd name="T37" fmla="*/ 61 h 130"/>
                      <a:gd name="T38" fmla="*/ 21 w 194"/>
                      <a:gd name="T39" fmla="*/ 71 h 130"/>
                      <a:gd name="T40" fmla="*/ 15 w 194"/>
                      <a:gd name="T41" fmla="*/ 78 h 130"/>
                      <a:gd name="T42" fmla="*/ 17 w 194"/>
                      <a:gd name="T43" fmla="*/ 84 h 130"/>
                      <a:gd name="T44" fmla="*/ 26 w 194"/>
                      <a:gd name="T45" fmla="*/ 89 h 130"/>
                      <a:gd name="T46" fmla="*/ 22 w 194"/>
                      <a:gd name="T47" fmla="*/ 94 h 130"/>
                      <a:gd name="T48" fmla="*/ 31 w 194"/>
                      <a:gd name="T49" fmla="*/ 93 h 130"/>
                      <a:gd name="T50" fmla="*/ 38 w 194"/>
                      <a:gd name="T51" fmla="*/ 102 h 130"/>
                      <a:gd name="T52" fmla="*/ 48 w 194"/>
                      <a:gd name="T53" fmla="*/ 105 h 130"/>
                      <a:gd name="T54" fmla="*/ 54 w 194"/>
                      <a:gd name="T55" fmla="*/ 103 h 130"/>
                      <a:gd name="T56" fmla="*/ 55 w 194"/>
                      <a:gd name="T57" fmla="*/ 106 h 130"/>
                      <a:gd name="T58" fmla="*/ 51 w 194"/>
                      <a:gd name="T59" fmla="*/ 114 h 130"/>
                      <a:gd name="T60" fmla="*/ 41 w 194"/>
                      <a:gd name="T61" fmla="*/ 124 h 130"/>
                      <a:gd name="T62" fmla="*/ 36 w 194"/>
                      <a:gd name="T63" fmla="*/ 126 h 130"/>
                      <a:gd name="T64" fmla="*/ 43 w 194"/>
                      <a:gd name="T65" fmla="*/ 125 h 130"/>
                      <a:gd name="T66" fmla="*/ 54 w 194"/>
                      <a:gd name="T67" fmla="*/ 118 h 130"/>
                      <a:gd name="T68" fmla="*/ 72 w 194"/>
                      <a:gd name="T69" fmla="*/ 107 h 130"/>
                      <a:gd name="T70" fmla="*/ 77 w 194"/>
                      <a:gd name="T71" fmla="*/ 91 h 130"/>
                      <a:gd name="T72" fmla="*/ 94 w 194"/>
                      <a:gd name="T73" fmla="*/ 86 h 130"/>
                      <a:gd name="T74" fmla="*/ 87 w 194"/>
                      <a:gd name="T75" fmla="*/ 97 h 130"/>
                      <a:gd name="T76" fmla="*/ 101 w 194"/>
                      <a:gd name="T77" fmla="*/ 88 h 130"/>
                      <a:gd name="T78" fmla="*/ 119 w 194"/>
                      <a:gd name="T79" fmla="*/ 92 h 130"/>
                      <a:gd name="T80" fmla="*/ 136 w 194"/>
                      <a:gd name="T81" fmla="*/ 95 h 130"/>
                      <a:gd name="T82" fmla="*/ 145 w 194"/>
                      <a:gd name="T83" fmla="*/ 98 h 130"/>
                      <a:gd name="T84" fmla="*/ 160 w 194"/>
                      <a:gd name="T85" fmla="*/ 102 h 130"/>
                      <a:gd name="T86" fmla="*/ 169 w 194"/>
                      <a:gd name="T87" fmla="*/ 104 h 130"/>
                      <a:gd name="T88" fmla="*/ 176 w 194"/>
                      <a:gd name="T89" fmla="*/ 111 h 130"/>
                      <a:gd name="T90" fmla="*/ 184 w 194"/>
                      <a:gd name="T91" fmla="*/ 121 h 130"/>
                      <a:gd name="T92" fmla="*/ 186 w 194"/>
                      <a:gd name="T93" fmla="*/ 125 h 130"/>
                      <a:gd name="T94" fmla="*/ 194 w 194"/>
                      <a:gd name="T95" fmla="*/ 126 h 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194" h="130">
                        <a:moveTo>
                          <a:pt x="194" y="126"/>
                        </a:moveTo>
                        <a:cubicBezTo>
                          <a:pt x="193" y="125"/>
                          <a:pt x="191" y="125"/>
                          <a:pt x="193" y="123"/>
                        </a:cubicBezTo>
                        <a:cubicBezTo>
                          <a:pt x="193" y="122"/>
                          <a:pt x="192" y="122"/>
                          <a:pt x="191" y="122"/>
                        </a:cubicBezTo>
                        <a:cubicBezTo>
                          <a:pt x="189" y="120"/>
                          <a:pt x="185" y="119"/>
                          <a:pt x="184" y="118"/>
                        </a:cubicBezTo>
                        <a:cubicBezTo>
                          <a:pt x="180" y="113"/>
                          <a:pt x="178" y="107"/>
                          <a:pt x="174" y="103"/>
                        </a:cubicBezTo>
                        <a:cubicBezTo>
                          <a:pt x="172" y="102"/>
                          <a:pt x="170" y="100"/>
                          <a:pt x="169" y="99"/>
                        </a:cubicBezTo>
                        <a:cubicBezTo>
                          <a:pt x="167" y="98"/>
                          <a:pt x="167" y="95"/>
                          <a:pt x="165" y="95"/>
                        </a:cubicBezTo>
                        <a:cubicBezTo>
                          <a:pt x="164" y="95"/>
                          <a:pt x="161" y="97"/>
                          <a:pt x="161" y="97"/>
                        </a:cubicBezTo>
                        <a:cubicBezTo>
                          <a:pt x="162" y="99"/>
                          <a:pt x="159" y="100"/>
                          <a:pt x="158" y="100"/>
                        </a:cubicBezTo>
                        <a:cubicBezTo>
                          <a:pt x="155" y="101"/>
                          <a:pt x="152" y="97"/>
                          <a:pt x="150" y="95"/>
                        </a:cubicBezTo>
                        <a:cubicBezTo>
                          <a:pt x="149" y="94"/>
                          <a:pt x="148" y="94"/>
                          <a:pt x="147" y="92"/>
                        </a:cubicBezTo>
                        <a:cubicBezTo>
                          <a:pt x="146" y="90"/>
                          <a:pt x="144" y="91"/>
                          <a:pt x="143" y="92"/>
                        </a:cubicBezTo>
                        <a:cubicBezTo>
                          <a:pt x="141" y="92"/>
                          <a:pt x="141" y="91"/>
                          <a:pt x="139" y="92"/>
                        </a:cubicBezTo>
                        <a:cubicBezTo>
                          <a:pt x="139" y="92"/>
                          <a:pt x="138" y="92"/>
                          <a:pt x="138" y="91"/>
                        </a:cubicBezTo>
                        <a:cubicBezTo>
                          <a:pt x="138" y="90"/>
                          <a:pt x="138" y="90"/>
                          <a:pt x="138" y="89"/>
                        </a:cubicBezTo>
                        <a:cubicBezTo>
                          <a:pt x="138" y="85"/>
                          <a:pt x="138" y="80"/>
                          <a:pt x="138" y="76"/>
                        </a:cubicBezTo>
                        <a:cubicBezTo>
                          <a:pt x="138" y="64"/>
                          <a:pt x="138" y="51"/>
                          <a:pt x="138" y="38"/>
                        </a:cubicBezTo>
                        <a:cubicBezTo>
                          <a:pt x="138" y="33"/>
                          <a:pt x="138" y="27"/>
                          <a:pt x="138" y="21"/>
                        </a:cubicBezTo>
                        <a:cubicBezTo>
                          <a:pt x="138" y="20"/>
                          <a:pt x="138" y="18"/>
                          <a:pt x="138" y="16"/>
                        </a:cubicBezTo>
                        <a:cubicBezTo>
                          <a:pt x="138" y="15"/>
                          <a:pt x="137" y="15"/>
                          <a:pt x="135" y="14"/>
                        </a:cubicBezTo>
                        <a:cubicBezTo>
                          <a:pt x="130" y="12"/>
                          <a:pt x="127" y="12"/>
                          <a:pt x="122" y="12"/>
                        </a:cubicBezTo>
                        <a:cubicBezTo>
                          <a:pt x="117" y="12"/>
                          <a:pt x="113" y="11"/>
                          <a:pt x="108" y="10"/>
                        </a:cubicBezTo>
                        <a:cubicBezTo>
                          <a:pt x="102" y="10"/>
                          <a:pt x="97" y="8"/>
                          <a:pt x="92" y="8"/>
                        </a:cubicBezTo>
                        <a:cubicBezTo>
                          <a:pt x="89" y="8"/>
                          <a:pt x="87" y="9"/>
                          <a:pt x="84" y="8"/>
                        </a:cubicBezTo>
                        <a:cubicBezTo>
                          <a:pt x="84" y="8"/>
                          <a:pt x="80" y="7"/>
                          <a:pt x="80" y="7"/>
                        </a:cubicBezTo>
                        <a:cubicBezTo>
                          <a:pt x="80" y="7"/>
                          <a:pt x="81" y="5"/>
                          <a:pt x="81" y="4"/>
                        </a:cubicBezTo>
                        <a:cubicBezTo>
                          <a:pt x="81" y="4"/>
                          <a:pt x="78" y="4"/>
                          <a:pt x="78" y="4"/>
                        </a:cubicBezTo>
                        <a:cubicBezTo>
                          <a:pt x="76" y="4"/>
                          <a:pt x="73" y="5"/>
                          <a:pt x="71" y="5"/>
                        </a:cubicBezTo>
                        <a:cubicBezTo>
                          <a:pt x="69" y="5"/>
                          <a:pt x="70" y="1"/>
                          <a:pt x="67" y="3"/>
                        </a:cubicBezTo>
                        <a:cubicBezTo>
                          <a:pt x="66" y="3"/>
                          <a:pt x="65" y="5"/>
                          <a:pt x="64" y="4"/>
                        </a:cubicBezTo>
                        <a:cubicBezTo>
                          <a:pt x="62" y="4"/>
                          <a:pt x="62" y="3"/>
                          <a:pt x="64" y="2"/>
                        </a:cubicBezTo>
                        <a:cubicBezTo>
                          <a:pt x="66" y="2"/>
                          <a:pt x="63" y="1"/>
                          <a:pt x="62" y="1"/>
                        </a:cubicBezTo>
                        <a:cubicBezTo>
                          <a:pt x="58" y="0"/>
                          <a:pt x="58" y="1"/>
                          <a:pt x="56" y="3"/>
                        </a:cubicBezTo>
                        <a:cubicBezTo>
                          <a:pt x="53" y="6"/>
                          <a:pt x="49" y="4"/>
                          <a:pt x="45" y="5"/>
                        </a:cubicBezTo>
                        <a:cubicBezTo>
                          <a:pt x="41" y="6"/>
                          <a:pt x="45" y="8"/>
                          <a:pt x="45" y="8"/>
                        </a:cubicBezTo>
                        <a:cubicBezTo>
                          <a:pt x="44" y="8"/>
                          <a:pt x="43" y="8"/>
                          <a:pt x="43" y="8"/>
                        </a:cubicBezTo>
                        <a:cubicBezTo>
                          <a:pt x="43" y="8"/>
                          <a:pt x="44" y="10"/>
                          <a:pt x="43" y="10"/>
                        </a:cubicBezTo>
                        <a:cubicBezTo>
                          <a:pt x="42" y="10"/>
                          <a:pt x="42" y="8"/>
                          <a:pt x="42" y="7"/>
                        </a:cubicBezTo>
                        <a:cubicBezTo>
                          <a:pt x="41" y="7"/>
                          <a:pt x="38" y="10"/>
                          <a:pt x="38" y="10"/>
                        </a:cubicBezTo>
                        <a:cubicBezTo>
                          <a:pt x="36" y="11"/>
                          <a:pt x="34" y="9"/>
                          <a:pt x="32" y="11"/>
                        </a:cubicBezTo>
                        <a:cubicBezTo>
                          <a:pt x="30" y="12"/>
                          <a:pt x="28" y="13"/>
                          <a:pt x="27" y="15"/>
                        </a:cubicBezTo>
                        <a:cubicBezTo>
                          <a:pt x="27" y="17"/>
                          <a:pt x="27" y="19"/>
                          <a:pt x="25" y="20"/>
                        </a:cubicBezTo>
                        <a:cubicBezTo>
                          <a:pt x="23" y="21"/>
                          <a:pt x="22" y="22"/>
                          <a:pt x="20" y="22"/>
                        </a:cubicBezTo>
                        <a:cubicBezTo>
                          <a:pt x="19" y="22"/>
                          <a:pt x="13" y="22"/>
                          <a:pt x="12" y="23"/>
                        </a:cubicBezTo>
                        <a:cubicBezTo>
                          <a:pt x="12" y="24"/>
                          <a:pt x="10" y="27"/>
                          <a:pt x="10" y="27"/>
                        </a:cubicBezTo>
                        <a:cubicBezTo>
                          <a:pt x="11" y="28"/>
                          <a:pt x="14" y="28"/>
                          <a:pt x="15" y="29"/>
                        </a:cubicBezTo>
                        <a:cubicBezTo>
                          <a:pt x="18" y="30"/>
                          <a:pt x="21" y="32"/>
                          <a:pt x="23" y="34"/>
                        </a:cubicBezTo>
                        <a:cubicBezTo>
                          <a:pt x="24" y="35"/>
                          <a:pt x="24" y="37"/>
                          <a:pt x="26" y="38"/>
                        </a:cubicBezTo>
                        <a:cubicBezTo>
                          <a:pt x="28" y="38"/>
                          <a:pt x="29" y="38"/>
                          <a:pt x="31" y="37"/>
                        </a:cubicBezTo>
                        <a:cubicBezTo>
                          <a:pt x="31" y="37"/>
                          <a:pt x="34" y="38"/>
                          <a:pt x="34" y="38"/>
                        </a:cubicBezTo>
                        <a:cubicBezTo>
                          <a:pt x="36" y="41"/>
                          <a:pt x="31" y="39"/>
                          <a:pt x="31" y="39"/>
                        </a:cubicBezTo>
                        <a:cubicBezTo>
                          <a:pt x="29" y="39"/>
                          <a:pt x="32" y="41"/>
                          <a:pt x="33" y="42"/>
                        </a:cubicBezTo>
                        <a:cubicBezTo>
                          <a:pt x="34" y="44"/>
                          <a:pt x="35" y="43"/>
                          <a:pt x="37" y="42"/>
                        </a:cubicBezTo>
                        <a:cubicBezTo>
                          <a:pt x="38" y="41"/>
                          <a:pt x="41" y="41"/>
                          <a:pt x="42" y="42"/>
                        </a:cubicBezTo>
                        <a:cubicBezTo>
                          <a:pt x="43" y="43"/>
                          <a:pt x="38" y="44"/>
                          <a:pt x="38" y="44"/>
                        </a:cubicBezTo>
                        <a:cubicBezTo>
                          <a:pt x="37" y="44"/>
                          <a:pt x="38" y="44"/>
                          <a:pt x="38" y="45"/>
                        </a:cubicBezTo>
                        <a:cubicBezTo>
                          <a:pt x="38" y="46"/>
                          <a:pt x="36" y="45"/>
                          <a:pt x="36" y="45"/>
                        </a:cubicBezTo>
                        <a:cubicBezTo>
                          <a:pt x="35" y="45"/>
                          <a:pt x="34" y="46"/>
                          <a:pt x="32" y="46"/>
                        </a:cubicBezTo>
                        <a:cubicBezTo>
                          <a:pt x="30" y="46"/>
                          <a:pt x="26" y="47"/>
                          <a:pt x="24" y="46"/>
                        </a:cubicBezTo>
                        <a:cubicBezTo>
                          <a:pt x="22" y="45"/>
                          <a:pt x="25" y="43"/>
                          <a:pt x="24" y="42"/>
                        </a:cubicBezTo>
                        <a:cubicBezTo>
                          <a:pt x="23" y="42"/>
                          <a:pt x="21" y="42"/>
                          <a:pt x="20" y="43"/>
                        </a:cubicBezTo>
                        <a:cubicBezTo>
                          <a:pt x="19" y="43"/>
                          <a:pt x="17" y="43"/>
                          <a:pt x="16" y="43"/>
                        </a:cubicBezTo>
                        <a:cubicBezTo>
                          <a:pt x="14" y="44"/>
                          <a:pt x="15" y="46"/>
                          <a:pt x="15" y="46"/>
                        </a:cubicBezTo>
                        <a:cubicBezTo>
                          <a:pt x="13" y="46"/>
                          <a:pt x="11" y="45"/>
                          <a:pt x="9" y="46"/>
                        </a:cubicBezTo>
                        <a:cubicBezTo>
                          <a:pt x="8" y="47"/>
                          <a:pt x="6" y="48"/>
                          <a:pt x="5" y="49"/>
                        </a:cubicBezTo>
                        <a:cubicBezTo>
                          <a:pt x="0" y="52"/>
                          <a:pt x="12" y="52"/>
                          <a:pt x="12" y="53"/>
                        </a:cubicBezTo>
                        <a:cubicBezTo>
                          <a:pt x="11" y="54"/>
                          <a:pt x="8" y="54"/>
                          <a:pt x="10" y="55"/>
                        </a:cubicBezTo>
                        <a:cubicBezTo>
                          <a:pt x="11" y="56"/>
                          <a:pt x="11" y="58"/>
                          <a:pt x="12" y="58"/>
                        </a:cubicBezTo>
                        <a:cubicBezTo>
                          <a:pt x="16" y="59"/>
                          <a:pt x="19" y="58"/>
                          <a:pt x="23" y="58"/>
                        </a:cubicBezTo>
                        <a:cubicBezTo>
                          <a:pt x="24" y="59"/>
                          <a:pt x="25" y="59"/>
                          <a:pt x="26" y="59"/>
                        </a:cubicBezTo>
                        <a:cubicBezTo>
                          <a:pt x="28" y="59"/>
                          <a:pt x="27" y="59"/>
                          <a:pt x="29" y="60"/>
                        </a:cubicBezTo>
                        <a:cubicBezTo>
                          <a:pt x="29" y="60"/>
                          <a:pt x="31" y="58"/>
                          <a:pt x="32" y="58"/>
                        </a:cubicBezTo>
                        <a:cubicBezTo>
                          <a:pt x="33" y="57"/>
                          <a:pt x="34" y="57"/>
                          <a:pt x="35" y="57"/>
                        </a:cubicBezTo>
                        <a:cubicBezTo>
                          <a:pt x="36" y="56"/>
                          <a:pt x="37" y="55"/>
                          <a:pt x="37" y="55"/>
                        </a:cubicBezTo>
                        <a:cubicBezTo>
                          <a:pt x="38" y="56"/>
                          <a:pt x="39" y="57"/>
                          <a:pt x="38" y="58"/>
                        </a:cubicBezTo>
                        <a:cubicBezTo>
                          <a:pt x="37" y="59"/>
                          <a:pt x="36" y="59"/>
                          <a:pt x="38" y="61"/>
                        </a:cubicBezTo>
                        <a:cubicBezTo>
                          <a:pt x="40" y="65"/>
                          <a:pt x="38" y="68"/>
                          <a:pt x="33" y="67"/>
                        </a:cubicBezTo>
                        <a:cubicBezTo>
                          <a:pt x="33" y="67"/>
                          <a:pt x="32" y="66"/>
                          <a:pt x="31" y="67"/>
                        </a:cubicBezTo>
                        <a:cubicBezTo>
                          <a:pt x="30" y="68"/>
                          <a:pt x="29" y="70"/>
                          <a:pt x="28" y="70"/>
                        </a:cubicBezTo>
                        <a:cubicBezTo>
                          <a:pt x="26" y="71"/>
                          <a:pt x="20" y="68"/>
                          <a:pt x="21" y="71"/>
                        </a:cubicBezTo>
                        <a:cubicBezTo>
                          <a:pt x="21" y="71"/>
                          <a:pt x="18" y="73"/>
                          <a:pt x="19" y="73"/>
                        </a:cubicBezTo>
                        <a:cubicBezTo>
                          <a:pt x="19" y="73"/>
                          <a:pt x="20" y="73"/>
                          <a:pt x="20" y="73"/>
                        </a:cubicBezTo>
                        <a:cubicBezTo>
                          <a:pt x="21" y="74"/>
                          <a:pt x="18" y="75"/>
                          <a:pt x="17" y="76"/>
                        </a:cubicBezTo>
                        <a:cubicBezTo>
                          <a:pt x="16" y="76"/>
                          <a:pt x="15" y="77"/>
                          <a:pt x="15" y="78"/>
                        </a:cubicBezTo>
                        <a:cubicBezTo>
                          <a:pt x="14" y="80"/>
                          <a:pt x="16" y="80"/>
                          <a:pt x="14" y="81"/>
                        </a:cubicBezTo>
                        <a:cubicBezTo>
                          <a:pt x="12" y="82"/>
                          <a:pt x="14" y="84"/>
                          <a:pt x="15" y="85"/>
                        </a:cubicBezTo>
                        <a:cubicBezTo>
                          <a:pt x="15" y="86"/>
                          <a:pt x="18" y="81"/>
                          <a:pt x="19" y="81"/>
                        </a:cubicBezTo>
                        <a:cubicBezTo>
                          <a:pt x="19" y="81"/>
                          <a:pt x="17" y="84"/>
                          <a:pt x="17" y="84"/>
                        </a:cubicBezTo>
                        <a:cubicBezTo>
                          <a:pt x="16" y="85"/>
                          <a:pt x="19" y="87"/>
                          <a:pt x="20" y="87"/>
                        </a:cubicBezTo>
                        <a:cubicBezTo>
                          <a:pt x="21" y="88"/>
                          <a:pt x="21" y="89"/>
                          <a:pt x="22" y="88"/>
                        </a:cubicBezTo>
                        <a:cubicBezTo>
                          <a:pt x="23" y="87"/>
                          <a:pt x="24" y="86"/>
                          <a:pt x="24" y="86"/>
                        </a:cubicBezTo>
                        <a:cubicBezTo>
                          <a:pt x="24" y="87"/>
                          <a:pt x="25" y="89"/>
                          <a:pt x="26" y="89"/>
                        </a:cubicBezTo>
                        <a:cubicBezTo>
                          <a:pt x="24" y="90"/>
                          <a:pt x="23" y="89"/>
                          <a:pt x="22" y="89"/>
                        </a:cubicBezTo>
                        <a:cubicBezTo>
                          <a:pt x="21" y="90"/>
                          <a:pt x="20" y="87"/>
                          <a:pt x="19" y="87"/>
                        </a:cubicBezTo>
                        <a:cubicBezTo>
                          <a:pt x="18" y="87"/>
                          <a:pt x="16" y="90"/>
                          <a:pt x="18" y="91"/>
                        </a:cubicBezTo>
                        <a:cubicBezTo>
                          <a:pt x="20" y="92"/>
                          <a:pt x="20" y="93"/>
                          <a:pt x="22" y="94"/>
                        </a:cubicBezTo>
                        <a:cubicBezTo>
                          <a:pt x="23" y="96"/>
                          <a:pt x="25" y="95"/>
                          <a:pt x="27" y="95"/>
                        </a:cubicBezTo>
                        <a:cubicBezTo>
                          <a:pt x="28" y="94"/>
                          <a:pt x="30" y="95"/>
                          <a:pt x="30" y="93"/>
                        </a:cubicBezTo>
                        <a:cubicBezTo>
                          <a:pt x="30" y="91"/>
                          <a:pt x="31" y="88"/>
                          <a:pt x="33" y="89"/>
                        </a:cubicBezTo>
                        <a:cubicBezTo>
                          <a:pt x="33" y="88"/>
                          <a:pt x="31" y="92"/>
                          <a:pt x="31" y="93"/>
                        </a:cubicBezTo>
                        <a:cubicBezTo>
                          <a:pt x="31" y="94"/>
                          <a:pt x="35" y="97"/>
                          <a:pt x="34" y="98"/>
                        </a:cubicBezTo>
                        <a:cubicBezTo>
                          <a:pt x="32" y="100"/>
                          <a:pt x="35" y="101"/>
                          <a:pt x="35" y="101"/>
                        </a:cubicBezTo>
                        <a:cubicBezTo>
                          <a:pt x="34" y="101"/>
                          <a:pt x="32" y="104"/>
                          <a:pt x="32" y="104"/>
                        </a:cubicBezTo>
                        <a:cubicBezTo>
                          <a:pt x="33" y="105"/>
                          <a:pt x="38" y="102"/>
                          <a:pt x="38" y="102"/>
                        </a:cubicBezTo>
                        <a:cubicBezTo>
                          <a:pt x="38" y="103"/>
                          <a:pt x="37" y="103"/>
                          <a:pt x="37" y="104"/>
                        </a:cubicBezTo>
                        <a:cubicBezTo>
                          <a:pt x="37" y="104"/>
                          <a:pt x="39" y="102"/>
                          <a:pt x="40" y="101"/>
                        </a:cubicBezTo>
                        <a:cubicBezTo>
                          <a:pt x="41" y="101"/>
                          <a:pt x="45" y="102"/>
                          <a:pt x="45" y="103"/>
                        </a:cubicBezTo>
                        <a:cubicBezTo>
                          <a:pt x="46" y="104"/>
                          <a:pt x="48" y="107"/>
                          <a:pt x="48" y="105"/>
                        </a:cubicBezTo>
                        <a:cubicBezTo>
                          <a:pt x="48" y="104"/>
                          <a:pt x="50" y="100"/>
                          <a:pt x="50" y="100"/>
                        </a:cubicBezTo>
                        <a:cubicBezTo>
                          <a:pt x="50" y="99"/>
                          <a:pt x="53" y="102"/>
                          <a:pt x="53" y="101"/>
                        </a:cubicBezTo>
                        <a:cubicBezTo>
                          <a:pt x="53" y="101"/>
                          <a:pt x="50" y="101"/>
                          <a:pt x="50" y="102"/>
                        </a:cubicBezTo>
                        <a:cubicBezTo>
                          <a:pt x="50" y="104"/>
                          <a:pt x="53" y="104"/>
                          <a:pt x="54" y="103"/>
                        </a:cubicBezTo>
                        <a:cubicBezTo>
                          <a:pt x="55" y="102"/>
                          <a:pt x="56" y="103"/>
                          <a:pt x="57" y="102"/>
                        </a:cubicBezTo>
                        <a:cubicBezTo>
                          <a:pt x="57" y="102"/>
                          <a:pt x="59" y="100"/>
                          <a:pt x="59" y="100"/>
                        </a:cubicBezTo>
                        <a:cubicBezTo>
                          <a:pt x="59" y="100"/>
                          <a:pt x="57" y="103"/>
                          <a:pt x="56" y="104"/>
                        </a:cubicBezTo>
                        <a:cubicBezTo>
                          <a:pt x="56" y="105"/>
                          <a:pt x="56" y="105"/>
                          <a:pt x="55" y="106"/>
                        </a:cubicBezTo>
                        <a:cubicBezTo>
                          <a:pt x="55" y="107"/>
                          <a:pt x="56" y="106"/>
                          <a:pt x="56" y="107"/>
                        </a:cubicBezTo>
                        <a:cubicBezTo>
                          <a:pt x="56" y="107"/>
                          <a:pt x="55" y="108"/>
                          <a:pt x="54" y="109"/>
                        </a:cubicBezTo>
                        <a:cubicBezTo>
                          <a:pt x="54" y="111"/>
                          <a:pt x="54" y="111"/>
                          <a:pt x="55" y="112"/>
                        </a:cubicBezTo>
                        <a:cubicBezTo>
                          <a:pt x="55" y="112"/>
                          <a:pt x="52" y="114"/>
                          <a:pt x="51" y="114"/>
                        </a:cubicBezTo>
                        <a:cubicBezTo>
                          <a:pt x="50" y="116"/>
                          <a:pt x="49" y="117"/>
                          <a:pt x="47" y="118"/>
                        </a:cubicBezTo>
                        <a:cubicBezTo>
                          <a:pt x="45" y="118"/>
                          <a:pt x="43" y="120"/>
                          <a:pt x="42" y="121"/>
                        </a:cubicBezTo>
                        <a:cubicBezTo>
                          <a:pt x="41" y="121"/>
                          <a:pt x="41" y="122"/>
                          <a:pt x="40" y="122"/>
                        </a:cubicBezTo>
                        <a:cubicBezTo>
                          <a:pt x="40" y="123"/>
                          <a:pt x="41" y="124"/>
                          <a:pt x="41" y="124"/>
                        </a:cubicBezTo>
                        <a:cubicBezTo>
                          <a:pt x="40" y="125"/>
                          <a:pt x="37" y="124"/>
                          <a:pt x="36" y="124"/>
                        </a:cubicBezTo>
                        <a:cubicBezTo>
                          <a:pt x="33" y="124"/>
                          <a:pt x="32" y="125"/>
                          <a:pt x="30" y="127"/>
                        </a:cubicBezTo>
                        <a:cubicBezTo>
                          <a:pt x="29" y="128"/>
                          <a:pt x="30" y="130"/>
                          <a:pt x="31" y="129"/>
                        </a:cubicBezTo>
                        <a:cubicBezTo>
                          <a:pt x="33" y="128"/>
                          <a:pt x="35" y="125"/>
                          <a:pt x="36" y="126"/>
                        </a:cubicBezTo>
                        <a:cubicBezTo>
                          <a:pt x="36" y="125"/>
                          <a:pt x="35" y="129"/>
                          <a:pt x="38" y="126"/>
                        </a:cubicBezTo>
                        <a:cubicBezTo>
                          <a:pt x="38" y="126"/>
                          <a:pt x="40" y="129"/>
                          <a:pt x="41" y="127"/>
                        </a:cubicBezTo>
                        <a:cubicBezTo>
                          <a:pt x="41" y="126"/>
                          <a:pt x="40" y="126"/>
                          <a:pt x="41" y="126"/>
                        </a:cubicBezTo>
                        <a:cubicBezTo>
                          <a:pt x="42" y="125"/>
                          <a:pt x="42" y="125"/>
                          <a:pt x="43" y="125"/>
                        </a:cubicBezTo>
                        <a:cubicBezTo>
                          <a:pt x="44" y="125"/>
                          <a:pt x="44" y="125"/>
                          <a:pt x="45" y="124"/>
                        </a:cubicBezTo>
                        <a:cubicBezTo>
                          <a:pt x="46" y="123"/>
                          <a:pt x="48" y="123"/>
                          <a:pt x="50" y="122"/>
                        </a:cubicBezTo>
                        <a:cubicBezTo>
                          <a:pt x="53" y="121"/>
                          <a:pt x="49" y="121"/>
                          <a:pt x="51" y="120"/>
                        </a:cubicBezTo>
                        <a:cubicBezTo>
                          <a:pt x="52" y="119"/>
                          <a:pt x="53" y="118"/>
                          <a:pt x="54" y="118"/>
                        </a:cubicBezTo>
                        <a:cubicBezTo>
                          <a:pt x="56" y="117"/>
                          <a:pt x="58" y="116"/>
                          <a:pt x="59" y="116"/>
                        </a:cubicBezTo>
                        <a:cubicBezTo>
                          <a:pt x="62" y="114"/>
                          <a:pt x="60" y="115"/>
                          <a:pt x="60" y="113"/>
                        </a:cubicBezTo>
                        <a:cubicBezTo>
                          <a:pt x="60" y="113"/>
                          <a:pt x="68" y="109"/>
                          <a:pt x="69" y="108"/>
                        </a:cubicBezTo>
                        <a:cubicBezTo>
                          <a:pt x="70" y="108"/>
                          <a:pt x="72" y="108"/>
                          <a:pt x="72" y="107"/>
                        </a:cubicBezTo>
                        <a:cubicBezTo>
                          <a:pt x="72" y="104"/>
                          <a:pt x="73" y="105"/>
                          <a:pt x="75" y="104"/>
                        </a:cubicBezTo>
                        <a:cubicBezTo>
                          <a:pt x="78" y="102"/>
                          <a:pt x="69" y="101"/>
                          <a:pt x="73" y="97"/>
                        </a:cubicBezTo>
                        <a:cubicBezTo>
                          <a:pt x="75" y="96"/>
                          <a:pt x="77" y="96"/>
                          <a:pt x="78" y="95"/>
                        </a:cubicBezTo>
                        <a:cubicBezTo>
                          <a:pt x="79" y="94"/>
                          <a:pt x="79" y="91"/>
                          <a:pt x="77" y="91"/>
                        </a:cubicBezTo>
                        <a:cubicBezTo>
                          <a:pt x="79" y="91"/>
                          <a:pt x="79" y="92"/>
                          <a:pt x="81" y="91"/>
                        </a:cubicBezTo>
                        <a:cubicBezTo>
                          <a:pt x="82" y="90"/>
                          <a:pt x="83" y="88"/>
                          <a:pt x="85" y="87"/>
                        </a:cubicBezTo>
                        <a:cubicBezTo>
                          <a:pt x="86" y="86"/>
                          <a:pt x="88" y="84"/>
                          <a:pt x="89" y="84"/>
                        </a:cubicBezTo>
                        <a:cubicBezTo>
                          <a:pt x="90" y="84"/>
                          <a:pt x="95" y="84"/>
                          <a:pt x="94" y="86"/>
                        </a:cubicBezTo>
                        <a:cubicBezTo>
                          <a:pt x="93" y="87"/>
                          <a:pt x="91" y="85"/>
                          <a:pt x="89" y="86"/>
                        </a:cubicBezTo>
                        <a:cubicBezTo>
                          <a:pt x="87" y="87"/>
                          <a:pt x="87" y="88"/>
                          <a:pt x="86" y="90"/>
                        </a:cubicBezTo>
                        <a:cubicBezTo>
                          <a:pt x="86" y="92"/>
                          <a:pt x="84" y="94"/>
                          <a:pt x="84" y="96"/>
                        </a:cubicBezTo>
                        <a:cubicBezTo>
                          <a:pt x="83" y="97"/>
                          <a:pt x="87" y="96"/>
                          <a:pt x="87" y="97"/>
                        </a:cubicBezTo>
                        <a:cubicBezTo>
                          <a:pt x="86" y="97"/>
                          <a:pt x="81" y="99"/>
                          <a:pt x="85" y="99"/>
                        </a:cubicBezTo>
                        <a:cubicBezTo>
                          <a:pt x="88" y="99"/>
                          <a:pt x="90" y="97"/>
                          <a:pt x="93" y="96"/>
                        </a:cubicBezTo>
                        <a:cubicBezTo>
                          <a:pt x="95" y="94"/>
                          <a:pt x="97" y="94"/>
                          <a:pt x="99" y="93"/>
                        </a:cubicBezTo>
                        <a:cubicBezTo>
                          <a:pt x="103" y="92"/>
                          <a:pt x="101" y="90"/>
                          <a:pt x="101" y="88"/>
                        </a:cubicBezTo>
                        <a:cubicBezTo>
                          <a:pt x="100" y="84"/>
                          <a:pt x="109" y="87"/>
                          <a:pt x="111" y="88"/>
                        </a:cubicBezTo>
                        <a:cubicBezTo>
                          <a:pt x="113" y="88"/>
                          <a:pt x="114" y="90"/>
                          <a:pt x="116" y="91"/>
                        </a:cubicBezTo>
                        <a:cubicBezTo>
                          <a:pt x="116" y="91"/>
                          <a:pt x="118" y="88"/>
                          <a:pt x="119" y="89"/>
                        </a:cubicBezTo>
                        <a:cubicBezTo>
                          <a:pt x="119" y="89"/>
                          <a:pt x="119" y="91"/>
                          <a:pt x="119" y="92"/>
                        </a:cubicBezTo>
                        <a:cubicBezTo>
                          <a:pt x="121" y="93"/>
                          <a:pt x="122" y="93"/>
                          <a:pt x="123" y="93"/>
                        </a:cubicBezTo>
                        <a:cubicBezTo>
                          <a:pt x="126" y="93"/>
                          <a:pt x="129" y="92"/>
                          <a:pt x="131" y="93"/>
                        </a:cubicBezTo>
                        <a:cubicBezTo>
                          <a:pt x="132" y="93"/>
                          <a:pt x="133" y="94"/>
                          <a:pt x="134" y="93"/>
                        </a:cubicBezTo>
                        <a:cubicBezTo>
                          <a:pt x="135" y="93"/>
                          <a:pt x="135" y="94"/>
                          <a:pt x="136" y="95"/>
                        </a:cubicBezTo>
                        <a:cubicBezTo>
                          <a:pt x="137" y="95"/>
                          <a:pt x="139" y="96"/>
                          <a:pt x="140" y="96"/>
                        </a:cubicBezTo>
                        <a:cubicBezTo>
                          <a:pt x="142" y="96"/>
                          <a:pt x="143" y="94"/>
                          <a:pt x="144" y="94"/>
                        </a:cubicBezTo>
                        <a:cubicBezTo>
                          <a:pt x="146" y="93"/>
                          <a:pt x="145" y="96"/>
                          <a:pt x="145" y="96"/>
                        </a:cubicBezTo>
                        <a:cubicBezTo>
                          <a:pt x="144" y="97"/>
                          <a:pt x="144" y="97"/>
                          <a:pt x="145" y="98"/>
                        </a:cubicBezTo>
                        <a:cubicBezTo>
                          <a:pt x="148" y="99"/>
                          <a:pt x="150" y="100"/>
                          <a:pt x="152" y="101"/>
                        </a:cubicBezTo>
                        <a:cubicBezTo>
                          <a:pt x="154" y="103"/>
                          <a:pt x="156" y="105"/>
                          <a:pt x="158" y="106"/>
                        </a:cubicBezTo>
                        <a:cubicBezTo>
                          <a:pt x="159" y="106"/>
                          <a:pt x="160" y="105"/>
                          <a:pt x="161" y="105"/>
                        </a:cubicBezTo>
                        <a:cubicBezTo>
                          <a:pt x="162" y="104"/>
                          <a:pt x="160" y="103"/>
                          <a:pt x="160" y="102"/>
                        </a:cubicBezTo>
                        <a:cubicBezTo>
                          <a:pt x="160" y="101"/>
                          <a:pt x="163" y="103"/>
                          <a:pt x="163" y="103"/>
                        </a:cubicBezTo>
                        <a:cubicBezTo>
                          <a:pt x="163" y="104"/>
                          <a:pt x="166" y="106"/>
                          <a:pt x="167" y="105"/>
                        </a:cubicBezTo>
                        <a:cubicBezTo>
                          <a:pt x="167" y="105"/>
                          <a:pt x="165" y="99"/>
                          <a:pt x="165" y="99"/>
                        </a:cubicBezTo>
                        <a:cubicBezTo>
                          <a:pt x="166" y="99"/>
                          <a:pt x="168" y="104"/>
                          <a:pt x="169" y="104"/>
                        </a:cubicBezTo>
                        <a:cubicBezTo>
                          <a:pt x="169" y="105"/>
                          <a:pt x="170" y="107"/>
                          <a:pt x="171" y="107"/>
                        </a:cubicBezTo>
                        <a:cubicBezTo>
                          <a:pt x="172" y="107"/>
                          <a:pt x="173" y="105"/>
                          <a:pt x="173" y="105"/>
                        </a:cubicBezTo>
                        <a:cubicBezTo>
                          <a:pt x="171" y="106"/>
                          <a:pt x="177" y="110"/>
                          <a:pt x="177" y="111"/>
                        </a:cubicBezTo>
                        <a:cubicBezTo>
                          <a:pt x="176" y="111"/>
                          <a:pt x="176" y="111"/>
                          <a:pt x="176" y="111"/>
                        </a:cubicBezTo>
                        <a:cubicBezTo>
                          <a:pt x="175" y="112"/>
                          <a:pt x="177" y="112"/>
                          <a:pt x="177" y="113"/>
                        </a:cubicBezTo>
                        <a:cubicBezTo>
                          <a:pt x="177" y="113"/>
                          <a:pt x="175" y="114"/>
                          <a:pt x="176" y="114"/>
                        </a:cubicBezTo>
                        <a:cubicBezTo>
                          <a:pt x="177" y="115"/>
                          <a:pt x="178" y="116"/>
                          <a:pt x="179" y="117"/>
                        </a:cubicBezTo>
                        <a:cubicBezTo>
                          <a:pt x="181" y="119"/>
                          <a:pt x="182" y="120"/>
                          <a:pt x="184" y="121"/>
                        </a:cubicBezTo>
                        <a:cubicBezTo>
                          <a:pt x="184" y="121"/>
                          <a:pt x="182" y="125"/>
                          <a:pt x="183" y="125"/>
                        </a:cubicBezTo>
                        <a:cubicBezTo>
                          <a:pt x="184" y="126"/>
                          <a:pt x="184" y="124"/>
                          <a:pt x="184" y="124"/>
                        </a:cubicBezTo>
                        <a:cubicBezTo>
                          <a:pt x="185" y="123"/>
                          <a:pt x="185" y="126"/>
                          <a:pt x="186" y="127"/>
                        </a:cubicBezTo>
                        <a:cubicBezTo>
                          <a:pt x="186" y="127"/>
                          <a:pt x="186" y="126"/>
                          <a:pt x="186" y="125"/>
                        </a:cubicBezTo>
                        <a:cubicBezTo>
                          <a:pt x="186" y="127"/>
                          <a:pt x="192" y="130"/>
                          <a:pt x="193" y="127"/>
                        </a:cubicBezTo>
                        <a:cubicBezTo>
                          <a:pt x="193" y="127"/>
                          <a:pt x="193" y="128"/>
                          <a:pt x="193" y="128"/>
                        </a:cubicBezTo>
                        <a:cubicBezTo>
                          <a:pt x="193" y="128"/>
                          <a:pt x="194" y="127"/>
                          <a:pt x="194" y="126"/>
                        </a:cubicBezTo>
                        <a:cubicBezTo>
                          <a:pt x="193" y="126"/>
                          <a:pt x="194" y="127"/>
                          <a:pt x="194" y="12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64" name="Freeform 641">
                    <a:extLst>
                      <a:ext uri="{FF2B5EF4-FFF2-40B4-BE49-F238E27FC236}">
                        <a16:creationId xmlns:a16="http://schemas.microsoft.com/office/drawing/2014/main" xmlns="" id="{477A81DB-5DF7-C940-B8CA-FD649898250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88086" y="6516489"/>
                    <a:ext cx="2697455" cy="1337930"/>
                  </a:xfrm>
                  <a:custGeom>
                    <a:avLst/>
                    <a:gdLst>
                      <a:gd name="T0" fmla="*/ 84 w 289"/>
                      <a:gd name="T1" fmla="*/ 106 h 143"/>
                      <a:gd name="T2" fmla="*/ 105 w 289"/>
                      <a:gd name="T3" fmla="*/ 119 h 143"/>
                      <a:gd name="T4" fmla="*/ 125 w 289"/>
                      <a:gd name="T5" fmla="*/ 127 h 143"/>
                      <a:gd name="T6" fmla="*/ 137 w 289"/>
                      <a:gd name="T7" fmla="*/ 127 h 143"/>
                      <a:gd name="T8" fmla="*/ 149 w 289"/>
                      <a:gd name="T9" fmla="*/ 119 h 143"/>
                      <a:gd name="T10" fmla="*/ 162 w 289"/>
                      <a:gd name="T11" fmla="*/ 118 h 143"/>
                      <a:gd name="T12" fmla="*/ 177 w 289"/>
                      <a:gd name="T13" fmla="*/ 119 h 143"/>
                      <a:gd name="T14" fmla="*/ 171 w 289"/>
                      <a:gd name="T15" fmla="*/ 113 h 143"/>
                      <a:gd name="T16" fmla="*/ 186 w 289"/>
                      <a:gd name="T17" fmla="*/ 113 h 143"/>
                      <a:gd name="T18" fmla="*/ 209 w 289"/>
                      <a:gd name="T19" fmla="*/ 122 h 143"/>
                      <a:gd name="T20" fmla="*/ 213 w 289"/>
                      <a:gd name="T21" fmla="*/ 133 h 143"/>
                      <a:gd name="T22" fmla="*/ 220 w 289"/>
                      <a:gd name="T23" fmla="*/ 143 h 143"/>
                      <a:gd name="T24" fmla="*/ 215 w 289"/>
                      <a:gd name="T25" fmla="*/ 108 h 143"/>
                      <a:gd name="T26" fmla="*/ 234 w 289"/>
                      <a:gd name="T27" fmla="*/ 92 h 143"/>
                      <a:gd name="T28" fmla="*/ 239 w 289"/>
                      <a:gd name="T29" fmla="*/ 86 h 143"/>
                      <a:gd name="T30" fmla="*/ 244 w 289"/>
                      <a:gd name="T31" fmla="*/ 82 h 143"/>
                      <a:gd name="T32" fmla="*/ 242 w 289"/>
                      <a:gd name="T33" fmla="*/ 78 h 143"/>
                      <a:gd name="T34" fmla="*/ 238 w 289"/>
                      <a:gd name="T35" fmla="*/ 71 h 143"/>
                      <a:gd name="T36" fmla="*/ 239 w 289"/>
                      <a:gd name="T37" fmla="*/ 69 h 143"/>
                      <a:gd name="T38" fmla="*/ 242 w 289"/>
                      <a:gd name="T39" fmla="*/ 75 h 143"/>
                      <a:gd name="T40" fmla="*/ 246 w 289"/>
                      <a:gd name="T41" fmla="*/ 62 h 143"/>
                      <a:gd name="T42" fmla="*/ 253 w 289"/>
                      <a:gd name="T43" fmla="*/ 52 h 143"/>
                      <a:gd name="T44" fmla="*/ 265 w 289"/>
                      <a:gd name="T45" fmla="*/ 48 h 143"/>
                      <a:gd name="T46" fmla="*/ 271 w 289"/>
                      <a:gd name="T47" fmla="*/ 48 h 143"/>
                      <a:gd name="T48" fmla="*/ 274 w 289"/>
                      <a:gd name="T49" fmla="*/ 35 h 143"/>
                      <a:gd name="T50" fmla="*/ 288 w 289"/>
                      <a:gd name="T51" fmla="*/ 28 h 143"/>
                      <a:gd name="T52" fmla="*/ 276 w 289"/>
                      <a:gd name="T53" fmla="*/ 13 h 143"/>
                      <a:gd name="T54" fmla="*/ 264 w 289"/>
                      <a:gd name="T55" fmla="*/ 28 h 143"/>
                      <a:gd name="T56" fmla="*/ 237 w 289"/>
                      <a:gd name="T57" fmla="*/ 39 h 143"/>
                      <a:gd name="T58" fmla="*/ 224 w 289"/>
                      <a:gd name="T59" fmla="*/ 45 h 143"/>
                      <a:gd name="T60" fmla="*/ 208 w 289"/>
                      <a:gd name="T61" fmla="*/ 44 h 143"/>
                      <a:gd name="T62" fmla="*/ 203 w 289"/>
                      <a:gd name="T63" fmla="*/ 36 h 143"/>
                      <a:gd name="T64" fmla="*/ 196 w 289"/>
                      <a:gd name="T65" fmla="*/ 28 h 143"/>
                      <a:gd name="T66" fmla="*/ 185 w 289"/>
                      <a:gd name="T67" fmla="*/ 48 h 143"/>
                      <a:gd name="T68" fmla="*/ 187 w 289"/>
                      <a:gd name="T69" fmla="*/ 25 h 143"/>
                      <a:gd name="T70" fmla="*/ 196 w 289"/>
                      <a:gd name="T71" fmla="*/ 17 h 143"/>
                      <a:gd name="T72" fmla="*/ 184 w 289"/>
                      <a:gd name="T73" fmla="*/ 13 h 143"/>
                      <a:gd name="T74" fmla="*/ 165 w 289"/>
                      <a:gd name="T75" fmla="*/ 15 h 143"/>
                      <a:gd name="T76" fmla="*/ 158 w 289"/>
                      <a:gd name="T77" fmla="*/ 5 h 143"/>
                      <a:gd name="T78" fmla="*/ 147 w 289"/>
                      <a:gd name="T79" fmla="*/ 4 h 143"/>
                      <a:gd name="T80" fmla="*/ 30 w 289"/>
                      <a:gd name="T81" fmla="*/ 4 h 143"/>
                      <a:gd name="T82" fmla="*/ 7 w 289"/>
                      <a:gd name="T83" fmla="*/ 9 h 143"/>
                      <a:gd name="T84" fmla="*/ 8 w 289"/>
                      <a:gd name="T85" fmla="*/ 21 h 143"/>
                      <a:gd name="T86" fmla="*/ 2 w 289"/>
                      <a:gd name="T87" fmla="*/ 40 h 143"/>
                      <a:gd name="T88" fmla="*/ 5 w 289"/>
                      <a:gd name="T89" fmla="*/ 63 h 143"/>
                      <a:gd name="T90" fmla="*/ 12 w 289"/>
                      <a:gd name="T91" fmla="*/ 73 h 143"/>
                      <a:gd name="T92" fmla="*/ 21 w 289"/>
                      <a:gd name="T93" fmla="*/ 88 h 143"/>
                      <a:gd name="T94" fmla="*/ 39 w 289"/>
                      <a:gd name="T95" fmla="*/ 102 h 1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289" h="143">
                        <a:moveTo>
                          <a:pt x="68" y="108"/>
                        </a:moveTo>
                        <a:cubicBezTo>
                          <a:pt x="71" y="108"/>
                          <a:pt x="74" y="108"/>
                          <a:pt x="78" y="108"/>
                        </a:cubicBezTo>
                        <a:cubicBezTo>
                          <a:pt x="79" y="108"/>
                          <a:pt x="81" y="108"/>
                          <a:pt x="82" y="108"/>
                        </a:cubicBezTo>
                        <a:cubicBezTo>
                          <a:pt x="83" y="108"/>
                          <a:pt x="83" y="106"/>
                          <a:pt x="84" y="106"/>
                        </a:cubicBezTo>
                        <a:cubicBezTo>
                          <a:pt x="85" y="105"/>
                          <a:pt x="91" y="105"/>
                          <a:pt x="91" y="106"/>
                        </a:cubicBezTo>
                        <a:cubicBezTo>
                          <a:pt x="94" y="108"/>
                          <a:pt x="97" y="110"/>
                          <a:pt x="100" y="112"/>
                        </a:cubicBezTo>
                        <a:cubicBezTo>
                          <a:pt x="100" y="112"/>
                          <a:pt x="101" y="115"/>
                          <a:pt x="101" y="116"/>
                        </a:cubicBezTo>
                        <a:cubicBezTo>
                          <a:pt x="102" y="118"/>
                          <a:pt x="102" y="118"/>
                          <a:pt x="105" y="119"/>
                        </a:cubicBezTo>
                        <a:cubicBezTo>
                          <a:pt x="107" y="120"/>
                          <a:pt x="108" y="121"/>
                          <a:pt x="109" y="119"/>
                        </a:cubicBezTo>
                        <a:cubicBezTo>
                          <a:pt x="110" y="116"/>
                          <a:pt x="111" y="116"/>
                          <a:pt x="114" y="117"/>
                        </a:cubicBezTo>
                        <a:cubicBezTo>
                          <a:pt x="116" y="117"/>
                          <a:pt x="119" y="118"/>
                          <a:pt x="119" y="120"/>
                        </a:cubicBezTo>
                        <a:cubicBezTo>
                          <a:pt x="121" y="123"/>
                          <a:pt x="123" y="124"/>
                          <a:pt x="125" y="127"/>
                        </a:cubicBezTo>
                        <a:cubicBezTo>
                          <a:pt x="127" y="129"/>
                          <a:pt x="126" y="133"/>
                          <a:pt x="129" y="134"/>
                        </a:cubicBezTo>
                        <a:cubicBezTo>
                          <a:pt x="131" y="136"/>
                          <a:pt x="135" y="136"/>
                          <a:pt x="137" y="137"/>
                        </a:cubicBezTo>
                        <a:cubicBezTo>
                          <a:pt x="137" y="136"/>
                          <a:pt x="135" y="129"/>
                          <a:pt x="135" y="129"/>
                        </a:cubicBezTo>
                        <a:cubicBezTo>
                          <a:pt x="137" y="130"/>
                          <a:pt x="136" y="127"/>
                          <a:pt x="137" y="127"/>
                        </a:cubicBezTo>
                        <a:cubicBezTo>
                          <a:pt x="137" y="126"/>
                          <a:pt x="139" y="126"/>
                          <a:pt x="140" y="125"/>
                        </a:cubicBezTo>
                        <a:cubicBezTo>
                          <a:pt x="141" y="125"/>
                          <a:pt x="142" y="122"/>
                          <a:pt x="142" y="122"/>
                        </a:cubicBezTo>
                        <a:cubicBezTo>
                          <a:pt x="143" y="123"/>
                          <a:pt x="144" y="123"/>
                          <a:pt x="145" y="122"/>
                        </a:cubicBezTo>
                        <a:cubicBezTo>
                          <a:pt x="147" y="121"/>
                          <a:pt x="148" y="121"/>
                          <a:pt x="149" y="119"/>
                        </a:cubicBezTo>
                        <a:cubicBezTo>
                          <a:pt x="151" y="118"/>
                          <a:pt x="148" y="118"/>
                          <a:pt x="148" y="117"/>
                        </a:cubicBezTo>
                        <a:cubicBezTo>
                          <a:pt x="148" y="117"/>
                          <a:pt x="151" y="118"/>
                          <a:pt x="152" y="117"/>
                        </a:cubicBezTo>
                        <a:cubicBezTo>
                          <a:pt x="154" y="116"/>
                          <a:pt x="155" y="116"/>
                          <a:pt x="157" y="116"/>
                        </a:cubicBezTo>
                        <a:cubicBezTo>
                          <a:pt x="159" y="116"/>
                          <a:pt x="160" y="119"/>
                          <a:pt x="162" y="118"/>
                        </a:cubicBezTo>
                        <a:cubicBezTo>
                          <a:pt x="165" y="116"/>
                          <a:pt x="166" y="118"/>
                          <a:pt x="168" y="119"/>
                        </a:cubicBezTo>
                        <a:cubicBezTo>
                          <a:pt x="170" y="120"/>
                          <a:pt x="171" y="118"/>
                          <a:pt x="172" y="118"/>
                        </a:cubicBezTo>
                        <a:cubicBezTo>
                          <a:pt x="173" y="117"/>
                          <a:pt x="176" y="119"/>
                          <a:pt x="176" y="120"/>
                        </a:cubicBezTo>
                        <a:cubicBezTo>
                          <a:pt x="177" y="121"/>
                          <a:pt x="178" y="120"/>
                          <a:pt x="177" y="119"/>
                        </a:cubicBezTo>
                        <a:cubicBezTo>
                          <a:pt x="177" y="119"/>
                          <a:pt x="176" y="118"/>
                          <a:pt x="175" y="118"/>
                        </a:cubicBezTo>
                        <a:cubicBezTo>
                          <a:pt x="174" y="117"/>
                          <a:pt x="176" y="117"/>
                          <a:pt x="176" y="117"/>
                        </a:cubicBezTo>
                        <a:cubicBezTo>
                          <a:pt x="175" y="115"/>
                          <a:pt x="175" y="114"/>
                          <a:pt x="173" y="115"/>
                        </a:cubicBezTo>
                        <a:cubicBezTo>
                          <a:pt x="173" y="115"/>
                          <a:pt x="169" y="115"/>
                          <a:pt x="171" y="113"/>
                        </a:cubicBezTo>
                        <a:cubicBezTo>
                          <a:pt x="173" y="113"/>
                          <a:pt x="174" y="114"/>
                          <a:pt x="175" y="114"/>
                        </a:cubicBezTo>
                        <a:cubicBezTo>
                          <a:pt x="178" y="113"/>
                          <a:pt x="180" y="113"/>
                          <a:pt x="183" y="113"/>
                        </a:cubicBezTo>
                        <a:cubicBezTo>
                          <a:pt x="184" y="113"/>
                          <a:pt x="183" y="113"/>
                          <a:pt x="184" y="114"/>
                        </a:cubicBezTo>
                        <a:cubicBezTo>
                          <a:pt x="184" y="114"/>
                          <a:pt x="185" y="114"/>
                          <a:pt x="186" y="113"/>
                        </a:cubicBezTo>
                        <a:cubicBezTo>
                          <a:pt x="188" y="113"/>
                          <a:pt x="190" y="113"/>
                          <a:pt x="192" y="113"/>
                        </a:cubicBezTo>
                        <a:cubicBezTo>
                          <a:pt x="194" y="113"/>
                          <a:pt x="194" y="115"/>
                          <a:pt x="196" y="116"/>
                        </a:cubicBezTo>
                        <a:cubicBezTo>
                          <a:pt x="198" y="118"/>
                          <a:pt x="200" y="116"/>
                          <a:pt x="202" y="115"/>
                        </a:cubicBezTo>
                        <a:cubicBezTo>
                          <a:pt x="203" y="115"/>
                          <a:pt x="209" y="121"/>
                          <a:pt x="209" y="122"/>
                        </a:cubicBezTo>
                        <a:cubicBezTo>
                          <a:pt x="210" y="123"/>
                          <a:pt x="208" y="125"/>
                          <a:pt x="209" y="126"/>
                        </a:cubicBezTo>
                        <a:cubicBezTo>
                          <a:pt x="210" y="128"/>
                          <a:pt x="209" y="128"/>
                          <a:pt x="210" y="130"/>
                        </a:cubicBezTo>
                        <a:cubicBezTo>
                          <a:pt x="210" y="131"/>
                          <a:pt x="211" y="132"/>
                          <a:pt x="211" y="132"/>
                        </a:cubicBezTo>
                        <a:cubicBezTo>
                          <a:pt x="212" y="132"/>
                          <a:pt x="212" y="133"/>
                          <a:pt x="213" y="133"/>
                        </a:cubicBezTo>
                        <a:cubicBezTo>
                          <a:pt x="214" y="134"/>
                          <a:pt x="213" y="136"/>
                          <a:pt x="214" y="137"/>
                        </a:cubicBezTo>
                        <a:cubicBezTo>
                          <a:pt x="215" y="138"/>
                          <a:pt x="216" y="138"/>
                          <a:pt x="217" y="140"/>
                        </a:cubicBezTo>
                        <a:cubicBezTo>
                          <a:pt x="219" y="143"/>
                          <a:pt x="218" y="140"/>
                          <a:pt x="220" y="141"/>
                        </a:cubicBezTo>
                        <a:cubicBezTo>
                          <a:pt x="220" y="141"/>
                          <a:pt x="220" y="143"/>
                          <a:pt x="220" y="143"/>
                        </a:cubicBezTo>
                        <a:cubicBezTo>
                          <a:pt x="221" y="143"/>
                          <a:pt x="222" y="136"/>
                          <a:pt x="222" y="135"/>
                        </a:cubicBezTo>
                        <a:cubicBezTo>
                          <a:pt x="222" y="132"/>
                          <a:pt x="221" y="130"/>
                          <a:pt x="220" y="126"/>
                        </a:cubicBezTo>
                        <a:cubicBezTo>
                          <a:pt x="218" y="123"/>
                          <a:pt x="218" y="120"/>
                          <a:pt x="217" y="117"/>
                        </a:cubicBezTo>
                        <a:cubicBezTo>
                          <a:pt x="215" y="115"/>
                          <a:pt x="214" y="111"/>
                          <a:pt x="215" y="108"/>
                        </a:cubicBezTo>
                        <a:cubicBezTo>
                          <a:pt x="216" y="105"/>
                          <a:pt x="218" y="103"/>
                          <a:pt x="221" y="101"/>
                        </a:cubicBezTo>
                        <a:cubicBezTo>
                          <a:pt x="222" y="100"/>
                          <a:pt x="223" y="100"/>
                          <a:pt x="224" y="99"/>
                        </a:cubicBezTo>
                        <a:cubicBezTo>
                          <a:pt x="225" y="98"/>
                          <a:pt x="226" y="96"/>
                          <a:pt x="227" y="96"/>
                        </a:cubicBezTo>
                        <a:cubicBezTo>
                          <a:pt x="229" y="94"/>
                          <a:pt x="232" y="94"/>
                          <a:pt x="234" y="92"/>
                        </a:cubicBezTo>
                        <a:cubicBezTo>
                          <a:pt x="235" y="91"/>
                          <a:pt x="236" y="89"/>
                          <a:pt x="238" y="89"/>
                        </a:cubicBezTo>
                        <a:cubicBezTo>
                          <a:pt x="238" y="89"/>
                          <a:pt x="242" y="89"/>
                          <a:pt x="241" y="87"/>
                        </a:cubicBezTo>
                        <a:cubicBezTo>
                          <a:pt x="241" y="87"/>
                          <a:pt x="238" y="88"/>
                          <a:pt x="238" y="88"/>
                        </a:cubicBezTo>
                        <a:cubicBezTo>
                          <a:pt x="238" y="87"/>
                          <a:pt x="240" y="88"/>
                          <a:pt x="239" y="86"/>
                        </a:cubicBezTo>
                        <a:cubicBezTo>
                          <a:pt x="239" y="86"/>
                          <a:pt x="238" y="85"/>
                          <a:pt x="239" y="85"/>
                        </a:cubicBezTo>
                        <a:cubicBezTo>
                          <a:pt x="239" y="84"/>
                          <a:pt x="239" y="85"/>
                          <a:pt x="240" y="84"/>
                        </a:cubicBezTo>
                        <a:cubicBezTo>
                          <a:pt x="239" y="85"/>
                          <a:pt x="241" y="86"/>
                          <a:pt x="241" y="85"/>
                        </a:cubicBezTo>
                        <a:cubicBezTo>
                          <a:pt x="242" y="85"/>
                          <a:pt x="245" y="83"/>
                          <a:pt x="244" y="82"/>
                        </a:cubicBezTo>
                        <a:cubicBezTo>
                          <a:pt x="244" y="83"/>
                          <a:pt x="238" y="82"/>
                          <a:pt x="239" y="81"/>
                        </a:cubicBezTo>
                        <a:cubicBezTo>
                          <a:pt x="239" y="80"/>
                          <a:pt x="240" y="82"/>
                          <a:pt x="241" y="81"/>
                        </a:cubicBezTo>
                        <a:cubicBezTo>
                          <a:pt x="241" y="81"/>
                          <a:pt x="243" y="80"/>
                          <a:pt x="243" y="80"/>
                        </a:cubicBezTo>
                        <a:cubicBezTo>
                          <a:pt x="243" y="80"/>
                          <a:pt x="242" y="79"/>
                          <a:pt x="242" y="78"/>
                        </a:cubicBezTo>
                        <a:cubicBezTo>
                          <a:pt x="243" y="77"/>
                          <a:pt x="243" y="76"/>
                          <a:pt x="241" y="76"/>
                        </a:cubicBezTo>
                        <a:cubicBezTo>
                          <a:pt x="241" y="76"/>
                          <a:pt x="237" y="74"/>
                          <a:pt x="237" y="74"/>
                        </a:cubicBezTo>
                        <a:cubicBezTo>
                          <a:pt x="238" y="73"/>
                          <a:pt x="239" y="74"/>
                          <a:pt x="240" y="74"/>
                        </a:cubicBezTo>
                        <a:cubicBezTo>
                          <a:pt x="241" y="73"/>
                          <a:pt x="239" y="71"/>
                          <a:pt x="238" y="71"/>
                        </a:cubicBezTo>
                        <a:cubicBezTo>
                          <a:pt x="237" y="70"/>
                          <a:pt x="236" y="69"/>
                          <a:pt x="236" y="68"/>
                        </a:cubicBezTo>
                        <a:cubicBezTo>
                          <a:pt x="235" y="67"/>
                          <a:pt x="238" y="65"/>
                          <a:pt x="237" y="64"/>
                        </a:cubicBezTo>
                        <a:cubicBezTo>
                          <a:pt x="238" y="65"/>
                          <a:pt x="237" y="66"/>
                          <a:pt x="237" y="67"/>
                        </a:cubicBezTo>
                        <a:cubicBezTo>
                          <a:pt x="237" y="67"/>
                          <a:pt x="239" y="69"/>
                          <a:pt x="239" y="69"/>
                        </a:cubicBezTo>
                        <a:cubicBezTo>
                          <a:pt x="241" y="67"/>
                          <a:pt x="239" y="62"/>
                          <a:pt x="242" y="61"/>
                        </a:cubicBezTo>
                        <a:cubicBezTo>
                          <a:pt x="241" y="61"/>
                          <a:pt x="241" y="66"/>
                          <a:pt x="242" y="67"/>
                        </a:cubicBezTo>
                        <a:cubicBezTo>
                          <a:pt x="242" y="69"/>
                          <a:pt x="244" y="69"/>
                          <a:pt x="244" y="71"/>
                        </a:cubicBezTo>
                        <a:cubicBezTo>
                          <a:pt x="244" y="72"/>
                          <a:pt x="241" y="74"/>
                          <a:pt x="242" y="75"/>
                        </a:cubicBezTo>
                        <a:cubicBezTo>
                          <a:pt x="242" y="75"/>
                          <a:pt x="248" y="69"/>
                          <a:pt x="247" y="67"/>
                        </a:cubicBezTo>
                        <a:cubicBezTo>
                          <a:pt x="247" y="65"/>
                          <a:pt x="245" y="64"/>
                          <a:pt x="245" y="62"/>
                        </a:cubicBezTo>
                        <a:cubicBezTo>
                          <a:pt x="244" y="61"/>
                          <a:pt x="245" y="58"/>
                          <a:pt x="247" y="59"/>
                        </a:cubicBezTo>
                        <a:cubicBezTo>
                          <a:pt x="246" y="58"/>
                          <a:pt x="245" y="61"/>
                          <a:pt x="246" y="62"/>
                        </a:cubicBezTo>
                        <a:cubicBezTo>
                          <a:pt x="248" y="64"/>
                          <a:pt x="248" y="65"/>
                          <a:pt x="250" y="62"/>
                        </a:cubicBezTo>
                        <a:cubicBezTo>
                          <a:pt x="251" y="61"/>
                          <a:pt x="253" y="58"/>
                          <a:pt x="252" y="56"/>
                        </a:cubicBezTo>
                        <a:cubicBezTo>
                          <a:pt x="252" y="56"/>
                          <a:pt x="251" y="55"/>
                          <a:pt x="252" y="54"/>
                        </a:cubicBezTo>
                        <a:cubicBezTo>
                          <a:pt x="252" y="54"/>
                          <a:pt x="253" y="52"/>
                          <a:pt x="253" y="52"/>
                        </a:cubicBezTo>
                        <a:cubicBezTo>
                          <a:pt x="253" y="52"/>
                          <a:pt x="253" y="54"/>
                          <a:pt x="253" y="54"/>
                        </a:cubicBezTo>
                        <a:cubicBezTo>
                          <a:pt x="253" y="54"/>
                          <a:pt x="258" y="51"/>
                          <a:pt x="260" y="51"/>
                        </a:cubicBezTo>
                        <a:cubicBezTo>
                          <a:pt x="261" y="50"/>
                          <a:pt x="263" y="51"/>
                          <a:pt x="264" y="51"/>
                        </a:cubicBezTo>
                        <a:cubicBezTo>
                          <a:pt x="266" y="50"/>
                          <a:pt x="265" y="49"/>
                          <a:pt x="265" y="48"/>
                        </a:cubicBezTo>
                        <a:cubicBezTo>
                          <a:pt x="266" y="48"/>
                          <a:pt x="266" y="50"/>
                          <a:pt x="267" y="50"/>
                        </a:cubicBezTo>
                        <a:cubicBezTo>
                          <a:pt x="267" y="50"/>
                          <a:pt x="269" y="49"/>
                          <a:pt x="269" y="49"/>
                        </a:cubicBezTo>
                        <a:cubicBezTo>
                          <a:pt x="271" y="51"/>
                          <a:pt x="275" y="46"/>
                          <a:pt x="272" y="46"/>
                        </a:cubicBezTo>
                        <a:cubicBezTo>
                          <a:pt x="272" y="46"/>
                          <a:pt x="272" y="48"/>
                          <a:pt x="271" y="48"/>
                        </a:cubicBezTo>
                        <a:cubicBezTo>
                          <a:pt x="270" y="48"/>
                          <a:pt x="268" y="44"/>
                          <a:pt x="268" y="44"/>
                        </a:cubicBezTo>
                        <a:cubicBezTo>
                          <a:pt x="269" y="43"/>
                          <a:pt x="268" y="42"/>
                          <a:pt x="269" y="41"/>
                        </a:cubicBezTo>
                        <a:cubicBezTo>
                          <a:pt x="270" y="39"/>
                          <a:pt x="271" y="37"/>
                          <a:pt x="272" y="36"/>
                        </a:cubicBezTo>
                        <a:cubicBezTo>
                          <a:pt x="273" y="36"/>
                          <a:pt x="274" y="35"/>
                          <a:pt x="274" y="35"/>
                        </a:cubicBezTo>
                        <a:cubicBezTo>
                          <a:pt x="276" y="36"/>
                          <a:pt x="277" y="33"/>
                          <a:pt x="278" y="32"/>
                        </a:cubicBezTo>
                        <a:cubicBezTo>
                          <a:pt x="278" y="32"/>
                          <a:pt x="280" y="33"/>
                          <a:pt x="281" y="32"/>
                        </a:cubicBezTo>
                        <a:cubicBezTo>
                          <a:pt x="283" y="31"/>
                          <a:pt x="285" y="31"/>
                          <a:pt x="286" y="30"/>
                        </a:cubicBezTo>
                        <a:cubicBezTo>
                          <a:pt x="287" y="30"/>
                          <a:pt x="289" y="29"/>
                          <a:pt x="288" y="28"/>
                        </a:cubicBezTo>
                        <a:cubicBezTo>
                          <a:pt x="286" y="26"/>
                          <a:pt x="286" y="25"/>
                          <a:pt x="285" y="24"/>
                        </a:cubicBezTo>
                        <a:cubicBezTo>
                          <a:pt x="281" y="23"/>
                          <a:pt x="287" y="14"/>
                          <a:pt x="281" y="14"/>
                        </a:cubicBezTo>
                        <a:cubicBezTo>
                          <a:pt x="280" y="13"/>
                          <a:pt x="279" y="15"/>
                          <a:pt x="278" y="14"/>
                        </a:cubicBezTo>
                        <a:cubicBezTo>
                          <a:pt x="277" y="13"/>
                          <a:pt x="277" y="12"/>
                          <a:pt x="276" y="13"/>
                        </a:cubicBezTo>
                        <a:cubicBezTo>
                          <a:pt x="275" y="14"/>
                          <a:pt x="274" y="16"/>
                          <a:pt x="273" y="17"/>
                        </a:cubicBezTo>
                        <a:cubicBezTo>
                          <a:pt x="272" y="18"/>
                          <a:pt x="272" y="20"/>
                          <a:pt x="271" y="21"/>
                        </a:cubicBezTo>
                        <a:cubicBezTo>
                          <a:pt x="271" y="23"/>
                          <a:pt x="270" y="26"/>
                          <a:pt x="268" y="26"/>
                        </a:cubicBezTo>
                        <a:cubicBezTo>
                          <a:pt x="266" y="26"/>
                          <a:pt x="266" y="28"/>
                          <a:pt x="264" y="28"/>
                        </a:cubicBezTo>
                        <a:cubicBezTo>
                          <a:pt x="259" y="28"/>
                          <a:pt x="254" y="28"/>
                          <a:pt x="249" y="28"/>
                        </a:cubicBezTo>
                        <a:cubicBezTo>
                          <a:pt x="247" y="28"/>
                          <a:pt x="247" y="28"/>
                          <a:pt x="246" y="29"/>
                        </a:cubicBezTo>
                        <a:cubicBezTo>
                          <a:pt x="245" y="31"/>
                          <a:pt x="241" y="33"/>
                          <a:pt x="241" y="34"/>
                        </a:cubicBezTo>
                        <a:cubicBezTo>
                          <a:pt x="242" y="37"/>
                          <a:pt x="239" y="39"/>
                          <a:pt x="237" y="39"/>
                        </a:cubicBezTo>
                        <a:cubicBezTo>
                          <a:pt x="235" y="39"/>
                          <a:pt x="234" y="38"/>
                          <a:pt x="232" y="38"/>
                        </a:cubicBezTo>
                        <a:cubicBezTo>
                          <a:pt x="230" y="38"/>
                          <a:pt x="228" y="39"/>
                          <a:pt x="227" y="39"/>
                        </a:cubicBezTo>
                        <a:cubicBezTo>
                          <a:pt x="227" y="39"/>
                          <a:pt x="227" y="42"/>
                          <a:pt x="228" y="42"/>
                        </a:cubicBezTo>
                        <a:cubicBezTo>
                          <a:pt x="227" y="43"/>
                          <a:pt x="226" y="44"/>
                          <a:pt x="224" y="45"/>
                        </a:cubicBezTo>
                        <a:cubicBezTo>
                          <a:pt x="222" y="46"/>
                          <a:pt x="219" y="48"/>
                          <a:pt x="216" y="49"/>
                        </a:cubicBezTo>
                        <a:cubicBezTo>
                          <a:pt x="213" y="50"/>
                          <a:pt x="210" y="50"/>
                          <a:pt x="207" y="49"/>
                        </a:cubicBezTo>
                        <a:cubicBezTo>
                          <a:pt x="206" y="48"/>
                          <a:pt x="205" y="47"/>
                          <a:pt x="206" y="46"/>
                        </a:cubicBezTo>
                        <a:cubicBezTo>
                          <a:pt x="206" y="46"/>
                          <a:pt x="207" y="44"/>
                          <a:pt x="208" y="44"/>
                        </a:cubicBezTo>
                        <a:cubicBezTo>
                          <a:pt x="208" y="44"/>
                          <a:pt x="208" y="45"/>
                          <a:pt x="208" y="46"/>
                        </a:cubicBezTo>
                        <a:cubicBezTo>
                          <a:pt x="210" y="42"/>
                          <a:pt x="211" y="39"/>
                          <a:pt x="209" y="35"/>
                        </a:cubicBezTo>
                        <a:cubicBezTo>
                          <a:pt x="208" y="34"/>
                          <a:pt x="206" y="36"/>
                          <a:pt x="205" y="36"/>
                        </a:cubicBezTo>
                        <a:cubicBezTo>
                          <a:pt x="204" y="37"/>
                          <a:pt x="204" y="36"/>
                          <a:pt x="203" y="36"/>
                        </a:cubicBezTo>
                        <a:cubicBezTo>
                          <a:pt x="202" y="35"/>
                          <a:pt x="204" y="34"/>
                          <a:pt x="204" y="34"/>
                        </a:cubicBezTo>
                        <a:cubicBezTo>
                          <a:pt x="208" y="30"/>
                          <a:pt x="205" y="26"/>
                          <a:pt x="201" y="25"/>
                        </a:cubicBezTo>
                        <a:cubicBezTo>
                          <a:pt x="198" y="24"/>
                          <a:pt x="198" y="25"/>
                          <a:pt x="196" y="26"/>
                        </a:cubicBezTo>
                        <a:cubicBezTo>
                          <a:pt x="196" y="27"/>
                          <a:pt x="196" y="27"/>
                          <a:pt x="196" y="28"/>
                        </a:cubicBezTo>
                        <a:cubicBezTo>
                          <a:pt x="196" y="29"/>
                          <a:pt x="194" y="28"/>
                          <a:pt x="193" y="28"/>
                        </a:cubicBezTo>
                        <a:cubicBezTo>
                          <a:pt x="192" y="28"/>
                          <a:pt x="190" y="36"/>
                          <a:pt x="190" y="37"/>
                        </a:cubicBezTo>
                        <a:cubicBezTo>
                          <a:pt x="191" y="42"/>
                          <a:pt x="192" y="45"/>
                          <a:pt x="188" y="47"/>
                        </a:cubicBezTo>
                        <a:cubicBezTo>
                          <a:pt x="188" y="48"/>
                          <a:pt x="185" y="49"/>
                          <a:pt x="185" y="48"/>
                        </a:cubicBezTo>
                        <a:cubicBezTo>
                          <a:pt x="185" y="46"/>
                          <a:pt x="184" y="44"/>
                          <a:pt x="184" y="42"/>
                        </a:cubicBezTo>
                        <a:cubicBezTo>
                          <a:pt x="184" y="41"/>
                          <a:pt x="186" y="30"/>
                          <a:pt x="186" y="30"/>
                        </a:cubicBezTo>
                        <a:cubicBezTo>
                          <a:pt x="185" y="30"/>
                          <a:pt x="183" y="32"/>
                          <a:pt x="183" y="31"/>
                        </a:cubicBezTo>
                        <a:cubicBezTo>
                          <a:pt x="183" y="30"/>
                          <a:pt x="186" y="26"/>
                          <a:pt x="187" y="25"/>
                        </a:cubicBezTo>
                        <a:cubicBezTo>
                          <a:pt x="188" y="23"/>
                          <a:pt x="191" y="23"/>
                          <a:pt x="193" y="22"/>
                        </a:cubicBezTo>
                        <a:cubicBezTo>
                          <a:pt x="196" y="22"/>
                          <a:pt x="199" y="23"/>
                          <a:pt x="202" y="23"/>
                        </a:cubicBezTo>
                        <a:cubicBezTo>
                          <a:pt x="205" y="23"/>
                          <a:pt x="201" y="20"/>
                          <a:pt x="199" y="20"/>
                        </a:cubicBezTo>
                        <a:cubicBezTo>
                          <a:pt x="197" y="20"/>
                          <a:pt x="199" y="17"/>
                          <a:pt x="196" y="17"/>
                        </a:cubicBezTo>
                        <a:cubicBezTo>
                          <a:pt x="194" y="18"/>
                          <a:pt x="192" y="19"/>
                          <a:pt x="189" y="19"/>
                        </a:cubicBezTo>
                        <a:cubicBezTo>
                          <a:pt x="187" y="19"/>
                          <a:pt x="185" y="17"/>
                          <a:pt x="183" y="16"/>
                        </a:cubicBezTo>
                        <a:cubicBezTo>
                          <a:pt x="183" y="16"/>
                          <a:pt x="180" y="16"/>
                          <a:pt x="181" y="15"/>
                        </a:cubicBezTo>
                        <a:cubicBezTo>
                          <a:pt x="182" y="15"/>
                          <a:pt x="184" y="14"/>
                          <a:pt x="184" y="13"/>
                        </a:cubicBezTo>
                        <a:cubicBezTo>
                          <a:pt x="184" y="13"/>
                          <a:pt x="176" y="16"/>
                          <a:pt x="175" y="16"/>
                        </a:cubicBezTo>
                        <a:cubicBezTo>
                          <a:pt x="174" y="17"/>
                          <a:pt x="173" y="18"/>
                          <a:pt x="172" y="18"/>
                        </a:cubicBezTo>
                        <a:cubicBezTo>
                          <a:pt x="170" y="18"/>
                          <a:pt x="170" y="16"/>
                          <a:pt x="168" y="16"/>
                        </a:cubicBezTo>
                        <a:cubicBezTo>
                          <a:pt x="167" y="16"/>
                          <a:pt x="162" y="18"/>
                          <a:pt x="165" y="15"/>
                        </a:cubicBezTo>
                        <a:cubicBezTo>
                          <a:pt x="168" y="13"/>
                          <a:pt x="171" y="11"/>
                          <a:pt x="174" y="9"/>
                        </a:cubicBezTo>
                        <a:cubicBezTo>
                          <a:pt x="172" y="9"/>
                          <a:pt x="170" y="7"/>
                          <a:pt x="168" y="9"/>
                        </a:cubicBezTo>
                        <a:cubicBezTo>
                          <a:pt x="165" y="10"/>
                          <a:pt x="164" y="8"/>
                          <a:pt x="161" y="7"/>
                        </a:cubicBezTo>
                        <a:cubicBezTo>
                          <a:pt x="160" y="7"/>
                          <a:pt x="159" y="6"/>
                          <a:pt x="158" y="5"/>
                        </a:cubicBezTo>
                        <a:cubicBezTo>
                          <a:pt x="156" y="5"/>
                          <a:pt x="155" y="6"/>
                          <a:pt x="153" y="6"/>
                        </a:cubicBezTo>
                        <a:cubicBezTo>
                          <a:pt x="152" y="5"/>
                          <a:pt x="150" y="5"/>
                          <a:pt x="150" y="3"/>
                        </a:cubicBezTo>
                        <a:cubicBezTo>
                          <a:pt x="150" y="3"/>
                          <a:pt x="148" y="0"/>
                          <a:pt x="148" y="1"/>
                        </a:cubicBezTo>
                        <a:cubicBezTo>
                          <a:pt x="147" y="1"/>
                          <a:pt x="148" y="4"/>
                          <a:pt x="147" y="4"/>
                        </a:cubicBezTo>
                        <a:cubicBezTo>
                          <a:pt x="146" y="4"/>
                          <a:pt x="145" y="4"/>
                          <a:pt x="145" y="4"/>
                        </a:cubicBezTo>
                        <a:cubicBezTo>
                          <a:pt x="142" y="4"/>
                          <a:pt x="139" y="4"/>
                          <a:pt x="136" y="4"/>
                        </a:cubicBezTo>
                        <a:cubicBezTo>
                          <a:pt x="125" y="4"/>
                          <a:pt x="115" y="4"/>
                          <a:pt x="105" y="4"/>
                        </a:cubicBezTo>
                        <a:cubicBezTo>
                          <a:pt x="80" y="4"/>
                          <a:pt x="55" y="4"/>
                          <a:pt x="30" y="4"/>
                        </a:cubicBezTo>
                        <a:cubicBezTo>
                          <a:pt x="24" y="4"/>
                          <a:pt x="17" y="4"/>
                          <a:pt x="11" y="4"/>
                        </a:cubicBezTo>
                        <a:cubicBezTo>
                          <a:pt x="12" y="5"/>
                          <a:pt x="14" y="13"/>
                          <a:pt x="11" y="14"/>
                        </a:cubicBezTo>
                        <a:cubicBezTo>
                          <a:pt x="9" y="14"/>
                          <a:pt x="8" y="14"/>
                          <a:pt x="10" y="12"/>
                        </a:cubicBezTo>
                        <a:cubicBezTo>
                          <a:pt x="12" y="9"/>
                          <a:pt x="9" y="9"/>
                          <a:pt x="7" y="9"/>
                        </a:cubicBezTo>
                        <a:cubicBezTo>
                          <a:pt x="5" y="9"/>
                          <a:pt x="2" y="7"/>
                          <a:pt x="1" y="7"/>
                        </a:cubicBezTo>
                        <a:cubicBezTo>
                          <a:pt x="0" y="8"/>
                          <a:pt x="2" y="12"/>
                          <a:pt x="2" y="12"/>
                        </a:cubicBezTo>
                        <a:cubicBezTo>
                          <a:pt x="3" y="15"/>
                          <a:pt x="4" y="16"/>
                          <a:pt x="4" y="18"/>
                        </a:cubicBezTo>
                        <a:cubicBezTo>
                          <a:pt x="4" y="19"/>
                          <a:pt x="7" y="21"/>
                          <a:pt x="8" y="21"/>
                        </a:cubicBezTo>
                        <a:cubicBezTo>
                          <a:pt x="7" y="21"/>
                          <a:pt x="6" y="21"/>
                          <a:pt x="5" y="22"/>
                        </a:cubicBezTo>
                        <a:cubicBezTo>
                          <a:pt x="4" y="23"/>
                          <a:pt x="5" y="24"/>
                          <a:pt x="5" y="25"/>
                        </a:cubicBezTo>
                        <a:cubicBezTo>
                          <a:pt x="5" y="28"/>
                          <a:pt x="5" y="30"/>
                          <a:pt x="4" y="32"/>
                        </a:cubicBezTo>
                        <a:cubicBezTo>
                          <a:pt x="4" y="35"/>
                          <a:pt x="3" y="37"/>
                          <a:pt x="2" y="40"/>
                        </a:cubicBezTo>
                        <a:cubicBezTo>
                          <a:pt x="1" y="43"/>
                          <a:pt x="3" y="46"/>
                          <a:pt x="4" y="49"/>
                        </a:cubicBezTo>
                        <a:cubicBezTo>
                          <a:pt x="4" y="52"/>
                          <a:pt x="3" y="54"/>
                          <a:pt x="3" y="56"/>
                        </a:cubicBezTo>
                        <a:cubicBezTo>
                          <a:pt x="3" y="57"/>
                          <a:pt x="4" y="58"/>
                          <a:pt x="4" y="59"/>
                        </a:cubicBezTo>
                        <a:cubicBezTo>
                          <a:pt x="5" y="60"/>
                          <a:pt x="5" y="62"/>
                          <a:pt x="5" y="63"/>
                        </a:cubicBezTo>
                        <a:cubicBezTo>
                          <a:pt x="6" y="66"/>
                          <a:pt x="9" y="67"/>
                          <a:pt x="10" y="70"/>
                        </a:cubicBezTo>
                        <a:cubicBezTo>
                          <a:pt x="11" y="72"/>
                          <a:pt x="11" y="71"/>
                          <a:pt x="12" y="70"/>
                        </a:cubicBezTo>
                        <a:cubicBezTo>
                          <a:pt x="12" y="70"/>
                          <a:pt x="13" y="73"/>
                          <a:pt x="13" y="73"/>
                        </a:cubicBezTo>
                        <a:cubicBezTo>
                          <a:pt x="13" y="73"/>
                          <a:pt x="12" y="72"/>
                          <a:pt x="12" y="73"/>
                        </a:cubicBezTo>
                        <a:cubicBezTo>
                          <a:pt x="12" y="74"/>
                          <a:pt x="12" y="75"/>
                          <a:pt x="13" y="76"/>
                        </a:cubicBezTo>
                        <a:cubicBezTo>
                          <a:pt x="14" y="76"/>
                          <a:pt x="14" y="76"/>
                          <a:pt x="15" y="77"/>
                        </a:cubicBezTo>
                        <a:cubicBezTo>
                          <a:pt x="16" y="78"/>
                          <a:pt x="14" y="79"/>
                          <a:pt x="15" y="80"/>
                        </a:cubicBezTo>
                        <a:cubicBezTo>
                          <a:pt x="17" y="83"/>
                          <a:pt x="21" y="85"/>
                          <a:pt x="21" y="88"/>
                        </a:cubicBezTo>
                        <a:cubicBezTo>
                          <a:pt x="22" y="90"/>
                          <a:pt x="23" y="90"/>
                          <a:pt x="25" y="91"/>
                        </a:cubicBezTo>
                        <a:cubicBezTo>
                          <a:pt x="27" y="92"/>
                          <a:pt x="29" y="93"/>
                          <a:pt x="31" y="93"/>
                        </a:cubicBezTo>
                        <a:cubicBezTo>
                          <a:pt x="33" y="93"/>
                          <a:pt x="35" y="95"/>
                          <a:pt x="36" y="96"/>
                        </a:cubicBezTo>
                        <a:cubicBezTo>
                          <a:pt x="36" y="97"/>
                          <a:pt x="40" y="101"/>
                          <a:pt x="39" y="102"/>
                        </a:cubicBezTo>
                        <a:cubicBezTo>
                          <a:pt x="43" y="101"/>
                          <a:pt x="48" y="100"/>
                          <a:pt x="52" y="101"/>
                        </a:cubicBezTo>
                        <a:cubicBezTo>
                          <a:pt x="58" y="103"/>
                          <a:pt x="63" y="106"/>
                          <a:pt x="68" y="108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65" name="Freeform 642">
                    <a:extLst>
                      <a:ext uri="{FF2B5EF4-FFF2-40B4-BE49-F238E27FC236}">
                        <a16:creationId xmlns:a16="http://schemas.microsoft.com/office/drawing/2014/main" xmlns="" id="{9A76BB97-3535-DE45-A77B-4D26804E774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133309" y="4907791"/>
                    <a:ext cx="3984080" cy="2048308"/>
                  </a:xfrm>
                  <a:custGeom>
                    <a:avLst/>
                    <a:gdLst>
                      <a:gd name="T0" fmla="*/ 255 w 427"/>
                      <a:gd name="T1" fmla="*/ 181 h 219"/>
                      <a:gd name="T2" fmla="*/ 299 w 427"/>
                      <a:gd name="T3" fmla="*/ 195 h 219"/>
                      <a:gd name="T4" fmla="*/ 296 w 427"/>
                      <a:gd name="T5" fmla="*/ 215 h 219"/>
                      <a:gd name="T6" fmla="*/ 332 w 427"/>
                      <a:gd name="T7" fmla="*/ 200 h 219"/>
                      <a:gd name="T8" fmla="*/ 366 w 427"/>
                      <a:gd name="T9" fmla="*/ 196 h 219"/>
                      <a:gd name="T10" fmla="*/ 383 w 427"/>
                      <a:gd name="T11" fmla="*/ 200 h 219"/>
                      <a:gd name="T12" fmla="*/ 391 w 427"/>
                      <a:gd name="T13" fmla="*/ 201 h 219"/>
                      <a:gd name="T14" fmla="*/ 380 w 427"/>
                      <a:gd name="T15" fmla="*/ 188 h 219"/>
                      <a:gd name="T16" fmla="*/ 382 w 427"/>
                      <a:gd name="T17" fmla="*/ 176 h 219"/>
                      <a:gd name="T18" fmla="*/ 354 w 427"/>
                      <a:gd name="T19" fmla="*/ 180 h 219"/>
                      <a:gd name="T20" fmla="*/ 414 w 427"/>
                      <a:gd name="T21" fmla="*/ 160 h 219"/>
                      <a:gd name="T22" fmla="*/ 417 w 427"/>
                      <a:gd name="T23" fmla="*/ 144 h 219"/>
                      <a:gd name="T24" fmla="*/ 415 w 427"/>
                      <a:gd name="T25" fmla="*/ 139 h 219"/>
                      <a:gd name="T26" fmla="*/ 394 w 427"/>
                      <a:gd name="T27" fmla="*/ 126 h 219"/>
                      <a:gd name="T28" fmla="*/ 390 w 427"/>
                      <a:gd name="T29" fmla="*/ 110 h 219"/>
                      <a:gd name="T30" fmla="*/ 378 w 427"/>
                      <a:gd name="T31" fmla="*/ 104 h 219"/>
                      <a:gd name="T32" fmla="*/ 364 w 427"/>
                      <a:gd name="T33" fmla="*/ 112 h 219"/>
                      <a:gd name="T34" fmla="*/ 356 w 427"/>
                      <a:gd name="T35" fmla="*/ 107 h 219"/>
                      <a:gd name="T36" fmla="*/ 342 w 427"/>
                      <a:gd name="T37" fmla="*/ 85 h 219"/>
                      <a:gd name="T38" fmla="*/ 314 w 427"/>
                      <a:gd name="T39" fmla="*/ 91 h 219"/>
                      <a:gd name="T40" fmla="*/ 320 w 427"/>
                      <a:gd name="T41" fmla="*/ 116 h 219"/>
                      <a:gd name="T42" fmla="*/ 306 w 427"/>
                      <a:gd name="T43" fmla="*/ 159 h 219"/>
                      <a:gd name="T44" fmla="*/ 292 w 427"/>
                      <a:gd name="T45" fmla="*/ 135 h 219"/>
                      <a:gd name="T46" fmla="*/ 250 w 427"/>
                      <a:gd name="T47" fmla="*/ 119 h 219"/>
                      <a:gd name="T48" fmla="*/ 237 w 427"/>
                      <a:gd name="T49" fmla="*/ 86 h 219"/>
                      <a:gd name="T50" fmla="*/ 246 w 427"/>
                      <a:gd name="T51" fmla="*/ 77 h 219"/>
                      <a:gd name="T52" fmla="*/ 246 w 427"/>
                      <a:gd name="T53" fmla="*/ 70 h 219"/>
                      <a:gd name="T54" fmla="*/ 263 w 427"/>
                      <a:gd name="T55" fmla="*/ 58 h 219"/>
                      <a:gd name="T56" fmla="*/ 276 w 427"/>
                      <a:gd name="T57" fmla="*/ 48 h 219"/>
                      <a:gd name="T58" fmla="*/ 293 w 427"/>
                      <a:gd name="T59" fmla="*/ 36 h 219"/>
                      <a:gd name="T60" fmla="*/ 276 w 427"/>
                      <a:gd name="T61" fmla="*/ 23 h 219"/>
                      <a:gd name="T62" fmla="*/ 262 w 427"/>
                      <a:gd name="T63" fmla="*/ 35 h 219"/>
                      <a:gd name="T64" fmla="*/ 252 w 427"/>
                      <a:gd name="T65" fmla="*/ 23 h 219"/>
                      <a:gd name="T66" fmla="*/ 241 w 427"/>
                      <a:gd name="T67" fmla="*/ 10 h 219"/>
                      <a:gd name="T68" fmla="*/ 223 w 427"/>
                      <a:gd name="T69" fmla="*/ 6 h 219"/>
                      <a:gd name="T70" fmla="*/ 232 w 427"/>
                      <a:gd name="T71" fmla="*/ 27 h 219"/>
                      <a:gd name="T72" fmla="*/ 226 w 427"/>
                      <a:gd name="T73" fmla="*/ 40 h 219"/>
                      <a:gd name="T74" fmla="*/ 218 w 427"/>
                      <a:gd name="T75" fmla="*/ 37 h 219"/>
                      <a:gd name="T76" fmla="*/ 164 w 427"/>
                      <a:gd name="T77" fmla="*/ 29 h 219"/>
                      <a:gd name="T78" fmla="*/ 166 w 427"/>
                      <a:gd name="T79" fmla="*/ 41 h 219"/>
                      <a:gd name="T80" fmla="*/ 160 w 427"/>
                      <a:gd name="T81" fmla="*/ 40 h 219"/>
                      <a:gd name="T82" fmla="*/ 133 w 427"/>
                      <a:gd name="T83" fmla="*/ 30 h 219"/>
                      <a:gd name="T84" fmla="*/ 83 w 427"/>
                      <a:gd name="T85" fmla="*/ 23 h 219"/>
                      <a:gd name="T86" fmla="*/ 71 w 427"/>
                      <a:gd name="T87" fmla="*/ 18 h 219"/>
                      <a:gd name="T88" fmla="*/ 50 w 427"/>
                      <a:gd name="T89" fmla="*/ 24 h 219"/>
                      <a:gd name="T90" fmla="*/ 49 w 427"/>
                      <a:gd name="T91" fmla="*/ 22 h 219"/>
                      <a:gd name="T92" fmla="*/ 29 w 427"/>
                      <a:gd name="T93" fmla="*/ 23 h 219"/>
                      <a:gd name="T94" fmla="*/ 21 w 427"/>
                      <a:gd name="T95" fmla="*/ 28 h 219"/>
                      <a:gd name="T96" fmla="*/ 3 w 427"/>
                      <a:gd name="T97" fmla="*/ 97 h 219"/>
                      <a:gd name="T98" fmla="*/ 40 w 427"/>
                      <a:gd name="T99" fmla="*/ 116 h 219"/>
                      <a:gd name="T100" fmla="*/ 53 w 427"/>
                      <a:gd name="T101" fmla="*/ 141 h 219"/>
                      <a:gd name="T102" fmla="*/ 62 w 427"/>
                      <a:gd name="T103" fmla="*/ 150 h 219"/>
                      <a:gd name="T104" fmla="*/ 67 w 427"/>
                      <a:gd name="T105" fmla="*/ 160 h 219"/>
                      <a:gd name="T106" fmla="*/ 80 w 427"/>
                      <a:gd name="T107" fmla="*/ 166 h 219"/>
                      <a:gd name="T108" fmla="*/ 133 w 427"/>
                      <a:gd name="T109" fmla="*/ 176 h 219"/>
                      <a:gd name="T110" fmla="*/ 97 w 427"/>
                      <a:gd name="T111" fmla="*/ 57 h 219"/>
                      <a:gd name="T112" fmla="*/ 87 w 427"/>
                      <a:gd name="T113" fmla="*/ 51 h 219"/>
                      <a:gd name="T114" fmla="*/ 113 w 427"/>
                      <a:gd name="T115" fmla="*/ 49 h 219"/>
                      <a:gd name="T116" fmla="*/ 142 w 427"/>
                      <a:gd name="T117" fmla="*/ 85 h 219"/>
                      <a:gd name="T118" fmla="*/ 131 w 427"/>
                      <a:gd name="T119" fmla="*/ 85 h 219"/>
                      <a:gd name="T120" fmla="*/ 160 w 427"/>
                      <a:gd name="T121" fmla="*/ 78 h 219"/>
                      <a:gd name="T122" fmla="*/ 210 w 427"/>
                      <a:gd name="T123" fmla="*/ 150 h 219"/>
                      <a:gd name="T124" fmla="*/ 222 w 427"/>
                      <a:gd name="T125" fmla="*/ 165 h 2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427" h="219">
                        <a:moveTo>
                          <a:pt x="229" y="174"/>
                        </a:moveTo>
                        <a:cubicBezTo>
                          <a:pt x="229" y="174"/>
                          <a:pt x="229" y="173"/>
                          <a:pt x="229" y="173"/>
                        </a:cubicBezTo>
                        <a:cubicBezTo>
                          <a:pt x="229" y="173"/>
                          <a:pt x="232" y="177"/>
                          <a:pt x="232" y="177"/>
                        </a:cubicBezTo>
                        <a:cubicBezTo>
                          <a:pt x="234" y="177"/>
                          <a:pt x="235" y="178"/>
                          <a:pt x="236" y="178"/>
                        </a:cubicBezTo>
                        <a:cubicBezTo>
                          <a:pt x="238" y="178"/>
                          <a:pt x="238" y="177"/>
                          <a:pt x="239" y="178"/>
                        </a:cubicBezTo>
                        <a:cubicBezTo>
                          <a:pt x="242" y="179"/>
                          <a:pt x="244" y="180"/>
                          <a:pt x="246" y="181"/>
                        </a:cubicBezTo>
                        <a:cubicBezTo>
                          <a:pt x="247" y="182"/>
                          <a:pt x="248" y="181"/>
                          <a:pt x="249" y="181"/>
                        </a:cubicBezTo>
                        <a:cubicBezTo>
                          <a:pt x="250" y="180"/>
                          <a:pt x="251" y="180"/>
                          <a:pt x="252" y="180"/>
                        </a:cubicBezTo>
                        <a:cubicBezTo>
                          <a:pt x="253" y="180"/>
                          <a:pt x="254" y="181"/>
                          <a:pt x="255" y="181"/>
                        </a:cubicBezTo>
                        <a:cubicBezTo>
                          <a:pt x="257" y="181"/>
                          <a:pt x="258" y="180"/>
                          <a:pt x="259" y="179"/>
                        </a:cubicBezTo>
                        <a:cubicBezTo>
                          <a:pt x="260" y="178"/>
                          <a:pt x="263" y="175"/>
                          <a:pt x="264" y="175"/>
                        </a:cubicBezTo>
                        <a:cubicBezTo>
                          <a:pt x="264" y="175"/>
                          <a:pt x="265" y="176"/>
                          <a:pt x="265" y="176"/>
                        </a:cubicBezTo>
                        <a:cubicBezTo>
                          <a:pt x="267" y="176"/>
                          <a:pt x="268" y="176"/>
                          <a:pt x="269" y="176"/>
                        </a:cubicBezTo>
                        <a:cubicBezTo>
                          <a:pt x="273" y="176"/>
                          <a:pt x="272" y="179"/>
                          <a:pt x="274" y="181"/>
                        </a:cubicBezTo>
                        <a:cubicBezTo>
                          <a:pt x="275" y="182"/>
                          <a:pt x="279" y="181"/>
                          <a:pt x="279" y="183"/>
                        </a:cubicBezTo>
                        <a:cubicBezTo>
                          <a:pt x="279" y="185"/>
                          <a:pt x="280" y="187"/>
                          <a:pt x="281" y="189"/>
                        </a:cubicBezTo>
                        <a:cubicBezTo>
                          <a:pt x="281" y="194"/>
                          <a:pt x="290" y="193"/>
                          <a:pt x="293" y="194"/>
                        </a:cubicBezTo>
                        <a:cubicBezTo>
                          <a:pt x="295" y="194"/>
                          <a:pt x="298" y="194"/>
                          <a:pt x="299" y="195"/>
                        </a:cubicBezTo>
                        <a:cubicBezTo>
                          <a:pt x="300" y="196"/>
                          <a:pt x="305" y="201"/>
                          <a:pt x="304" y="201"/>
                        </a:cubicBezTo>
                        <a:cubicBezTo>
                          <a:pt x="302" y="203"/>
                          <a:pt x="302" y="203"/>
                          <a:pt x="300" y="202"/>
                        </a:cubicBezTo>
                        <a:cubicBezTo>
                          <a:pt x="299" y="201"/>
                          <a:pt x="295" y="199"/>
                          <a:pt x="295" y="199"/>
                        </a:cubicBezTo>
                        <a:cubicBezTo>
                          <a:pt x="295" y="200"/>
                          <a:pt x="298" y="201"/>
                          <a:pt x="297" y="203"/>
                        </a:cubicBezTo>
                        <a:cubicBezTo>
                          <a:pt x="296" y="204"/>
                          <a:pt x="295" y="206"/>
                          <a:pt x="295" y="207"/>
                        </a:cubicBezTo>
                        <a:cubicBezTo>
                          <a:pt x="295" y="209"/>
                          <a:pt x="295" y="210"/>
                          <a:pt x="294" y="211"/>
                        </a:cubicBezTo>
                        <a:cubicBezTo>
                          <a:pt x="294" y="212"/>
                          <a:pt x="291" y="213"/>
                          <a:pt x="291" y="213"/>
                        </a:cubicBezTo>
                        <a:cubicBezTo>
                          <a:pt x="290" y="214"/>
                          <a:pt x="287" y="219"/>
                          <a:pt x="291" y="219"/>
                        </a:cubicBezTo>
                        <a:cubicBezTo>
                          <a:pt x="292" y="219"/>
                          <a:pt x="294" y="217"/>
                          <a:pt x="296" y="215"/>
                        </a:cubicBezTo>
                        <a:cubicBezTo>
                          <a:pt x="298" y="214"/>
                          <a:pt x="299" y="216"/>
                          <a:pt x="301" y="215"/>
                        </a:cubicBezTo>
                        <a:cubicBezTo>
                          <a:pt x="304" y="215"/>
                          <a:pt x="305" y="213"/>
                          <a:pt x="308" y="213"/>
                        </a:cubicBezTo>
                        <a:cubicBezTo>
                          <a:pt x="308" y="211"/>
                          <a:pt x="308" y="212"/>
                          <a:pt x="306" y="211"/>
                        </a:cubicBezTo>
                        <a:cubicBezTo>
                          <a:pt x="305" y="211"/>
                          <a:pt x="305" y="210"/>
                          <a:pt x="306" y="210"/>
                        </a:cubicBezTo>
                        <a:cubicBezTo>
                          <a:pt x="307" y="208"/>
                          <a:pt x="308" y="207"/>
                          <a:pt x="311" y="207"/>
                        </a:cubicBezTo>
                        <a:cubicBezTo>
                          <a:pt x="312" y="207"/>
                          <a:pt x="315" y="205"/>
                          <a:pt x="317" y="206"/>
                        </a:cubicBezTo>
                        <a:cubicBezTo>
                          <a:pt x="319" y="207"/>
                          <a:pt x="320" y="203"/>
                          <a:pt x="322" y="206"/>
                        </a:cubicBezTo>
                        <a:cubicBezTo>
                          <a:pt x="324" y="204"/>
                          <a:pt x="325" y="203"/>
                          <a:pt x="327" y="201"/>
                        </a:cubicBezTo>
                        <a:cubicBezTo>
                          <a:pt x="329" y="200"/>
                          <a:pt x="330" y="200"/>
                          <a:pt x="332" y="200"/>
                        </a:cubicBezTo>
                        <a:cubicBezTo>
                          <a:pt x="335" y="200"/>
                          <a:pt x="339" y="200"/>
                          <a:pt x="342" y="200"/>
                        </a:cubicBezTo>
                        <a:cubicBezTo>
                          <a:pt x="345" y="200"/>
                          <a:pt x="346" y="201"/>
                          <a:pt x="347" y="199"/>
                        </a:cubicBezTo>
                        <a:cubicBezTo>
                          <a:pt x="348" y="198"/>
                          <a:pt x="349" y="199"/>
                          <a:pt x="350" y="198"/>
                        </a:cubicBezTo>
                        <a:cubicBezTo>
                          <a:pt x="351" y="196"/>
                          <a:pt x="352" y="195"/>
                          <a:pt x="352" y="193"/>
                        </a:cubicBezTo>
                        <a:cubicBezTo>
                          <a:pt x="353" y="191"/>
                          <a:pt x="353" y="190"/>
                          <a:pt x="354" y="188"/>
                        </a:cubicBezTo>
                        <a:cubicBezTo>
                          <a:pt x="355" y="187"/>
                          <a:pt x="356" y="186"/>
                          <a:pt x="357" y="185"/>
                        </a:cubicBezTo>
                        <a:cubicBezTo>
                          <a:pt x="358" y="184"/>
                          <a:pt x="359" y="187"/>
                          <a:pt x="361" y="186"/>
                        </a:cubicBezTo>
                        <a:cubicBezTo>
                          <a:pt x="363" y="184"/>
                          <a:pt x="365" y="187"/>
                          <a:pt x="365" y="189"/>
                        </a:cubicBezTo>
                        <a:cubicBezTo>
                          <a:pt x="365" y="190"/>
                          <a:pt x="364" y="196"/>
                          <a:pt x="366" y="196"/>
                        </a:cubicBezTo>
                        <a:cubicBezTo>
                          <a:pt x="367" y="197"/>
                          <a:pt x="368" y="199"/>
                          <a:pt x="369" y="201"/>
                        </a:cubicBezTo>
                        <a:cubicBezTo>
                          <a:pt x="370" y="199"/>
                          <a:pt x="381" y="196"/>
                          <a:pt x="381" y="196"/>
                        </a:cubicBezTo>
                        <a:cubicBezTo>
                          <a:pt x="381" y="195"/>
                          <a:pt x="380" y="195"/>
                          <a:pt x="380" y="194"/>
                        </a:cubicBezTo>
                        <a:cubicBezTo>
                          <a:pt x="380" y="194"/>
                          <a:pt x="382" y="196"/>
                          <a:pt x="382" y="196"/>
                        </a:cubicBezTo>
                        <a:cubicBezTo>
                          <a:pt x="382" y="197"/>
                          <a:pt x="380" y="197"/>
                          <a:pt x="380" y="197"/>
                        </a:cubicBezTo>
                        <a:cubicBezTo>
                          <a:pt x="380" y="197"/>
                          <a:pt x="386" y="198"/>
                          <a:pt x="386" y="198"/>
                        </a:cubicBezTo>
                        <a:cubicBezTo>
                          <a:pt x="386" y="198"/>
                          <a:pt x="386" y="198"/>
                          <a:pt x="386" y="198"/>
                        </a:cubicBezTo>
                        <a:cubicBezTo>
                          <a:pt x="386" y="198"/>
                          <a:pt x="386" y="199"/>
                          <a:pt x="386" y="199"/>
                        </a:cubicBezTo>
                        <a:cubicBezTo>
                          <a:pt x="385" y="199"/>
                          <a:pt x="384" y="199"/>
                          <a:pt x="383" y="200"/>
                        </a:cubicBezTo>
                        <a:cubicBezTo>
                          <a:pt x="383" y="201"/>
                          <a:pt x="382" y="198"/>
                          <a:pt x="382" y="198"/>
                        </a:cubicBezTo>
                        <a:cubicBezTo>
                          <a:pt x="381" y="198"/>
                          <a:pt x="381" y="199"/>
                          <a:pt x="381" y="199"/>
                        </a:cubicBezTo>
                        <a:cubicBezTo>
                          <a:pt x="381" y="199"/>
                          <a:pt x="381" y="198"/>
                          <a:pt x="380" y="199"/>
                        </a:cubicBezTo>
                        <a:cubicBezTo>
                          <a:pt x="379" y="200"/>
                          <a:pt x="378" y="200"/>
                          <a:pt x="377" y="201"/>
                        </a:cubicBezTo>
                        <a:cubicBezTo>
                          <a:pt x="375" y="202"/>
                          <a:pt x="371" y="205"/>
                          <a:pt x="373" y="208"/>
                        </a:cubicBezTo>
                        <a:cubicBezTo>
                          <a:pt x="376" y="210"/>
                          <a:pt x="378" y="208"/>
                          <a:pt x="379" y="207"/>
                        </a:cubicBezTo>
                        <a:cubicBezTo>
                          <a:pt x="380" y="206"/>
                          <a:pt x="384" y="203"/>
                          <a:pt x="384" y="202"/>
                        </a:cubicBezTo>
                        <a:cubicBezTo>
                          <a:pt x="384" y="203"/>
                          <a:pt x="386" y="204"/>
                          <a:pt x="387" y="203"/>
                        </a:cubicBezTo>
                        <a:cubicBezTo>
                          <a:pt x="387" y="202"/>
                          <a:pt x="390" y="201"/>
                          <a:pt x="391" y="201"/>
                        </a:cubicBezTo>
                        <a:cubicBezTo>
                          <a:pt x="393" y="200"/>
                          <a:pt x="395" y="199"/>
                          <a:pt x="397" y="199"/>
                        </a:cubicBezTo>
                        <a:cubicBezTo>
                          <a:pt x="398" y="199"/>
                          <a:pt x="398" y="199"/>
                          <a:pt x="398" y="198"/>
                        </a:cubicBezTo>
                        <a:cubicBezTo>
                          <a:pt x="397" y="197"/>
                          <a:pt x="398" y="197"/>
                          <a:pt x="398" y="197"/>
                        </a:cubicBezTo>
                        <a:cubicBezTo>
                          <a:pt x="398" y="196"/>
                          <a:pt x="396" y="197"/>
                          <a:pt x="395" y="196"/>
                        </a:cubicBezTo>
                        <a:cubicBezTo>
                          <a:pt x="394" y="196"/>
                          <a:pt x="395" y="194"/>
                          <a:pt x="393" y="196"/>
                        </a:cubicBezTo>
                        <a:cubicBezTo>
                          <a:pt x="391" y="197"/>
                          <a:pt x="387" y="196"/>
                          <a:pt x="385" y="195"/>
                        </a:cubicBezTo>
                        <a:cubicBezTo>
                          <a:pt x="384" y="195"/>
                          <a:pt x="385" y="193"/>
                          <a:pt x="384" y="193"/>
                        </a:cubicBezTo>
                        <a:cubicBezTo>
                          <a:pt x="384" y="193"/>
                          <a:pt x="382" y="193"/>
                          <a:pt x="381" y="192"/>
                        </a:cubicBezTo>
                        <a:cubicBezTo>
                          <a:pt x="380" y="192"/>
                          <a:pt x="380" y="189"/>
                          <a:pt x="380" y="188"/>
                        </a:cubicBezTo>
                        <a:cubicBezTo>
                          <a:pt x="380" y="187"/>
                          <a:pt x="378" y="188"/>
                          <a:pt x="377" y="187"/>
                        </a:cubicBezTo>
                        <a:cubicBezTo>
                          <a:pt x="377" y="187"/>
                          <a:pt x="379" y="185"/>
                          <a:pt x="379" y="185"/>
                        </a:cubicBezTo>
                        <a:cubicBezTo>
                          <a:pt x="380" y="184"/>
                          <a:pt x="380" y="181"/>
                          <a:pt x="378" y="181"/>
                        </a:cubicBezTo>
                        <a:cubicBezTo>
                          <a:pt x="378" y="181"/>
                          <a:pt x="376" y="185"/>
                          <a:pt x="375" y="183"/>
                        </a:cubicBezTo>
                        <a:cubicBezTo>
                          <a:pt x="375" y="181"/>
                          <a:pt x="374" y="182"/>
                          <a:pt x="373" y="181"/>
                        </a:cubicBezTo>
                        <a:cubicBezTo>
                          <a:pt x="373" y="180"/>
                          <a:pt x="376" y="181"/>
                          <a:pt x="376" y="181"/>
                        </a:cubicBezTo>
                        <a:cubicBezTo>
                          <a:pt x="378" y="181"/>
                          <a:pt x="379" y="180"/>
                          <a:pt x="380" y="180"/>
                        </a:cubicBezTo>
                        <a:cubicBezTo>
                          <a:pt x="381" y="179"/>
                          <a:pt x="382" y="179"/>
                          <a:pt x="383" y="179"/>
                        </a:cubicBezTo>
                        <a:cubicBezTo>
                          <a:pt x="384" y="178"/>
                          <a:pt x="382" y="176"/>
                          <a:pt x="382" y="176"/>
                        </a:cubicBezTo>
                        <a:cubicBezTo>
                          <a:pt x="382" y="176"/>
                          <a:pt x="383" y="176"/>
                          <a:pt x="383" y="176"/>
                        </a:cubicBezTo>
                        <a:cubicBezTo>
                          <a:pt x="383" y="176"/>
                          <a:pt x="379" y="174"/>
                          <a:pt x="379" y="174"/>
                        </a:cubicBezTo>
                        <a:cubicBezTo>
                          <a:pt x="377" y="173"/>
                          <a:pt x="375" y="173"/>
                          <a:pt x="373" y="174"/>
                        </a:cubicBezTo>
                        <a:cubicBezTo>
                          <a:pt x="369" y="175"/>
                          <a:pt x="366" y="176"/>
                          <a:pt x="363" y="178"/>
                        </a:cubicBezTo>
                        <a:cubicBezTo>
                          <a:pt x="360" y="179"/>
                          <a:pt x="358" y="181"/>
                          <a:pt x="355" y="183"/>
                        </a:cubicBezTo>
                        <a:cubicBezTo>
                          <a:pt x="354" y="184"/>
                          <a:pt x="353" y="185"/>
                          <a:pt x="352" y="187"/>
                        </a:cubicBezTo>
                        <a:cubicBezTo>
                          <a:pt x="352" y="187"/>
                          <a:pt x="348" y="189"/>
                          <a:pt x="348" y="189"/>
                        </a:cubicBezTo>
                        <a:cubicBezTo>
                          <a:pt x="348" y="188"/>
                          <a:pt x="353" y="184"/>
                          <a:pt x="354" y="183"/>
                        </a:cubicBezTo>
                        <a:cubicBezTo>
                          <a:pt x="354" y="182"/>
                          <a:pt x="355" y="181"/>
                          <a:pt x="354" y="180"/>
                        </a:cubicBezTo>
                        <a:cubicBezTo>
                          <a:pt x="353" y="180"/>
                          <a:pt x="351" y="179"/>
                          <a:pt x="350" y="179"/>
                        </a:cubicBezTo>
                        <a:cubicBezTo>
                          <a:pt x="351" y="179"/>
                          <a:pt x="353" y="180"/>
                          <a:pt x="354" y="180"/>
                        </a:cubicBezTo>
                        <a:cubicBezTo>
                          <a:pt x="356" y="181"/>
                          <a:pt x="358" y="178"/>
                          <a:pt x="359" y="177"/>
                        </a:cubicBezTo>
                        <a:cubicBezTo>
                          <a:pt x="360" y="176"/>
                          <a:pt x="361" y="174"/>
                          <a:pt x="363" y="173"/>
                        </a:cubicBezTo>
                        <a:cubicBezTo>
                          <a:pt x="365" y="173"/>
                          <a:pt x="367" y="174"/>
                          <a:pt x="368" y="172"/>
                        </a:cubicBezTo>
                        <a:cubicBezTo>
                          <a:pt x="369" y="168"/>
                          <a:pt x="371" y="167"/>
                          <a:pt x="375" y="167"/>
                        </a:cubicBezTo>
                        <a:cubicBezTo>
                          <a:pt x="379" y="167"/>
                          <a:pt x="383" y="167"/>
                          <a:pt x="387" y="167"/>
                        </a:cubicBezTo>
                        <a:cubicBezTo>
                          <a:pt x="394" y="167"/>
                          <a:pt x="404" y="169"/>
                          <a:pt x="409" y="163"/>
                        </a:cubicBezTo>
                        <a:cubicBezTo>
                          <a:pt x="411" y="161"/>
                          <a:pt x="412" y="160"/>
                          <a:pt x="414" y="160"/>
                        </a:cubicBezTo>
                        <a:cubicBezTo>
                          <a:pt x="416" y="160"/>
                          <a:pt x="418" y="160"/>
                          <a:pt x="421" y="158"/>
                        </a:cubicBezTo>
                        <a:cubicBezTo>
                          <a:pt x="422" y="158"/>
                          <a:pt x="425" y="156"/>
                          <a:pt x="425" y="155"/>
                        </a:cubicBezTo>
                        <a:cubicBezTo>
                          <a:pt x="427" y="152"/>
                          <a:pt x="422" y="153"/>
                          <a:pt x="422" y="152"/>
                        </a:cubicBezTo>
                        <a:cubicBezTo>
                          <a:pt x="422" y="151"/>
                          <a:pt x="424" y="151"/>
                          <a:pt x="424" y="151"/>
                        </a:cubicBezTo>
                        <a:cubicBezTo>
                          <a:pt x="425" y="150"/>
                          <a:pt x="424" y="149"/>
                          <a:pt x="424" y="148"/>
                        </a:cubicBezTo>
                        <a:cubicBezTo>
                          <a:pt x="424" y="148"/>
                          <a:pt x="425" y="147"/>
                          <a:pt x="425" y="147"/>
                        </a:cubicBezTo>
                        <a:cubicBezTo>
                          <a:pt x="425" y="146"/>
                          <a:pt x="423" y="145"/>
                          <a:pt x="423" y="145"/>
                        </a:cubicBezTo>
                        <a:cubicBezTo>
                          <a:pt x="422" y="144"/>
                          <a:pt x="421" y="144"/>
                          <a:pt x="421" y="143"/>
                        </a:cubicBezTo>
                        <a:cubicBezTo>
                          <a:pt x="420" y="143"/>
                          <a:pt x="418" y="146"/>
                          <a:pt x="417" y="144"/>
                        </a:cubicBezTo>
                        <a:cubicBezTo>
                          <a:pt x="417" y="144"/>
                          <a:pt x="419" y="143"/>
                          <a:pt x="418" y="143"/>
                        </a:cubicBezTo>
                        <a:cubicBezTo>
                          <a:pt x="418" y="142"/>
                          <a:pt x="417" y="141"/>
                          <a:pt x="416" y="141"/>
                        </a:cubicBezTo>
                        <a:cubicBezTo>
                          <a:pt x="415" y="140"/>
                          <a:pt x="411" y="141"/>
                          <a:pt x="410" y="142"/>
                        </a:cubicBezTo>
                        <a:cubicBezTo>
                          <a:pt x="409" y="144"/>
                          <a:pt x="406" y="145"/>
                          <a:pt x="404" y="146"/>
                        </a:cubicBezTo>
                        <a:cubicBezTo>
                          <a:pt x="403" y="146"/>
                          <a:pt x="400" y="144"/>
                          <a:pt x="400" y="143"/>
                        </a:cubicBezTo>
                        <a:cubicBezTo>
                          <a:pt x="400" y="142"/>
                          <a:pt x="403" y="145"/>
                          <a:pt x="403" y="145"/>
                        </a:cubicBezTo>
                        <a:cubicBezTo>
                          <a:pt x="404" y="145"/>
                          <a:pt x="408" y="142"/>
                          <a:pt x="408" y="142"/>
                        </a:cubicBezTo>
                        <a:cubicBezTo>
                          <a:pt x="408" y="142"/>
                          <a:pt x="406" y="141"/>
                          <a:pt x="406" y="141"/>
                        </a:cubicBezTo>
                        <a:cubicBezTo>
                          <a:pt x="409" y="140"/>
                          <a:pt x="412" y="140"/>
                          <a:pt x="415" y="139"/>
                        </a:cubicBezTo>
                        <a:cubicBezTo>
                          <a:pt x="415" y="139"/>
                          <a:pt x="417" y="138"/>
                          <a:pt x="416" y="137"/>
                        </a:cubicBezTo>
                        <a:cubicBezTo>
                          <a:pt x="416" y="137"/>
                          <a:pt x="414" y="135"/>
                          <a:pt x="414" y="135"/>
                        </a:cubicBezTo>
                        <a:cubicBezTo>
                          <a:pt x="412" y="136"/>
                          <a:pt x="410" y="136"/>
                          <a:pt x="409" y="134"/>
                        </a:cubicBezTo>
                        <a:cubicBezTo>
                          <a:pt x="408" y="134"/>
                          <a:pt x="404" y="137"/>
                          <a:pt x="404" y="136"/>
                        </a:cubicBezTo>
                        <a:cubicBezTo>
                          <a:pt x="404" y="136"/>
                          <a:pt x="407" y="133"/>
                          <a:pt x="404" y="134"/>
                        </a:cubicBezTo>
                        <a:cubicBezTo>
                          <a:pt x="404" y="134"/>
                          <a:pt x="400" y="135"/>
                          <a:pt x="400" y="135"/>
                        </a:cubicBezTo>
                        <a:cubicBezTo>
                          <a:pt x="401" y="133"/>
                          <a:pt x="404" y="133"/>
                          <a:pt x="402" y="130"/>
                        </a:cubicBezTo>
                        <a:cubicBezTo>
                          <a:pt x="402" y="130"/>
                          <a:pt x="398" y="128"/>
                          <a:pt x="398" y="128"/>
                        </a:cubicBezTo>
                        <a:cubicBezTo>
                          <a:pt x="396" y="128"/>
                          <a:pt x="396" y="126"/>
                          <a:pt x="394" y="126"/>
                        </a:cubicBezTo>
                        <a:cubicBezTo>
                          <a:pt x="395" y="126"/>
                          <a:pt x="392" y="122"/>
                          <a:pt x="392" y="122"/>
                        </a:cubicBezTo>
                        <a:cubicBezTo>
                          <a:pt x="392" y="122"/>
                          <a:pt x="393" y="123"/>
                          <a:pt x="394" y="123"/>
                        </a:cubicBezTo>
                        <a:cubicBezTo>
                          <a:pt x="395" y="124"/>
                          <a:pt x="395" y="122"/>
                          <a:pt x="396" y="122"/>
                        </a:cubicBezTo>
                        <a:cubicBezTo>
                          <a:pt x="400" y="121"/>
                          <a:pt x="393" y="118"/>
                          <a:pt x="392" y="117"/>
                        </a:cubicBezTo>
                        <a:cubicBezTo>
                          <a:pt x="392" y="118"/>
                          <a:pt x="394" y="116"/>
                          <a:pt x="394" y="116"/>
                        </a:cubicBezTo>
                        <a:cubicBezTo>
                          <a:pt x="395" y="115"/>
                          <a:pt x="393" y="115"/>
                          <a:pt x="392" y="114"/>
                        </a:cubicBezTo>
                        <a:cubicBezTo>
                          <a:pt x="392" y="114"/>
                          <a:pt x="391" y="113"/>
                          <a:pt x="390" y="113"/>
                        </a:cubicBezTo>
                        <a:cubicBezTo>
                          <a:pt x="390" y="113"/>
                          <a:pt x="388" y="113"/>
                          <a:pt x="388" y="113"/>
                        </a:cubicBezTo>
                        <a:cubicBezTo>
                          <a:pt x="389" y="112"/>
                          <a:pt x="391" y="113"/>
                          <a:pt x="390" y="110"/>
                        </a:cubicBezTo>
                        <a:cubicBezTo>
                          <a:pt x="389" y="110"/>
                          <a:pt x="386" y="111"/>
                          <a:pt x="386" y="111"/>
                        </a:cubicBezTo>
                        <a:cubicBezTo>
                          <a:pt x="386" y="110"/>
                          <a:pt x="389" y="110"/>
                          <a:pt x="388" y="108"/>
                        </a:cubicBezTo>
                        <a:cubicBezTo>
                          <a:pt x="388" y="107"/>
                          <a:pt x="388" y="106"/>
                          <a:pt x="387" y="105"/>
                        </a:cubicBezTo>
                        <a:cubicBezTo>
                          <a:pt x="387" y="105"/>
                          <a:pt x="386" y="106"/>
                          <a:pt x="386" y="105"/>
                        </a:cubicBezTo>
                        <a:cubicBezTo>
                          <a:pt x="386" y="106"/>
                          <a:pt x="384" y="102"/>
                          <a:pt x="384" y="102"/>
                        </a:cubicBezTo>
                        <a:cubicBezTo>
                          <a:pt x="383" y="100"/>
                          <a:pt x="382" y="99"/>
                          <a:pt x="382" y="98"/>
                        </a:cubicBezTo>
                        <a:cubicBezTo>
                          <a:pt x="381" y="96"/>
                          <a:pt x="381" y="94"/>
                          <a:pt x="379" y="97"/>
                        </a:cubicBezTo>
                        <a:cubicBezTo>
                          <a:pt x="379" y="97"/>
                          <a:pt x="378" y="101"/>
                          <a:pt x="379" y="100"/>
                        </a:cubicBezTo>
                        <a:cubicBezTo>
                          <a:pt x="375" y="101"/>
                          <a:pt x="377" y="101"/>
                          <a:pt x="378" y="104"/>
                        </a:cubicBezTo>
                        <a:cubicBezTo>
                          <a:pt x="378" y="103"/>
                          <a:pt x="377" y="103"/>
                          <a:pt x="377" y="104"/>
                        </a:cubicBezTo>
                        <a:cubicBezTo>
                          <a:pt x="376" y="104"/>
                          <a:pt x="376" y="104"/>
                          <a:pt x="375" y="105"/>
                        </a:cubicBezTo>
                        <a:cubicBezTo>
                          <a:pt x="375" y="105"/>
                          <a:pt x="377" y="106"/>
                          <a:pt x="377" y="106"/>
                        </a:cubicBezTo>
                        <a:cubicBezTo>
                          <a:pt x="376" y="107"/>
                          <a:pt x="374" y="106"/>
                          <a:pt x="374" y="107"/>
                        </a:cubicBezTo>
                        <a:cubicBezTo>
                          <a:pt x="373" y="108"/>
                          <a:pt x="375" y="110"/>
                          <a:pt x="373" y="111"/>
                        </a:cubicBezTo>
                        <a:cubicBezTo>
                          <a:pt x="374" y="111"/>
                          <a:pt x="372" y="107"/>
                          <a:pt x="370" y="109"/>
                        </a:cubicBezTo>
                        <a:cubicBezTo>
                          <a:pt x="370" y="110"/>
                          <a:pt x="366" y="113"/>
                          <a:pt x="366" y="113"/>
                        </a:cubicBezTo>
                        <a:cubicBezTo>
                          <a:pt x="365" y="113"/>
                          <a:pt x="365" y="112"/>
                          <a:pt x="365" y="111"/>
                        </a:cubicBezTo>
                        <a:cubicBezTo>
                          <a:pt x="364" y="111"/>
                          <a:pt x="364" y="112"/>
                          <a:pt x="364" y="112"/>
                        </a:cubicBezTo>
                        <a:cubicBezTo>
                          <a:pt x="363" y="111"/>
                          <a:pt x="364" y="111"/>
                          <a:pt x="364" y="110"/>
                        </a:cubicBezTo>
                        <a:cubicBezTo>
                          <a:pt x="364" y="111"/>
                          <a:pt x="357" y="116"/>
                          <a:pt x="357" y="115"/>
                        </a:cubicBezTo>
                        <a:cubicBezTo>
                          <a:pt x="356" y="114"/>
                          <a:pt x="360" y="113"/>
                          <a:pt x="361" y="113"/>
                        </a:cubicBezTo>
                        <a:cubicBezTo>
                          <a:pt x="363" y="111"/>
                          <a:pt x="363" y="110"/>
                          <a:pt x="362" y="108"/>
                        </a:cubicBezTo>
                        <a:cubicBezTo>
                          <a:pt x="361" y="107"/>
                          <a:pt x="358" y="107"/>
                          <a:pt x="357" y="107"/>
                        </a:cubicBezTo>
                        <a:cubicBezTo>
                          <a:pt x="356" y="107"/>
                          <a:pt x="356" y="108"/>
                          <a:pt x="356" y="108"/>
                        </a:cubicBezTo>
                        <a:cubicBezTo>
                          <a:pt x="355" y="110"/>
                          <a:pt x="353" y="108"/>
                          <a:pt x="352" y="108"/>
                        </a:cubicBezTo>
                        <a:cubicBezTo>
                          <a:pt x="353" y="108"/>
                          <a:pt x="355" y="106"/>
                          <a:pt x="355" y="106"/>
                        </a:cubicBezTo>
                        <a:cubicBezTo>
                          <a:pt x="355" y="106"/>
                          <a:pt x="356" y="107"/>
                          <a:pt x="356" y="107"/>
                        </a:cubicBezTo>
                        <a:cubicBezTo>
                          <a:pt x="355" y="107"/>
                          <a:pt x="357" y="105"/>
                          <a:pt x="357" y="105"/>
                        </a:cubicBezTo>
                        <a:cubicBezTo>
                          <a:pt x="358" y="103"/>
                          <a:pt x="356" y="104"/>
                          <a:pt x="355" y="103"/>
                        </a:cubicBezTo>
                        <a:cubicBezTo>
                          <a:pt x="355" y="103"/>
                          <a:pt x="356" y="98"/>
                          <a:pt x="354" y="99"/>
                        </a:cubicBezTo>
                        <a:cubicBezTo>
                          <a:pt x="355" y="98"/>
                          <a:pt x="356" y="98"/>
                          <a:pt x="355" y="96"/>
                        </a:cubicBezTo>
                        <a:cubicBezTo>
                          <a:pt x="353" y="95"/>
                          <a:pt x="357" y="94"/>
                          <a:pt x="356" y="92"/>
                        </a:cubicBezTo>
                        <a:cubicBezTo>
                          <a:pt x="356" y="91"/>
                          <a:pt x="354" y="93"/>
                          <a:pt x="353" y="92"/>
                        </a:cubicBezTo>
                        <a:cubicBezTo>
                          <a:pt x="352" y="91"/>
                          <a:pt x="350" y="91"/>
                          <a:pt x="349" y="91"/>
                        </a:cubicBezTo>
                        <a:cubicBezTo>
                          <a:pt x="347" y="90"/>
                          <a:pt x="346" y="90"/>
                          <a:pt x="345" y="88"/>
                        </a:cubicBezTo>
                        <a:cubicBezTo>
                          <a:pt x="345" y="86"/>
                          <a:pt x="342" y="87"/>
                          <a:pt x="342" y="85"/>
                        </a:cubicBezTo>
                        <a:cubicBezTo>
                          <a:pt x="342" y="84"/>
                          <a:pt x="340" y="85"/>
                          <a:pt x="340" y="85"/>
                        </a:cubicBezTo>
                        <a:cubicBezTo>
                          <a:pt x="341" y="83"/>
                          <a:pt x="339" y="83"/>
                          <a:pt x="338" y="82"/>
                        </a:cubicBezTo>
                        <a:cubicBezTo>
                          <a:pt x="336" y="81"/>
                          <a:pt x="336" y="80"/>
                          <a:pt x="334" y="81"/>
                        </a:cubicBezTo>
                        <a:cubicBezTo>
                          <a:pt x="332" y="82"/>
                          <a:pt x="331" y="83"/>
                          <a:pt x="329" y="82"/>
                        </a:cubicBezTo>
                        <a:cubicBezTo>
                          <a:pt x="327" y="81"/>
                          <a:pt x="326" y="83"/>
                          <a:pt x="324" y="82"/>
                        </a:cubicBezTo>
                        <a:cubicBezTo>
                          <a:pt x="322" y="80"/>
                          <a:pt x="320" y="80"/>
                          <a:pt x="318" y="80"/>
                        </a:cubicBezTo>
                        <a:cubicBezTo>
                          <a:pt x="316" y="80"/>
                          <a:pt x="314" y="80"/>
                          <a:pt x="313" y="82"/>
                        </a:cubicBezTo>
                        <a:cubicBezTo>
                          <a:pt x="312" y="84"/>
                          <a:pt x="315" y="85"/>
                          <a:pt x="315" y="86"/>
                        </a:cubicBezTo>
                        <a:cubicBezTo>
                          <a:pt x="316" y="87"/>
                          <a:pt x="315" y="90"/>
                          <a:pt x="314" y="91"/>
                        </a:cubicBezTo>
                        <a:cubicBezTo>
                          <a:pt x="314" y="92"/>
                          <a:pt x="314" y="91"/>
                          <a:pt x="313" y="92"/>
                        </a:cubicBezTo>
                        <a:cubicBezTo>
                          <a:pt x="313" y="92"/>
                          <a:pt x="315" y="94"/>
                          <a:pt x="315" y="94"/>
                        </a:cubicBezTo>
                        <a:cubicBezTo>
                          <a:pt x="315" y="96"/>
                          <a:pt x="316" y="98"/>
                          <a:pt x="316" y="99"/>
                        </a:cubicBezTo>
                        <a:cubicBezTo>
                          <a:pt x="316" y="100"/>
                          <a:pt x="316" y="100"/>
                          <a:pt x="316" y="101"/>
                        </a:cubicBezTo>
                        <a:cubicBezTo>
                          <a:pt x="316" y="102"/>
                          <a:pt x="315" y="101"/>
                          <a:pt x="315" y="101"/>
                        </a:cubicBezTo>
                        <a:cubicBezTo>
                          <a:pt x="314" y="102"/>
                          <a:pt x="314" y="104"/>
                          <a:pt x="314" y="104"/>
                        </a:cubicBezTo>
                        <a:cubicBezTo>
                          <a:pt x="313" y="105"/>
                          <a:pt x="312" y="106"/>
                          <a:pt x="312" y="107"/>
                        </a:cubicBezTo>
                        <a:cubicBezTo>
                          <a:pt x="311" y="109"/>
                          <a:pt x="311" y="109"/>
                          <a:pt x="312" y="110"/>
                        </a:cubicBezTo>
                        <a:cubicBezTo>
                          <a:pt x="315" y="112"/>
                          <a:pt x="318" y="114"/>
                          <a:pt x="320" y="116"/>
                        </a:cubicBezTo>
                        <a:cubicBezTo>
                          <a:pt x="321" y="119"/>
                          <a:pt x="322" y="124"/>
                          <a:pt x="321" y="127"/>
                        </a:cubicBezTo>
                        <a:cubicBezTo>
                          <a:pt x="319" y="131"/>
                          <a:pt x="313" y="133"/>
                          <a:pt x="310" y="135"/>
                        </a:cubicBezTo>
                        <a:cubicBezTo>
                          <a:pt x="309" y="136"/>
                          <a:pt x="308" y="136"/>
                          <a:pt x="307" y="137"/>
                        </a:cubicBezTo>
                        <a:cubicBezTo>
                          <a:pt x="304" y="138"/>
                          <a:pt x="308" y="141"/>
                          <a:pt x="308" y="143"/>
                        </a:cubicBezTo>
                        <a:cubicBezTo>
                          <a:pt x="308" y="143"/>
                          <a:pt x="309" y="145"/>
                          <a:pt x="309" y="146"/>
                        </a:cubicBezTo>
                        <a:cubicBezTo>
                          <a:pt x="309" y="148"/>
                          <a:pt x="309" y="149"/>
                          <a:pt x="310" y="151"/>
                        </a:cubicBezTo>
                        <a:cubicBezTo>
                          <a:pt x="311" y="153"/>
                          <a:pt x="311" y="154"/>
                          <a:pt x="309" y="156"/>
                        </a:cubicBezTo>
                        <a:cubicBezTo>
                          <a:pt x="309" y="156"/>
                          <a:pt x="310" y="160"/>
                          <a:pt x="309" y="161"/>
                        </a:cubicBezTo>
                        <a:cubicBezTo>
                          <a:pt x="308" y="161"/>
                          <a:pt x="307" y="157"/>
                          <a:pt x="306" y="159"/>
                        </a:cubicBezTo>
                        <a:cubicBezTo>
                          <a:pt x="305" y="161"/>
                          <a:pt x="307" y="164"/>
                          <a:pt x="307" y="164"/>
                        </a:cubicBezTo>
                        <a:cubicBezTo>
                          <a:pt x="307" y="163"/>
                          <a:pt x="301" y="158"/>
                          <a:pt x="298" y="161"/>
                        </a:cubicBezTo>
                        <a:cubicBezTo>
                          <a:pt x="299" y="160"/>
                          <a:pt x="302" y="159"/>
                          <a:pt x="300" y="157"/>
                        </a:cubicBezTo>
                        <a:cubicBezTo>
                          <a:pt x="299" y="156"/>
                          <a:pt x="298" y="155"/>
                          <a:pt x="297" y="155"/>
                        </a:cubicBezTo>
                        <a:cubicBezTo>
                          <a:pt x="297" y="154"/>
                          <a:pt x="295" y="154"/>
                          <a:pt x="294" y="154"/>
                        </a:cubicBezTo>
                        <a:cubicBezTo>
                          <a:pt x="294" y="153"/>
                          <a:pt x="295" y="153"/>
                          <a:pt x="294" y="151"/>
                        </a:cubicBezTo>
                        <a:cubicBezTo>
                          <a:pt x="293" y="150"/>
                          <a:pt x="292" y="148"/>
                          <a:pt x="293" y="146"/>
                        </a:cubicBezTo>
                        <a:cubicBezTo>
                          <a:pt x="294" y="143"/>
                          <a:pt x="291" y="142"/>
                          <a:pt x="291" y="140"/>
                        </a:cubicBezTo>
                        <a:cubicBezTo>
                          <a:pt x="291" y="138"/>
                          <a:pt x="293" y="137"/>
                          <a:pt x="292" y="135"/>
                        </a:cubicBezTo>
                        <a:cubicBezTo>
                          <a:pt x="290" y="133"/>
                          <a:pt x="286" y="133"/>
                          <a:pt x="283" y="133"/>
                        </a:cubicBezTo>
                        <a:cubicBezTo>
                          <a:pt x="282" y="133"/>
                          <a:pt x="281" y="133"/>
                          <a:pt x="279" y="133"/>
                        </a:cubicBezTo>
                        <a:cubicBezTo>
                          <a:pt x="279" y="133"/>
                          <a:pt x="277" y="135"/>
                          <a:pt x="277" y="135"/>
                        </a:cubicBezTo>
                        <a:cubicBezTo>
                          <a:pt x="277" y="134"/>
                          <a:pt x="278" y="134"/>
                          <a:pt x="277" y="133"/>
                        </a:cubicBezTo>
                        <a:cubicBezTo>
                          <a:pt x="277" y="132"/>
                          <a:pt x="276" y="131"/>
                          <a:pt x="275" y="131"/>
                        </a:cubicBezTo>
                        <a:cubicBezTo>
                          <a:pt x="273" y="130"/>
                          <a:pt x="271" y="130"/>
                          <a:pt x="269" y="129"/>
                        </a:cubicBezTo>
                        <a:cubicBezTo>
                          <a:pt x="266" y="128"/>
                          <a:pt x="264" y="125"/>
                          <a:pt x="261" y="123"/>
                        </a:cubicBezTo>
                        <a:cubicBezTo>
                          <a:pt x="259" y="122"/>
                          <a:pt x="257" y="121"/>
                          <a:pt x="256" y="121"/>
                        </a:cubicBezTo>
                        <a:cubicBezTo>
                          <a:pt x="254" y="121"/>
                          <a:pt x="252" y="119"/>
                          <a:pt x="250" y="119"/>
                        </a:cubicBezTo>
                        <a:cubicBezTo>
                          <a:pt x="249" y="119"/>
                          <a:pt x="240" y="121"/>
                          <a:pt x="240" y="121"/>
                        </a:cubicBezTo>
                        <a:cubicBezTo>
                          <a:pt x="240" y="120"/>
                          <a:pt x="241" y="120"/>
                          <a:pt x="242" y="119"/>
                        </a:cubicBezTo>
                        <a:cubicBezTo>
                          <a:pt x="242" y="118"/>
                          <a:pt x="241" y="117"/>
                          <a:pt x="241" y="117"/>
                        </a:cubicBezTo>
                        <a:cubicBezTo>
                          <a:pt x="240" y="114"/>
                          <a:pt x="239" y="112"/>
                          <a:pt x="238" y="110"/>
                        </a:cubicBezTo>
                        <a:cubicBezTo>
                          <a:pt x="237" y="108"/>
                          <a:pt x="236" y="108"/>
                          <a:pt x="234" y="108"/>
                        </a:cubicBezTo>
                        <a:cubicBezTo>
                          <a:pt x="231" y="108"/>
                          <a:pt x="230" y="108"/>
                          <a:pt x="230" y="105"/>
                        </a:cubicBezTo>
                        <a:cubicBezTo>
                          <a:pt x="231" y="103"/>
                          <a:pt x="230" y="100"/>
                          <a:pt x="230" y="98"/>
                        </a:cubicBezTo>
                        <a:cubicBezTo>
                          <a:pt x="231" y="95"/>
                          <a:pt x="233" y="93"/>
                          <a:pt x="234" y="90"/>
                        </a:cubicBezTo>
                        <a:cubicBezTo>
                          <a:pt x="235" y="88"/>
                          <a:pt x="235" y="87"/>
                          <a:pt x="237" y="86"/>
                        </a:cubicBezTo>
                        <a:cubicBezTo>
                          <a:pt x="238" y="86"/>
                          <a:pt x="237" y="85"/>
                          <a:pt x="237" y="84"/>
                        </a:cubicBezTo>
                        <a:cubicBezTo>
                          <a:pt x="238" y="84"/>
                          <a:pt x="240" y="82"/>
                          <a:pt x="240" y="82"/>
                        </a:cubicBezTo>
                        <a:cubicBezTo>
                          <a:pt x="240" y="82"/>
                          <a:pt x="240" y="82"/>
                          <a:pt x="239" y="81"/>
                        </a:cubicBezTo>
                        <a:cubicBezTo>
                          <a:pt x="239" y="81"/>
                          <a:pt x="240" y="81"/>
                          <a:pt x="240" y="81"/>
                        </a:cubicBezTo>
                        <a:cubicBezTo>
                          <a:pt x="240" y="79"/>
                          <a:pt x="242" y="80"/>
                          <a:pt x="243" y="80"/>
                        </a:cubicBezTo>
                        <a:cubicBezTo>
                          <a:pt x="244" y="80"/>
                          <a:pt x="244" y="79"/>
                          <a:pt x="244" y="79"/>
                        </a:cubicBezTo>
                        <a:cubicBezTo>
                          <a:pt x="245" y="77"/>
                          <a:pt x="243" y="78"/>
                          <a:pt x="242" y="77"/>
                        </a:cubicBezTo>
                        <a:cubicBezTo>
                          <a:pt x="242" y="77"/>
                          <a:pt x="244" y="77"/>
                          <a:pt x="244" y="77"/>
                        </a:cubicBezTo>
                        <a:cubicBezTo>
                          <a:pt x="245" y="76"/>
                          <a:pt x="246" y="77"/>
                          <a:pt x="246" y="77"/>
                        </a:cubicBezTo>
                        <a:cubicBezTo>
                          <a:pt x="248" y="79"/>
                          <a:pt x="248" y="77"/>
                          <a:pt x="250" y="76"/>
                        </a:cubicBezTo>
                        <a:cubicBezTo>
                          <a:pt x="252" y="74"/>
                          <a:pt x="248" y="72"/>
                          <a:pt x="246" y="71"/>
                        </a:cubicBezTo>
                        <a:cubicBezTo>
                          <a:pt x="245" y="71"/>
                          <a:pt x="241" y="72"/>
                          <a:pt x="241" y="72"/>
                        </a:cubicBezTo>
                        <a:cubicBezTo>
                          <a:pt x="240" y="70"/>
                          <a:pt x="243" y="70"/>
                          <a:pt x="240" y="69"/>
                        </a:cubicBezTo>
                        <a:cubicBezTo>
                          <a:pt x="239" y="69"/>
                          <a:pt x="234" y="69"/>
                          <a:pt x="234" y="68"/>
                        </a:cubicBezTo>
                        <a:cubicBezTo>
                          <a:pt x="234" y="67"/>
                          <a:pt x="236" y="67"/>
                          <a:pt x="236" y="67"/>
                        </a:cubicBezTo>
                        <a:cubicBezTo>
                          <a:pt x="237" y="66"/>
                          <a:pt x="237" y="67"/>
                          <a:pt x="238" y="67"/>
                        </a:cubicBezTo>
                        <a:cubicBezTo>
                          <a:pt x="237" y="68"/>
                          <a:pt x="240" y="68"/>
                          <a:pt x="240" y="68"/>
                        </a:cubicBezTo>
                        <a:cubicBezTo>
                          <a:pt x="242" y="68"/>
                          <a:pt x="245" y="70"/>
                          <a:pt x="246" y="70"/>
                        </a:cubicBezTo>
                        <a:cubicBezTo>
                          <a:pt x="247" y="70"/>
                          <a:pt x="248" y="71"/>
                          <a:pt x="249" y="71"/>
                        </a:cubicBezTo>
                        <a:cubicBezTo>
                          <a:pt x="251" y="72"/>
                          <a:pt x="250" y="71"/>
                          <a:pt x="251" y="71"/>
                        </a:cubicBezTo>
                        <a:cubicBezTo>
                          <a:pt x="252" y="71"/>
                          <a:pt x="255" y="71"/>
                          <a:pt x="254" y="70"/>
                        </a:cubicBezTo>
                        <a:cubicBezTo>
                          <a:pt x="253" y="69"/>
                          <a:pt x="254" y="67"/>
                          <a:pt x="255" y="66"/>
                        </a:cubicBezTo>
                        <a:cubicBezTo>
                          <a:pt x="255" y="67"/>
                          <a:pt x="258" y="68"/>
                          <a:pt x="258" y="68"/>
                        </a:cubicBezTo>
                        <a:cubicBezTo>
                          <a:pt x="260" y="68"/>
                          <a:pt x="261" y="68"/>
                          <a:pt x="263" y="67"/>
                        </a:cubicBezTo>
                        <a:cubicBezTo>
                          <a:pt x="264" y="66"/>
                          <a:pt x="265" y="64"/>
                          <a:pt x="266" y="63"/>
                        </a:cubicBezTo>
                        <a:cubicBezTo>
                          <a:pt x="267" y="62"/>
                          <a:pt x="269" y="61"/>
                          <a:pt x="268" y="59"/>
                        </a:cubicBezTo>
                        <a:cubicBezTo>
                          <a:pt x="267" y="57"/>
                          <a:pt x="264" y="58"/>
                          <a:pt x="263" y="58"/>
                        </a:cubicBezTo>
                        <a:cubicBezTo>
                          <a:pt x="260" y="58"/>
                          <a:pt x="258" y="57"/>
                          <a:pt x="256" y="56"/>
                        </a:cubicBezTo>
                        <a:cubicBezTo>
                          <a:pt x="255" y="55"/>
                          <a:pt x="254" y="54"/>
                          <a:pt x="252" y="53"/>
                        </a:cubicBezTo>
                        <a:cubicBezTo>
                          <a:pt x="252" y="53"/>
                          <a:pt x="247" y="53"/>
                          <a:pt x="247" y="53"/>
                        </a:cubicBezTo>
                        <a:cubicBezTo>
                          <a:pt x="247" y="52"/>
                          <a:pt x="252" y="53"/>
                          <a:pt x="253" y="53"/>
                        </a:cubicBezTo>
                        <a:cubicBezTo>
                          <a:pt x="255" y="53"/>
                          <a:pt x="255" y="52"/>
                          <a:pt x="257" y="53"/>
                        </a:cubicBezTo>
                        <a:cubicBezTo>
                          <a:pt x="261" y="55"/>
                          <a:pt x="265" y="59"/>
                          <a:pt x="269" y="56"/>
                        </a:cubicBezTo>
                        <a:cubicBezTo>
                          <a:pt x="271" y="54"/>
                          <a:pt x="272" y="53"/>
                          <a:pt x="273" y="51"/>
                        </a:cubicBezTo>
                        <a:cubicBezTo>
                          <a:pt x="274" y="50"/>
                          <a:pt x="268" y="49"/>
                          <a:pt x="271" y="47"/>
                        </a:cubicBezTo>
                        <a:cubicBezTo>
                          <a:pt x="272" y="47"/>
                          <a:pt x="275" y="47"/>
                          <a:pt x="276" y="48"/>
                        </a:cubicBezTo>
                        <a:cubicBezTo>
                          <a:pt x="279" y="48"/>
                          <a:pt x="279" y="50"/>
                          <a:pt x="282" y="48"/>
                        </a:cubicBezTo>
                        <a:cubicBezTo>
                          <a:pt x="282" y="48"/>
                          <a:pt x="285" y="49"/>
                          <a:pt x="284" y="47"/>
                        </a:cubicBezTo>
                        <a:cubicBezTo>
                          <a:pt x="283" y="46"/>
                          <a:pt x="279" y="44"/>
                          <a:pt x="278" y="44"/>
                        </a:cubicBezTo>
                        <a:cubicBezTo>
                          <a:pt x="280" y="43"/>
                          <a:pt x="282" y="45"/>
                          <a:pt x="284" y="45"/>
                        </a:cubicBezTo>
                        <a:cubicBezTo>
                          <a:pt x="285" y="45"/>
                          <a:pt x="287" y="50"/>
                          <a:pt x="289" y="49"/>
                        </a:cubicBezTo>
                        <a:cubicBezTo>
                          <a:pt x="289" y="49"/>
                          <a:pt x="288" y="48"/>
                          <a:pt x="288" y="48"/>
                        </a:cubicBezTo>
                        <a:cubicBezTo>
                          <a:pt x="289" y="47"/>
                          <a:pt x="290" y="47"/>
                          <a:pt x="292" y="46"/>
                        </a:cubicBezTo>
                        <a:cubicBezTo>
                          <a:pt x="293" y="45"/>
                          <a:pt x="296" y="42"/>
                          <a:pt x="297" y="41"/>
                        </a:cubicBezTo>
                        <a:cubicBezTo>
                          <a:pt x="297" y="38"/>
                          <a:pt x="295" y="38"/>
                          <a:pt x="293" y="36"/>
                        </a:cubicBezTo>
                        <a:cubicBezTo>
                          <a:pt x="293" y="36"/>
                          <a:pt x="290" y="30"/>
                          <a:pt x="290" y="31"/>
                        </a:cubicBezTo>
                        <a:cubicBezTo>
                          <a:pt x="291" y="30"/>
                          <a:pt x="295" y="30"/>
                          <a:pt x="296" y="30"/>
                        </a:cubicBezTo>
                        <a:cubicBezTo>
                          <a:pt x="299" y="29"/>
                          <a:pt x="294" y="28"/>
                          <a:pt x="294" y="27"/>
                        </a:cubicBezTo>
                        <a:cubicBezTo>
                          <a:pt x="293" y="26"/>
                          <a:pt x="297" y="26"/>
                          <a:pt x="297" y="25"/>
                        </a:cubicBezTo>
                        <a:cubicBezTo>
                          <a:pt x="297" y="25"/>
                          <a:pt x="287" y="21"/>
                          <a:pt x="287" y="21"/>
                        </a:cubicBezTo>
                        <a:cubicBezTo>
                          <a:pt x="288" y="21"/>
                          <a:pt x="290" y="20"/>
                          <a:pt x="291" y="20"/>
                        </a:cubicBezTo>
                        <a:cubicBezTo>
                          <a:pt x="288" y="20"/>
                          <a:pt x="285" y="19"/>
                          <a:pt x="282" y="19"/>
                        </a:cubicBezTo>
                        <a:cubicBezTo>
                          <a:pt x="280" y="19"/>
                          <a:pt x="277" y="20"/>
                          <a:pt x="276" y="19"/>
                        </a:cubicBezTo>
                        <a:cubicBezTo>
                          <a:pt x="278" y="20"/>
                          <a:pt x="275" y="21"/>
                          <a:pt x="276" y="23"/>
                        </a:cubicBezTo>
                        <a:cubicBezTo>
                          <a:pt x="277" y="24"/>
                          <a:pt x="280" y="25"/>
                          <a:pt x="280" y="26"/>
                        </a:cubicBezTo>
                        <a:cubicBezTo>
                          <a:pt x="280" y="26"/>
                          <a:pt x="278" y="27"/>
                          <a:pt x="278" y="27"/>
                        </a:cubicBezTo>
                        <a:cubicBezTo>
                          <a:pt x="278" y="27"/>
                          <a:pt x="280" y="28"/>
                          <a:pt x="279" y="28"/>
                        </a:cubicBezTo>
                        <a:cubicBezTo>
                          <a:pt x="277" y="29"/>
                          <a:pt x="276" y="27"/>
                          <a:pt x="275" y="31"/>
                        </a:cubicBezTo>
                        <a:cubicBezTo>
                          <a:pt x="274" y="33"/>
                          <a:pt x="274" y="35"/>
                          <a:pt x="273" y="37"/>
                        </a:cubicBezTo>
                        <a:cubicBezTo>
                          <a:pt x="272" y="37"/>
                          <a:pt x="271" y="38"/>
                          <a:pt x="271" y="39"/>
                        </a:cubicBezTo>
                        <a:cubicBezTo>
                          <a:pt x="271" y="40"/>
                          <a:pt x="270" y="40"/>
                          <a:pt x="270" y="41"/>
                        </a:cubicBezTo>
                        <a:cubicBezTo>
                          <a:pt x="267" y="42"/>
                          <a:pt x="268" y="43"/>
                          <a:pt x="266" y="40"/>
                        </a:cubicBezTo>
                        <a:cubicBezTo>
                          <a:pt x="265" y="39"/>
                          <a:pt x="262" y="37"/>
                          <a:pt x="262" y="35"/>
                        </a:cubicBezTo>
                        <a:cubicBezTo>
                          <a:pt x="262" y="35"/>
                          <a:pt x="262" y="32"/>
                          <a:pt x="263" y="32"/>
                        </a:cubicBezTo>
                        <a:cubicBezTo>
                          <a:pt x="263" y="32"/>
                          <a:pt x="265" y="33"/>
                          <a:pt x="265" y="31"/>
                        </a:cubicBezTo>
                        <a:cubicBezTo>
                          <a:pt x="264" y="29"/>
                          <a:pt x="264" y="28"/>
                          <a:pt x="262" y="26"/>
                        </a:cubicBezTo>
                        <a:cubicBezTo>
                          <a:pt x="260" y="25"/>
                          <a:pt x="258" y="23"/>
                          <a:pt x="256" y="25"/>
                        </a:cubicBezTo>
                        <a:cubicBezTo>
                          <a:pt x="255" y="26"/>
                          <a:pt x="255" y="28"/>
                          <a:pt x="255" y="30"/>
                        </a:cubicBezTo>
                        <a:cubicBezTo>
                          <a:pt x="255" y="31"/>
                          <a:pt x="251" y="31"/>
                          <a:pt x="251" y="30"/>
                        </a:cubicBezTo>
                        <a:cubicBezTo>
                          <a:pt x="251" y="29"/>
                          <a:pt x="251" y="26"/>
                          <a:pt x="250" y="25"/>
                        </a:cubicBezTo>
                        <a:cubicBezTo>
                          <a:pt x="246" y="22"/>
                          <a:pt x="251" y="25"/>
                          <a:pt x="251" y="24"/>
                        </a:cubicBezTo>
                        <a:cubicBezTo>
                          <a:pt x="252" y="24"/>
                          <a:pt x="253" y="23"/>
                          <a:pt x="252" y="23"/>
                        </a:cubicBezTo>
                        <a:cubicBezTo>
                          <a:pt x="252" y="22"/>
                          <a:pt x="251" y="21"/>
                          <a:pt x="250" y="22"/>
                        </a:cubicBezTo>
                        <a:cubicBezTo>
                          <a:pt x="249" y="23"/>
                          <a:pt x="249" y="21"/>
                          <a:pt x="248" y="21"/>
                        </a:cubicBezTo>
                        <a:cubicBezTo>
                          <a:pt x="247" y="20"/>
                          <a:pt x="246" y="22"/>
                          <a:pt x="245" y="21"/>
                        </a:cubicBezTo>
                        <a:cubicBezTo>
                          <a:pt x="243" y="20"/>
                          <a:pt x="242" y="21"/>
                          <a:pt x="243" y="18"/>
                        </a:cubicBezTo>
                        <a:cubicBezTo>
                          <a:pt x="243" y="18"/>
                          <a:pt x="243" y="18"/>
                          <a:pt x="244" y="18"/>
                        </a:cubicBezTo>
                        <a:cubicBezTo>
                          <a:pt x="244" y="17"/>
                          <a:pt x="244" y="17"/>
                          <a:pt x="244" y="16"/>
                        </a:cubicBezTo>
                        <a:cubicBezTo>
                          <a:pt x="245" y="16"/>
                          <a:pt x="245" y="16"/>
                          <a:pt x="246" y="16"/>
                        </a:cubicBezTo>
                        <a:cubicBezTo>
                          <a:pt x="245" y="16"/>
                          <a:pt x="244" y="13"/>
                          <a:pt x="244" y="13"/>
                        </a:cubicBezTo>
                        <a:cubicBezTo>
                          <a:pt x="243" y="11"/>
                          <a:pt x="241" y="11"/>
                          <a:pt x="241" y="10"/>
                        </a:cubicBezTo>
                        <a:cubicBezTo>
                          <a:pt x="239" y="9"/>
                          <a:pt x="240" y="9"/>
                          <a:pt x="239" y="7"/>
                        </a:cubicBezTo>
                        <a:cubicBezTo>
                          <a:pt x="239" y="5"/>
                          <a:pt x="237" y="4"/>
                          <a:pt x="237" y="3"/>
                        </a:cubicBezTo>
                        <a:cubicBezTo>
                          <a:pt x="236" y="1"/>
                          <a:pt x="234" y="1"/>
                          <a:pt x="232" y="1"/>
                        </a:cubicBezTo>
                        <a:cubicBezTo>
                          <a:pt x="231" y="1"/>
                          <a:pt x="232" y="0"/>
                          <a:pt x="230" y="0"/>
                        </a:cubicBezTo>
                        <a:cubicBezTo>
                          <a:pt x="229" y="0"/>
                          <a:pt x="228" y="0"/>
                          <a:pt x="228" y="2"/>
                        </a:cubicBezTo>
                        <a:cubicBezTo>
                          <a:pt x="228" y="2"/>
                          <a:pt x="225" y="3"/>
                          <a:pt x="225" y="3"/>
                        </a:cubicBezTo>
                        <a:cubicBezTo>
                          <a:pt x="226" y="3"/>
                          <a:pt x="228" y="3"/>
                          <a:pt x="228" y="4"/>
                        </a:cubicBezTo>
                        <a:cubicBezTo>
                          <a:pt x="228" y="4"/>
                          <a:pt x="226" y="5"/>
                          <a:pt x="226" y="5"/>
                        </a:cubicBezTo>
                        <a:cubicBezTo>
                          <a:pt x="225" y="6"/>
                          <a:pt x="224" y="4"/>
                          <a:pt x="223" y="6"/>
                        </a:cubicBezTo>
                        <a:cubicBezTo>
                          <a:pt x="222" y="6"/>
                          <a:pt x="221" y="9"/>
                          <a:pt x="221" y="10"/>
                        </a:cubicBezTo>
                        <a:cubicBezTo>
                          <a:pt x="222" y="10"/>
                          <a:pt x="224" y="10"/>
                          <a:pt x="225" y="11"/>
                        </a:cubicBezTo>
                        <a:cubicBezTo>
                          <a:pt x="224" y="10"/>
                          <a:pt x="222" y="14"/>
                          <a:pt x="222" y="15"/>
                        </a:cubicBezTo>
                        <a:cubicBezTo>
                          <a:pt x="222" y="16"/>
                          <a:pt x="224" y="18"/>
                          <a:pt x="225" y="19"/>
                        </a:cubicBezTo>
                        <a:cubicBezTo>
                          <a:pt x="226" y="19"/>
                          <a:pt x="228" y="21"/>
                          <a:pt x="229" y="21"/>
                        </a:cubicBezTo>
                        <a:cubicBezTo>
                          <a:pt x="231" y="20"/>
                          <a:pt x="231" y="20"/>
                          <a:pt x="232" y="21"/>
                        </a:cubicBezTo>
                        <a:cubicBezTo>
                          <a:pt x="233" y="21"/>
                          <a:pt x="235" y="23"/>
                          <a:pt x="235" y="23"/>
                        </a:cubicBezTo>
                        <a:cubicBezTo>
                          <a:pt x="234" y="24"/>
                          <a:pt x="233" y="22"/>
                          <a:pt x="233" y="24"/>
                        </a:cubicBezTo>
                        <a:cubicBezTo>
                          <a:pt x="233" y="26"/>
                          <a:pt x="232" y="26"/>
                          <a:pt x="232" y="27"/>
                        </a:cubicBezTo>
                        <a:cubicBezTo>
                          <a:pt x="231" y="29"/>
                          <a:pt x="233" y="29"/>
                          <a:pt x="234" y="28"/>
                        </a:cubicBezTo>
                        <a:cubicBezTo>
                          <a:pt x="234" y="28"/>
                          <a:pt x="236" y="25"/>
                          <a:pt x="236" y="26"/>
                        </a:cubicBezTo>
                        <a:cubicBezTo>
                          <a:pt x="237" y="27"/>
                          <a:pt x="236" y="29"/>
                          <a:pt x="236" y="30"/>
                        </a:cubicBezTo>
                        <a:cubicBezTo>
                          <a:pt x="235" y="31"/>
                          <a:pt x="234" y="31"/>
                          <a:pt x="233" y="31"/>
                        </a:cubicBezTo>
                        <a:cubicBezTo>
                          <a:pt x="233" y="32"/>
                          <a:pt x="233" y="33"/>
                          <a:pt x="232" y="34"/>
                        </a:cubicBezTo>
                        <a:cubicBezTo>
                          <a:pt x="231" y="34"/>
                          <a:pt x="229" y="34"/>
                          <a:pt x="228" y="35"/>
                        </a:cubicBezTo>
                        <a:cubicBezTo>
                          <a:pt x="227" y="35"/>
                          <a:pt x="226" y="37"/>
                          <a:pt x="226" y="37"/>
                        </a:cubicBezTo>
                        <a:cubicBezTo>
                          <a:pt x="227" y="38"/>
                          <a:pt x="228" y="39"/>
                          <a:pt x="228" y="41"/>
                        </a:cubicBezTo>
                        <a:cubicBezTo>
                          <a:pt x="228" y="42"/>
                          <a:pt x="227" y="41"/>
                          <a:pt x="226" y="40"/>
                        </a:cubicBezTo>
                        <a:cubicBezTo>
                          <a:pt x="226" y="40"/>
                          <a:pt x="225" y="40"/>
                          <a:pt x="225" y="41"/>
                        </a:cubicBezTo>
                        <a:cubicBezTo>
                          <a:pt x="224" y="41"/>
                          <a:pt x="222" y="40"/>
                          <a:pt x="222" y="39"/>
                        </a:cubicBezTo>
                        <a:cubicBezTo>
                          <a:pt x="222" y="38"/>
                          <a:pt x="224" y="35"/>
                          <a:pt x="224" y="34"/>
                        </a:cubicBezTo>
                        <a:cubicBezTo>
                          <a:pt x="225" y="32"/>
                          <a:pt x="222" y="34"/>
                          <a:pt x="222" y="34"/>
                        </a:cubicBezTo>
                        <a:cubicBezTo>
                          <a:pt x="221" y="34"/>
                          <a:pt x="218" y="32"/>
                          <a:pt x="217" y="31"/>
                        </a:cubicBezTo>
                        <a:cubicBezTo>
                          <a:pt x="215" y="30"/>
                          <a:pt x="216" y="32"/>
                          <a:pt x="214" y="32"/>
                        </a:cubicBezTo>
                        <a:cubicBezTo>
                          <a:pt x="213" y="32"/>
                          <a:pt x="210" y="31"/>
                          <a:pt x="212" y="33"/>
                        </a:cubicBezTo>
                        <a:cubicBezTo>
                          <a:pt x="213" y="34"/>
                          <a:pt x="213" y="35"/>
                          <a:pt x="215" y="35"/>
                        </a:cubicBezTo>
                        <a:cubicBezTo>
                          <a:pt x="216" y="35"/>
                          <a:pt x="218" y="35"/>
                          <a:pt x="218" y="37"/>
                        </a:cubicBezTo>
                        <a:cubicBezTo>
                          <a:pt x="220" y="41"/>
                          <a:pt x="214" y="36"/>
                          <a:pt x="213" y="35"/>
                        </a:cubicBezTo>
                        <a:cubicBezTo>
                          <a:pt x="211" y="35"/>
                          <a:pt x="211" y="37"/>
                          <a:pt x="209" y="37"/>
                        </a:cubicBezTo>
                        <a:cubicBezTo>
                          <a:pt x="207" y="37"/>
                          <a:pt x="206" y="36"/>
                          <a:pt x="204" y="36"/>
                        </a:cubicBezTo>
                        <a:cubicBezTo>
                          <a:pt x="200" y="37"/>
                          <a:pt x="197" y="37"/>
                          <a:pt x="193" y="37"/>
                        </a:cubicBezTo>
                        <a:cubicBezTo>
                          <a:pt x="190" y="36"/>
                          <a:pt x="186" y="34"/>
                          <a:pt x="182" y="33"/>
                        </a:cubicBezTo>
                        <a:cubicBezTo>
                          <a:pt x="181" y="33"/>
                          <a:pt x="179" y="33"/>
                          <a:pt x="178" y="32"/>
                        </a:cubicBezTo>
                        <a:cubicBezTo>
                          <a:pt x="177" y="30"/>
                          <a:pt x="177" y="28"/>
                          <a:pt x="176" y="28"/>
                        </a:cubicBezTo>
                        <a:cubicBezTo>
                          <a:pt x="174" y="27"/>
                          <a:pt x="172" y="28"/>
                          <a:pt x="171" y="28"/>
                        </a:cubicBezTo>
                        <a:cubicBezTo>
                          <a:pt x="168" y="29"/>
                          <a:pt x="166" y="29"/>
                          <a:pt x="164" y="29"/>
                        </a:cubicBezTo>
                        <a:cubicBezTo>
                          <a:pt x="163" y="30"/>
                          <a:pt x="161" y="31"/>
                          <a:pt x="161" y="32"/>
                        </a:cubicBezTo>
                        <a:cubicBezTo>
                          <a:pt x="161" y="32"/>
                          <a:pt x="165" y="34"/>
                          <a:pt x="166" y="34"/>
                        </a:cubicBezTo>
                        <a:cubicBezTo>
                          <a:pt x="166" y="34"/>
                          <a:pt x="165" y="31"/>
                          <a:pt x="167" y="32"/>
                        </a:cubicBezTo>
                        <a:cubicBezTo>
                          <a:pt x="168" y="32"/>
                          <a:pt x="168" y="33"/>
                          <a:pt x="169" y="32"/>
                        </a:cubicBezTo>
                        <a:cubicBezTo>
                          <a:pt x="170" y="32"/>
                          <a:pt x="176" y="28"/>
                          <a:pt x="176" y="30"/>
                        </a:cubicBezTo>
                        <a:cubicBezTo>
                          <a:pt x="176" y="31"/>
                          <a:pt x="173" y="32"/>
                          <a:pt x="172" y="33"/>
                        </a:cubicBezTo>
                        <a:cubicBezTo>
                          <a:pt x="171" y="34"/>
                          <a:pt x="169" y="34"/>
                          <a:pt x="167" y="34"/>
                        </a:cubicBezTo>
                        <a:cubicBezTo>
                          <a:pt x="166" y="35"/>
                          <a:pt x="163" y="37"/>
                          <a:pt x="165" y="38"/>
                        </a:cubicBezTo>
                        <a:cubicBezTo>
                          <a:pt x="167" y="38"/>
                          <a:pt x="167" y="39"/>
                          <a:pt x="166" y="41"/>
                        </a:cubicBezTo>
                        <a:cubicBezTo>
                          <a:pt x="166" y="42"/>
                          <a:pt x="168" y="42"/>
                          <a:pt x="168" y="43"/>
                        </a:cubicBezTo>
                        <a:cubicBezTo>
                          <a:pt x="169" y="44"/>
                          <a:pt x="169" y="46"/>
                          <a:pt x="167" y="44"/>
                        </a:cubicBezTo>
                        <a:cubicBezTo>
                          <a:pt x="165" y="42"/>
                          <a:pt x="167" y="46"/>
                          <a:pt x="166" y="45"/>
                        </a:cubicBezTo>
                        <a:cubicBezTo>
                          <a:pt x="165" y="45"/>
                          <a:pt x="163" y="42"/>
                          <a:pt x="162" y="43"/>
                        </a:cubicBezTo>
                        <a:cubicBezTo>
                          <a:pt x="164" y="42"/>
                          <a:pt x="167" y="43"/>
                          <a:pt x="164" y="41"/>
                        </a:cubicBezTo>
                        <a:cubicBezTo>
                          <a:pt x="165" y="41"/>
                          <a:pt x="166" y="40"/>
                          <a:pt x="164" y="39"/>
                        </a:cubicBezTo>
                        <a:cubicBezTo>
                          <a:pt x="166" y="40"/>
                          <a:pt x="161" y="40"/>
                          <a:pt x="162" y="40"/>
                        </a:cubicBezTo>
                        <a:cubicBezTo>
                          <a:pt x="162" y="39"/>
                          <a:pt x="162" y="39"/>
                          <a:pt x="163" y="39"/>
                        </a:cubicBezTo>
                        <a:cubicBezTo>
                          <a:pt x="163" y="38"/>
                          <a:pt x="160" y="40"/>
                          <a:pt x="160" y="40"/>
                        </a:cubicBezTo>
                        <a:cubicBezTo>
                          <a:pt x="159" y="40"/>
                          <a:pt x="160" y="38"/>
                          <a:pt x="159" y="37"/>
                        </a:cubicBezTo>
                        <a:cubicBezTo>
                          <a:pt x="159" y="37"/>
                          <a:pt x="157" y="37"/>
                          <a:pt x="157" y="37"/>
                        </a:cubicBezTo>
                        <a:cubicBezTo>
                          <a:pt x="155" y="37"/>
                          <a:pt x="155" y="34"/>
                          <a:pt x="153" y="35"/>
                        </a:cubicBezTo>
                        <a:cubicBezTo>
                          <a:pt x="151" y="37"/>
                          <a:pt x="150" y="37"/>
                          <a:pt x="147" y="37"/>
                        </a:cubicBezTo>
                        <a:cubicBezTo>
                          <a:pt x="143" y="37"/>
                          <a:pt x="140" y="37"/>
                          <a:pt x="136" y="37"/>
                        </a:cubicBezTo>
                        <a:cubicBezTo>
                          <a:pt x="135" y="37"/>
                          <a:pt x="128" y="37"/>
                          <a:pt x="128" y="36"/>
                        </a:cubicBezTo>
                        <a:cubicBezTo>
                          <a:pt x="127" y="36"/>
                          <a:pt x="130" y="34"/>
                          <a:pt x="131" y="33"/>
                        </a:cubicBezTo>
                        <a:cubicBezTo>
                          <a:pt x="132" y="32"/>
                          <a:pt x="133" y="33"/>
                          <a:pt x="135" y="33"/>
                        </a:cubicBezTo>
                        <a:cubicBezTo>
                          <a:pt x="136" y="32"/>
                          <a:pt x="133" y="30"/>
                          <a:pt x="133" y="30"/>
                        </a:cubicBezTo>
                        <a:cubicBezTo>
                          <a:pt x="131" y="28"/>
                          <a:pt x="130" y="28"/>
                          <a:pt x="128" y="27"/>
                        </a:cubicBezTo>
                        <a:cubicBezTo>
                          <a:pt x="127" y="27"/>
                          <a:pt x="126" y="26"/>
                          <a:pt x="125" y="27"/>
                        </a:cubicBezTo>
                        <a:cubicBezTo>
                          <a:pt x="124" y="28"/>
                          <a:pt x="123" y="29"/>
                          <a:pt x="122" y="28"/>
                        </a:cubicBezTo>
                        <a:cubicBezTo>
                          <a:pt x="119" y="26"/>
                          <a:pt x="116" y="26"/>
                          <a:pt x="113" y="25"/>
                        </a:cubicBezTo>
                        <a:cubicBezTo>
                          <a:pt x="109" y="24"/>
                          <a:pt x="106" y="24"/>
                          <a:pt x="102" y="22"/>
                        </a:cubicBezTo>
                        <a:cubicBezTo>
                          <a:pt x="99" y="20"/>
                          <a:pt x="97" y="19"/>
                          <a:pt x="93" y="19"/>
                        </a:cubicBezTo>
                        <a:cubicBezTo>
                          <a:pt x="92" y="19"/>
                          <a:pt x="91" y="19"/>
                          <a:pt x="90" y="20"/>
                        </a:cubicBezTo>
                        <a:cubicBezTo>
                          <a:pt x="89" y="21"/>
                          <a:pt x="88" y="23"/>
                          <a:pt x="87" y="23"/>
                        </a:cubicBezTo>
                        <a:cubicBezTo>
                          <a:pt x="86" y="23"/>
                          <a:pt x="83" y="24"/>
                          <a:pt x="83" y="23"/>
                        </a:cubicBezTo>
                        <a:cubicBezTo>
                          <a:pt x="83" y="22"/>
                          <a:pt x="85" y="21"/>
                          <a:pt x="85" y="20"/>
                        </a:cubicBezTo>
                        <a:cubicBezTo>
                          <a:pt x="85" y="20"/>
                          <a:pt x="82" y="21"/>
                          <a:pt x="82" y="20"/>
                        </a:cubicBezTo>
                        <a:cubicBezTo>
                          <a:pt x="83" y="19"/>
                          <a:pt x="83" y="18"/>
                          <a:pt x="82" y="17"/>
                        </a:cubicBezTo>
                        <a:cubicBezTo>
                          <a:pt x="82" y="15"/>
                          <a:pt x="78" y="17"/>
                          <a:pt x="78" y="18"/>
                        </a:cubicBezTo>
                        <a:cubicBezTo>
                          <a:pt x="78" y="18"/>
                          <a:pt x="80" y="17"/>
                          <a:pt x="80" y="18"/>
                        </a:cubicBezTo>
                        <a:cubicBezTo>
                          <a:pt x="81" y="18"/>
                          <a:pt x="77" y="20"/>
                          <a:pt x="80" y="20"/>
                        </a:cubicBezTo>
                        <a:cubicBezTo>
                          <a:pt x="79" y="20"/>
                          <a:pt x="78" y="20"/>
                          <a:pt x="78" y="22"/>
                        </a:cubicBezTo>
                        <a:cubicBezTo>
                          <a:pt x="78" y="23"/>
                          <a:pt x="77" y="24"/>
                          <a:pt x="76" y="23"/>
                        </a:cubicBezTo>
                        <a:cubicBezTo>
                          <a:pt x="73" y="22"/>
                          <a:pt x="72" y="21"/>
                          <a:pt x="71" y="18"/>
                        </a:cubicBezTo>
                        <a:cubicBezTo>
                          <a:pt x="70" y="16"/>
                          <a:pt x="68" y="15"/>
                          <a:pt x="66" y="13"/>
                        </a:cubicBezTo>
                        <a:cubicBezTo>
                          <a:pt x="65" y="13"/>
                          <a:pt x="64" y="11"/>
                          <a:pt x="63" y="12"/>
                        </a:cubicBezTo>
                        <a:cubicBezTo>
                          <a:pt x="63" y="14"/>
                          <a:pt x="66" y="15"/>
                          <a:pt x="67" y="16"/>
                        </a:cubicBezTo>
                        <a:cubicBezTo>
                          <a:pt x="67" y="15"/>
                          <a:pt x="63" y="16"/>
                          <a:pt x="63" y="17"/>
                        </a:cubicBezTo>
                        <a:cubicBezTo>
                          <a:pt x="62" y="18"/>
                          <a:pt x="63" y="18"/>
                          <a:pt x="62" y="19"/>
                        </a:cubicBezTo>
                        <a:cubicBezTo>
                          <a:pt x="61" y="19"/>
                          <a:pt x="60" y="21"/>
                          <a:pt x="59" y="20"/>
                        </a:cubicBezTo>
                        <a:cubicBezTo>
                          <a:pt x="59" y="20"/>
                          <a:pt x="59" y="19"/>
                          <a:pt x="59" y="19"/>
                        </a:cubicBezTo>
                        <a:cubicBezTo>
                          <a:pt x="59" y="18"/>
                          <a:pt x="54" y="20"/>
                          <a:pt x="54" y="21"/>
                        </a:cubicBezTo>
                        <a:cubicBezTo>
                          <a:pt x="53" y="22"/>
                          <a:pt x="52" y="23"/>
                          <a:pt x="50" y="24"/>
                        </a:cubicBezTo>
                        <a:cubicBezTo>
                          <a:pt x="49" y="25"/>
                          <a:pt x="50" y="22"/>
                          <a:pt x="49" y="22"/>
                        </a:cubicBezTo>
                        <a:cubicBezTo>
                          <a:pt x="48" y="22"/>
                          <a:pt x="47" y="23"/>
                          <a:pt x="46" y="23"/>
                        </a:cubicBezTo>
                        <a:cubicBezTo>
                          <a:pt x="45" y="23"/>
                          <a:pt x="45" y="25"/>
                          <a:pt x="44" y="25"/>
                        </a:cubicBezTo>
                        <a:cubicBezTo>
                          <a:pt x="43" y="25"/>
                          <a:pt x="40" y="27"/>
                          <a:pt x="41" y="27"/>
                        </a:cubicBezTo>
                        <a:cubicBezTo>
                          <a:pt x="41" y="28"/>
                          <a:pt x="43" y="28"/>
                          <a:pt x="40" y="29"/>
                        </a:cubicBezTo>
                        <a:cubicBezTo>
                          <a:pt x="40" y="29"/>
                          <a:pt x="37" y="29"/>
                          <a:pt x="37" y="28"/>
                        </a:cubicBezTo>
                        <a:cubicBezTo>
                          <a:pt x="37" y="27"/>
                          <a:pt x="40" y="26"/>
                          <a:pt x="40" y="26"/>
                        </a:cubicBezTo>
                        <a:cubicBezTo>
                          <a:pt x="41" y="24"/>
                          <a:pt x="43" y="23"/>
                          <a:pt x="44" y="22"/>
                        </a:cubicBezTo>
                        <a:cubicBezTo>
                          <a:pt x="46" y="21"/>
                          <a:pt x="47" y="21"/>
                          <a:pt x="49" y="22"/>
                        </a:cubicBezTo>
                        <a:cubicBezTo>
                          <a:pt x="48" y="22"/>
                          <a:pt x="56" y="18"/>
                          <a:pt x="56" y="18"/>
                        </a:cubicBezTo>
                        <a:cubicBezTo>
                          <a:pt x="58" y="17"/>
                          <a:pt x="57" y="16"/>
                          <a:pt x="56" y="16"/>
                        </a:cubicBezTo>
                        <a:cubicBezTo>
                          <a:pt x="54" y="16"/>
                          <a:pt x="52" y="16"/>
                          <a:pt x="50" y="17"/>
                        </a:cubicBezTo>
                        <a:cubicBezTo>
                          <a:pt x="49" y="17"/>
                          <a:pt x="49" y="19"/>
                          <a:pt x="47" y="19"/>
                        </a:cubicBezTo>
                        <a:cubicBezTo>
                          <a:pt x="46" y="19"/>
                          <a:pt x="44" y="20"/>
                          <a:pt x="43" y="20"/>
                        </a:cubicBezTo>
                        <a:cubicBezTo>
                          <a:pt x="41" y="20"/>
                          <a:pt x="36" y="25"/>
                          <a:pt x="35" y="24"/>
                        </a:cubicBezTo>
                        <a:cubicBezTo>
                          <a:pt x="34" y="24"/>
                          <a:pt x="36" y="23"/>
                          <a:pt x="36" y="22"/>
                        </a:cubicBezTo>
                        <a:cubicBezTo>
                          <a:pt x="36" y="22"/>
                          <a:pt x="33" y="21"/>
                          <a:pt x="33" y="21"/>
                        </a:cubicBezTo>
                        <a:cubicBezTo>
                          <a:pt x="33" y="21"/>
                          <a:pt x="30" y="23"/>
                          <a:pt x="29" y="23"/>
                        </a:cubicBezTo>
                        <a:cubicBezTo>
                          <a:pt x="28" y="23"/>
                          <a:pt x="26" y="24"/>
                          <a:pt x="25" y="25"/>
                        </a:cubicBezTo>
                        <a:cubicBezTo>
                          <a:pt x="24" y="25"/>
                          <a:pt x="26" y="26"/>
                          <a:pt x="26" y="26"/>
                        </a:cubicBezTo>
                        <a:cubicBezTo>
                          <a:pt x="27" y="26"/>
                          <a:pt x="26" y="27"/>
                          <a:pt x="26" y="27"/>
                        </a:cubicBezTo>
                        <a:cubicBezTo>
                          <a:pt x="26" y="28"/>
                          <a:pt x="30" y="27"/>
                          <a:pt x="30" y="27"/>
                        </a:cubicBezTo>
                        <a:cubicBezTo>
                          <a:pt x="31" y="26"/>
                          <a:pt x="33" y="25"/>
                          <a:pt x="34" y="24"/>
                        </a:cubicBezTo>
                        <a:cubicBezTo>
                          <a:pt x="29" y="26"/>
                          <a:pt x="34" y="27"/>
                          <a:pt x="33" y="29"/>
                        </a:cubicBezTo>
                        <a:cubicBezTo>
                          <a:pt x="33" y="29"/>
                          <a:pt x="32" y="28"/>
                          <a:pt x="32" y="28"/>
                        </a:cubicBezTo>
                        <a:cubicBezTo>
                          <a:pt x="30" y="27"/>
                          <a:pt x="29" y="28"/>
                          <a:pt x="28" y="29"/>
                        </a:cubicBezTo>
                        <a:cubicBezTo>
                          <a:pt x="27" y="29"/>
                          <a:pt x="23" y="28"/>
                          <a:pt x="21" y="28"/>
                        </a:cubicBezTo>
                        <a:cubicBezTo>
                          <a:pt x="19" y="28"/>
                          <a:pt x="16" y="26"/>
                          <a:pt x="14" y="25"/>
                        </a:cubicBezTo>
                        <a:cubicBezTo>
                          <a:pt x="13" y="25"/>
                          <a:pt x="12" y="24"/>
                          <a:pt x="11" y="24"/>
                        </a:cubicBezTo>
                        <a:cubicBezTo>
                          <a:pt x="10" y="23"/>
                          <a:pt x="9" y="21"/>
                          <a:pt x="10" y="21"/>
                        </a:cubicBezTo>
                        <a:cubicBezTo>
                          <a:pt x="9" y="21"/>
                          <a:pt x="7" y="21"/>
                          <a:pt x="6" y="22"/>
                        </a:cubicBezTo>
                        <a:cubicBezTo>
                          <a:pt x="4" y="22"/>
                          <a:pt x="2" y="22"/>
                          <a:pt x="0" y="21"/>
                        </a:cubicBezTo>
                        <a:cubicBezTo>
                          <a:pt x="0" y="41"/>
                          <a:pt x="0" y="61"/>
                          <a:pt x="0" y="80"/>
                        </a:cubicBezTo>
                        <a:cubicBezTo>
                          <a:pt x="0" y="85"/>
                          <a:pt x="0" y="89"/>
                          <a:pt x="0" y="94"/>
                        </a:cubicBezTo>
                        <a:cubicBezTo>
                          <a:pt x="0" y="95"/>
                          <a:pt x="0" y="96"/>
                          <a:pt x="0" y="97"/>
                        </a:cubicBezTo>
                        <a:cubicBezTo>
                          <a:pt x="0" y="99"/>
                          <a:pt x="2" y="97"/>
                          <a:pt x="3" y="97"/>
                        </a:cubicBezTo>
                        <a:cubicBezTo>
                          <a:pt x="5" y="98"/>
                          <a:pt x="5" y="97"/>
                          <a:pt x="7" y="97"/>
                        </a:cubicBezTo>
                        <a:cubicBezTo>
                          <a:pt x="9" y="97"/>
                          <a:pt x="9" y="98"/>
                          <a:pt x="10" y="99"/>
                        </a:cubicBezTo>
                        <a:cubicBezTo>
                          <a:pt x="11" y="101"/>
                          <a:pt x="16" y="107"/>
                          <a:pt x="18" y="107"/>
                        </a:cubicBezTo>
                        <a:cubicBezTo>
                          <a:pt x="19" y="107"/>
                          <a:pt x="21" y="106"/>
                          <a:pt x="22" y="105"/>
                        </a:cubicBezTo>
                        <a:cubicBezTo>
                          <a:pt x="23" y="104"/>
                          <a:pt x="22" y="103"/>
                          <a:pt x="23" y="102"/>
                        </a:cubicBezTo>
                        <a:cubicBezTo>
                          <a:pt x="24" y="102"/>
                          <a:pt x="28" y="101"/>
                          <a:pt x="28" y="102"/>
                        </a:cubicBezTo>
                        <a:cubicBezTo>
                          <a:pt x="30" y="104"/>
                          <a:pt x="32" y="105"/>
                          <a:pt x="33" y="107"/>
                        </a:cubicBezTo>
                        <a:cubicBezTo>
                          <a:pt x="35" y="109"/>
                          <a:pt x="37" y="110"/>
                          <a:pt x="38" y="112"/>
                        </a:cubicBezTo>
                        <a:cubicBezTo>
                          <a:pt x="39" y="113"/>
                          <a:pt x="39" y="114"/>
                          <a:pt x="40" y="116"/>
                        </a:cubicBezTo>
                        <a:cubicBezTo>
                          <a:pt x="42" y="118"/>
                          <a:pt x="43" y="122"/>
                          <a:pt x="46" y="124"/>
                        </a:cubicBezTo>
                        <a:cubicBezTo>
                          <a:pt x="48" y="126"/>
                          <a:pt x="52" y="127"/>
                          <a:pt x="54" y="128"/>
                        </a:cubicBezTo>
                        <a:cubicBezTo>
                          <a:pt x="56" y="129"/>
                          <a:pt x="53" y="130"/>
                          <a:pt x="54" y="132"/>
                        </a:cubicBezTo>
                        <a:cubicBezTo>
                          <a:pt x="55" y="132"/>
                          <a:pt x="56" y="132"/>
                          <a:pt x="56" y="133"/>
                        </a:cubicBezTo>
                        <a:cubicBezTo>
                          <a:pt x="56" y="133"/>
                          <a:pt x="55" y="136"/>
                          <a:pt x="56" y="135"/>
                        </a:cubicBezTo>
                        <a:cubicBezTo>
                          <a:pt x="55" y="136"/>
                          <a:pt x="53" y="136"/>
                          <a:pt x="53" y="138"/>
                        </a:cubicBezTo>
                        <a:cubicBezTo>
                          <a:pt x="52" y="139"/>
                          <a:pt x="55" y="141"/>
                          <a:pt x="56" y="141"/>
                        </a:cubicBezTo>
                        <a:cubicBezTo>
                          <a:pt x="56" y="141"/>
                          <a:pt x="54" y="143"/>
                          <a:pt x="54" y="143"/>
                        </a:cubicBezTo>
                        <a:cubicBezTo>
                          <a:pt x="54" y="143"/>
                          <a:pt x="53" y="142"/>
                          <a:pt x="53" y="141"/>
                        </a:cubicBezTo>
                        <a:cubicBezTo>
                          <a:pt x="52" y="141"/>
                          <a:pt x="53" y="143"/>
                          <a:pt x="53" y="143"/>
                        </a:cubicBezTo>
                        <a:cubicBezTo>
                          <a:pt x="54" y="144"/>
                          <a:pt x="53" y="145"/>
                          <a:pt x="54" y="146"/>
                        </a:cubicBezTo>
                        <a:cubicBezTo>
                          <a:pt x="55" y="148"/>
                          <a:pt x="55" y="148"/>
                          <a:pt x="57" y="147"/>
                        </a:cubicBezTo>
                        <a:cubicBezTo>
                          <a:pt x="57" y="147"/>
                          <a:pt x="58" y="147"/>
                          <a:pt x="58" y="147"/>
                        </a:cubicBezTo>
                        <a:cubicBezTo>
                          <a:pt x="59" y="147"/>
                          <a:pt x="59" y="145"/>
                          <a:pt x="59" y="145"/>
                        </a:cubicBezTo>
                        <a:cubicBezTo>
                          <a:pt x="59" y="145"/>
                          <a:pt x="60" y="147"/>
                          <a:pt x="61" y="147"/>
                        </a:cubicBezTo>
                        <a:cubicBezTo>
                          <a:pt x="61" y="147"/>
                          <a:pt x="60" y="149"/>
                          <a:pt x="60" y="150"/>
                        </a:cubicBezTo>
                        <a:cubicBezTo>
                          <a:pt x="59" y="151"/>
                          <a:pt x="59" y="152"/>
                          <a:pt x="61" y="151"/>
                        </a:cubicBezTo>
                        <a:cubicBezTo>
                          <a:pt x="61" y="150"/>
                          <a:pt x="62" y="150"/>
                          <a:pt x="62" y="150"/>
                        </a:cubicBezTo>
                        <a:cubicBezTo>
                          <a:pt x="63" y="150"/>
                          <a:pt x="63" y="149"/>
                          <a:pt x="63" y="149"/>
                        </a:cubicBezTo>
                        <a:cubicBezTo>
                          <a:pt x="65" y="148"/>
                          <a:pt x="64" y="151"/>
                          <a:pt x="64" y="152"/>
                        </a:cubicBezTo>
                        <a:cubicBezTo>
                          <a:pt x="64" y="153"/>
                          <a:pt x="65" y="154"/>
                          <a:pt x="66" y="154"/>
                        </a:cubicBezTo>
                        <a:cubicBezTo>
                          <a:pt x="67" y="154"/>
                          <a:pt x="68" y="152"/>
                          <a:pt x="69" y="152"/>
                        </a:cubicBezTo>
                        <a:cubicBezTo>
                          <a:pt x="69" y="152"/>
                          <a:pt x="68" y="153"/>
                          <a:pt x="68" y="153"/>
                        </a:cubicBezTo>
                        <a:cubicBezTo>
                          <a:pt x="68" y="153"/>
                          <a:pt x="70" y="154"/>
                          <a:pt x="70" y="154"/>
                        </a:cubicBezTo>
                        <a:cubicBezTo>
                          <a:pt x="70" y="154"/>
                          <a:pt x="63" y="156"/>
                          <a:pt x="66" y="158"/>
                        </a:cubicBezTo>
                        <a:cubicBezTo>
                          <a:pt x="66" y="158"/>
                          <a:pt x="72" y="157"/>
                          <a:pt x="71" y="158"/>
                        </a:cubicBezTo>
                        <a:cubicBezTo>
                          <a:pt x="71" y="158"/>
                          <a:pt x="66" y="158"/>
                          <a:pt x="67" y="160"/>
                        </a:cubicBezTo>
                        <a:cubicBezTo>
                          <a:pt x="67" y="160"/>
                          <a:pt x="69" y="160"/>
                          <a:pt x="69" y="160"/>
                        </a:cubicBezTo>
                        <a:cubicBezTo>
                          <a:pt x="68" y="161"/>
                          <a:pt x="66" y="161"/>
                          <a:pt x="67" y="162"/>
                        </a:cubicBezTo>
                        <a:cubicBezTo>
                          <a:pt x="69" y="163"/>
                          <a:pt x="71" y="163"/>
                          <a:pt x="72" y="163"/>
                        </a:cubicBezTo>
                        <a:cubicBezTo>
                          <a:pt x="74" y="163"/>
                          <a:pt x="73" y="164"/>
                          <a:pt x="74" y="164"/>
                        </a:cubicBezTo>
                        <a:cubicBezTo>
                          <a:pt x="76" y="165"/>
                          <a:pt x="76" y="162"/>
                          <a:pt x="77" y="162"/>
                        </a:cubicBezTo>
                        <a:cubicBezTo>
                          <a:pt x="78" y="162"/>
                          <a:pt x="77" y="164"/>
                          <a:pt x="77" y="164"/>
                        </a:cubicBezTo>
                        <a:cubicBezTo>
                          <a:pt x="76" y="165"/>
                          <a:pt x="76" y="165"/>
                          <a:pt x="77" y="166"/>
                        </a:cubicBezTo>
                        <a:cubicBezTo>
                          <a:pt x="80" y="168"/>
                          <a:pt x="81" y="163"/>
                          <a:pt x="81" y="163"/>
                        </a:cubicBezTo>
                        <a:cubicBezTo>
                          <a:pt x="81" y="163"/>
                          <a:pt x="81" y="166"/>
                          <a:pt x="80" y="166"/>
                        </a:cubicBezTo>
                        <a:cubicBezTo>
                          <a:pt x="80" y="167"/>
                          <a:pt x="82" y="166"/>
                          <a:pt x="83" y="166"/>
                        </a:cubicBezTo>
                        <a:cubicBezTo>
                          <a:pt x="82" y="168"/>
                          <a:pt x="81" y="169"/>
                          <a:pt x="83" y="170"/>
                        </a:cubicBezTo>
                        <a:cubicBezTo>
                          <a:pt x="85" y="171"/>
                          <a:pt x="86" y="168"/>
                          <a:pt x="86" y="168"/>
                        </a:cubicBezTo>
                        <a:cubicBezTo>
                          <a:pt x="86" y="168"/>
                          <a:pt x="86" y="169"/>
                          <a:pt x="86" y="170"/>
                        </a:cubicBezTo>
                        <a:cubicBezTo>
                          <a:pt x="87" y="172"/>
                          <a:pt x="86" y="171"/>
                          <a:pt x="85" y="171"/>
                        </a:cubicBezTo>
                        <a:cubicBezTo>
                          <a:pt x="84" y="172"/>
                          <a:pt x="90" y="173"/>
                          <a:pt x="89" y="171"/>
                        </a:cubicBezTo>
                        <a:cubicBezTo>
                          <a:pt x="91" y="174"/>
                          <a:pt x="90" y="176"/>
                          <a:pt x="94" y="176"/>
                        </a:cubicBezTo>
                        <a:cubicBezTo>
                          <a:pt x="97" y="176"/>
                          <a:pt x="99" y="176"/>
                          <a:pt x="102" y="176"/>
                        </a:cubicBezTo>
                        <a:cubicBezTo>
                          <a:pt x="113" y="176"/>
                          <a:pt x="123" y="176"/>
                          <a:pt x="133" y="176"/>
                        </a:cubicBezTo>
                        <a:cubicBezTo>
                          <a:pt x="158" y="176"/>
                          <a:pt x="183" y="176"/>
                          <a:pt x="208" y="176"/>
                        </a:cubicBezTo>
                        <a:cubicBezTo>
                          <a:pt x="213" y="176"/>
                          <a:pt x="218" y="176"/>
                          <a:pt x="223" y="176"/>
                        </a:cubicBezTo>
                        <a:cubicBezTo>
                          <a:pt x="224" y="176"/>
                          <a:pt x="229" y="177"/>
                          <a:pt x="229" y="174"/>
                        </a:cubicBezTo>
                        <a:close/>
                        <a:moveTo>
                          <a:pt x="112" y="54"/>
                        </a:moveTo>
                        <a:cubicBezTo>
                          <a:pt x="110" y="54"/>
                          <a:pt x="108" y="53"/>
                          <a:pt x="106" y="54"/>
                        </a:cubicBezTo>
                        <a:cubicBezTo>
                          <a:pt x="104" y="57"/>
                          <a:pt x="108" y="56"/>
                          <a:pt x="108" y="57"/>
                        </a:cubicBezTo>
                        <a:cubicBezTo>
                          <a:pt x="108" y="56"/>
                          <a:pt x="100" y="60"/>
                          <a:pt x="100" y="60"/>
                        </a:cubicBezTo>
                        <a:cubicBezTo>
                          <a:pt x="98" y="59"/>
                          <a:pt x="107" y="53"/>
                          <a:pt x="99" y="56"/>
                        </a:cubicBezTo>
                        <a:cubicBezTo>
                          <a:pt x="98" y="56"/>
                          <a:pt x="97" y="57"/>
                          <a:pt x="97" y="57"/>
                        </a:cubicBezTo>
                        <a:cubicBezTo>
                          <a:pt x="96" y="58"/>
                          <a:pt x="97" y="59"/>
                          <a:pt x="96" y="60"/>
                        </a:cubicBezTo>
                        <a:cubicBezTo>
                          <a:pt x="95" y="60"/>
                          <a:pt x="88" y="59"/>
                          <a:pt x="88" y="59"/>
                        </a:cubicBezTo>
                        <a:cubicBezTo>
                          <a:pt x="88" y="58"/>
                          <a:pt x="91" y="59"/>
                          <a:pt x="91" y="58"/>
                        </a:cubicBezTo>
                        <a:cubicBezTo>
                          <a:pt x="92" y="57"/>
                          <a:pt x="91" y="57"/>
                          <a:pt x="92" y="56"/>
                        </a:cubicBezTo>
                        <a:cubicBezTo>
                          <a:pt x="92" y="55"/>
                          <a:pt x="94" y="54"/>
                          <a:pt x="94" y="54"/>
                        </a:cubicBezTo>
                        <a:cubicBezTo>
                          <a:pt x="94" y="53"/>
                          <a:pt x="91" y="52"/>
                          <a:pt x="94" y="52"/>
                        </a:cubicBezTo>
                        <a:cubicBezTo>
                          <a:pt x="94" y="52"/>
                          <a:pt x="98" y="53"/>
                          <a:pt x="98" y="52"/>
                        </a:cubicBezTo>
                        <a:cubicBezTo>
                          <a:pt x="98" y="51"/>
                          <a:pt x="93" y="50"/>
                          <a:pt x="92" y="50"/>
                        </a:cubicBezTo>
                        <a:cubicBezTo>
                          <a:pt x="91" y="50"/>
                          <a:pt x="89" y="51"/>
                          <a:pt x="87" y="51"/>
                        </a:cubicBezTo>
                        <a:cubicBezTo>
                          <a:pt x="86" y="51"/>
                          <a:pt x="84" y="50"/>
                          <a:pt x="82" y="51"/>
                        </a:cubicBezTo>
                        <a:cubicBezTo>
                          <a:pt x="81" y="51"/>
                          <a:pt x="79" y="53"/>
                          <a:pt x="80" y="51"/>
                        </a:cubicBezTo>
                        <a:cubicBezTo>
                          <a:pt x="81" y="49"/>
                          <a:pt x="83" y="50"/>
                          <a:pt x="84" y="49"/>
                        </a:cubicBezTo>
                        <a:cubicBezTo>
                          <a:pt x="86" y="49"/>
                          <a:pt x="89" y="48"/>
                          <a:pt x="91" y="47"/>
                        </a:cubicBezTo>
                        <a:cubicBezTo>
                          <a:pt x="95" y="46"/>
                          <a:pt x="99" y="46"/>
                          <a:pt x="102" y="44"/>
                        </a:cubicBezTo>
                        <a:cubicBezTo>
                          <a:pt x="104" y="44"/>
                          <a:pt x="107" y="43"/>
                          <a:pt x="108" y="45"/>
                        </a:cubicBezTo>
                        <a:cubicBezTo>
                          <a:pt x="109" y="46"/>
                          <a:pt x="105" y="47"/>
                          <a:pt x="104" y="48"/>
                        </a:cubicBezTo>
                        <a:cubicBezTo>
                          <a:pt x="102" y="49"/>
                          <a:pt x="110" y="49"/>
                          <a:pt x="111" y="49"/>
                        </a:cubicBezTo>
                        <a:cubicBezTo>
                          <a:pt x="111" y="49"/>
                          <a:pt x="113" y="49"/>
                          <a:pt x="113" y="49"/>
                        </a:cubicBezTo>
                        <a:cubicBezTo>
                          <a:pt x="114" y="48"/>
                          <a:pt x="116" y="46"/>
                          <a:pt x="117" y="47"/>
                        </a:cubicBezTo>
                        <a:cubicBezTo>
                          <a:pt x="118" y="48"/>
                          <a:pt x="113" y="54"/>
                          <a:pt x="112" y="54"/>
                        </a:cubicBezTo>
                        <a:cubicBezTo>
                          <a:pt x="110" y="54"/>
                          <a:pt x="114" y="54"/>
                          <a:pt x="112" y="54"/>
                        </a:cubicBezTo>
                        <a:close/>
                        <a:moveTo>
                          <a:pt x="157" y="78"/>
                        </a:moveTo>
                        <a:cubicBezTo>
                          <a:pt x="157" y="78"/>
                          <a:pt x="152" y="78"/>
                          <a:pt x="153" y="78"/>
                        </a:cubicBezTo>
                        <a:cubicBezTo>
                          <a:pt x="153" y="79"/>
                          <a:pt x="155" y="78"/>
                          <a:pt x="155" y="79"/>
                        </a:cubicBezTo>
                        <a:cubicBezTo>
                          <a:pt x="155" y="80"/>
                          <a:pt x="151" y="81"/>
                          <a:pt x="150" y="81"/>
                        </a:cubicBezTo>
                        <a:cubicBezTo>
                          <a:pt x="148" y="81"/>
                          <a:pt x="147" y="83"/>
                          <a:pt x="145" y="84"/>
                        </a:cubicBezTo>
                        <a:cubicBezTo>
                          <a:pt x="145" y="84"/>
                          <a:pt x="141" y="84"/>
                          <a:pt x="142" y="85"/>
                        </a:cubicBezTo>
                        <a:cubicBezTo>
                          <a:pt x="142" y="86"/>
                          <a:pt x="145" y="86"/>
                          <a:pt x="142" y="88"/>
                        </a:cubicBezTo>
                        <a:cubicBezTo>
                          <a:pt x="141" y="88"/>
                          <a:pt x="137" y="88"/>
                          <a:pt x="137" y="89"/>
                        </a:cubicBezTo>
                        <a:cubicBezTo>
                          <a:pt x="136" y="89"/>
                          <a:pt x="137" y="90"/>
                          <a:pt x="137" y="90"/>
                        </a:cubicBezTo>
                        <a:cubicBezTo>
                          <a:pt x="137" y="92"/>
                          <a:pt x="135" y="92"/>
                          <a:pt x="134" y="92"/>
                        </a:cubicBezTo>
                        <a:cubicBezTo>
                          <a:pt x="131" y="93"/>
                          <a:pt x="128" y="93"/>
                          <a:pt x="125" y="93"/>
                        </a:cubicBezTo>
                        <a:cubicBezTo>
                          <a:pt x="125" y="93"/>
                          <a:pt x="120" y="90"/>
                          <a:pt x="120" y="90"/>
                        </a:cubicBezTo>
                        <a:cubicBezTo>
                          <a:pt x="122" y="89"/>
                          <a:pt x="125" y="90"/>
                          <a:pt x="126" y="89"/>
                        </a:cubicBezTo>
                        <a:cubicBezTo>
                          <a:pt x="127" y="89"/>
                          <a:pt x="126" y="87"/>
                          <a:pt x="127" y="87"/>
                        </a:cubicBezTo>
                        <a:cubicBezTo>
                          <a:pt x="128" y="85"/>
                          <a:pt x="130" y="86"/>
                          <a:pt x="131" y="85"/>
                        </a:cubicBezTo>
                        <a:cubicBezTo>
                          <a:pt x="132" y="85"/>
                          <a:pt x="130" y="83"/>
                          <a:pt x="130" y="83"/>
                        </a:cubicBezTo>
                        <a:cubicBezTo>
                          <a:pt x="128" y="82"/>
                          <a:pt x="128" y="82"/>
                          <a:pt x="128" y="81"/>
                        </a:cubicBezTo>
                        <a:cubicBezTo>
                          <a:pt x="128" y="79"/>
                          <a:pt x="126" y="80"/>
                          <a:pt x="126" y="79"/>
                        </a:cubicBezTo>
                        <a:cubicBezTo>
                          <a:pt x="125" y="78"/>
                          <a:pt x="128" y="79"/>
                          <a:pt x="128" y="79"/>
                        </a:cubicBezTo>
                        <a:cubicBezTo>
                          <a:pt x="131" y="80"/>
                          <a:pt x="134" y="81"/>
                          <a:pt x="136" y="82"/>
                        </a:cubicBezTo>
                        <a:cubicBezTo>
                          <a:pt x="138" y="84"/>
                          <a:pt x="142" y="83"/>
                          <a:pt x="144" y="82"/>
                        </a:cubicBezTo>
                        <a:cubicBezTo>
                          <a:pt x="147" y="81"/>
                          <a:pt x="148" y="78"/>
                          <a:pt x="152" y="77"/>
                        </a:cubicBezTo>
                        <a:cubicBezTo>
                          <a:pt x="153" y="76"/>
                          <a:pt x="155" y="76"/>
                          <a:pt x="157" y="77"/>
                        </a:cubicBezTo>
                        <a:cubicBezTo>
                          <a:pt x="157" y="77"/>
                          <a:pt x="160" y="78"/>
                          <a:pt x="160" y="78"/>
                        </a:cubicBezTo>
                        <a:cubicBezTo>
                          <a:pt x="160" y="78"/>
                          <a:pt x="158" y="78"/>
                          <a:pt x="157" y="78"/>
                        </a:cubicBezTo>
                        <a:close/>
                        <a:moveTo>
                          <a:pt x="222" y="165"/>
                        </a:moveTo>
                        <a:cubicBezTo>
                          <a:pt x="221" y="167"/>
                          <a:pt x="219" y="163"/>
                          <a:pt x="219" y="162"/>
                        </a:cubicBezTo>
                        <a:cubicBezTo>
                          <a:pt x="219" y="160"/>
                          <a:pt x="221" y="159"/>
                          <a:pt x="221" y="157"/>
                        </a:cubicBezTo>
                        <a:cubicBezTo>
                          <a:pt x="220" y="156"/>
                          <a:pt x="219" y="159"/>
                          <a:pt x="218" y="158"/>
                        </a:cubicBezTo>
                        <a:cubicBezTo>
                          <a:pt x="218" y="157"/>
                          <a:pt x="218" y="154"/>
                          <a:pt x="216" y="154"/>
                        </a:cubicBezTo>
                        <a:cubicBezTo>
                          <a:pt x="216" y="154"/>
                          <a:pt x="216" y="156"/>
                          <a:pt x="215" y="156"/>
                        </a:cubicBezTo>
                        <a:cubicBezTo>
                          <a:pt x="214" y="155"/>
                          <a:pt x="214" y="154"/>
                          <a:pt x="213" y="153"/>
                        </a:cubicBezTo>
                        <a:cubicBezTo>
                          <a:pt x="212" y="152"/>
                          <a:pt x="211" y="151"/>
                          <a:pt x="210" y="150"/>
                        </a:cubicBezTo>
                        <a:cubicBezTo>
                          <a:pt x="209" y="149"/>
                          <a:pt x="212" y="149"/>
                          <a:pt x="212" y="148"/>
                        </a:cubicBezTo>
                        <a:cubicBezTo>
                          <a:pt x="211" y="147"/>
                          <a:pt x="209" y="148"/>
                          <a:pt x="209" y="147"/>
                        </a:cubicBezTo>
                        <a:cubicBezTo>
                          <a:pt x="209" y="146"/>
                          <a:pt x="210" y="143"/>
                          <a:pt x="210" y="142"/>
                        </a:cubicBezTo>
                        <a:cubicBezTo>
                          <a:pt x="212" y="140"/>
                          <a:pt x="217" y="147"/>
                          <a:pt x="217" y="148"/>
                        </a:cubicBezTo>
                        <a:cubicBezTo>
                          <a:pt x="218" y="150"/>
                          <a:pt x="219" y="151"/>
                          <a:pt x="219" y="153"/>
                        </a:cubicBezTo>
                        <a:cubicBezTo>
                          <a:pt x="220" y="155"/>
                          <a:pt x="220" y="154"/>
                          <a:pt x="221" y="156"/>
                        </a:cubicBezTo>
                        <a:cubicBezTo>
                          <a:pt x="221" y="157"/>
                          <a:pt x="222" y="158"/>
                          <a:pt x="222" y="159"/>
                        </a:cubicBezTo>
                        <a:cubicBezTo>
                          <a:pt x="223" y="161"/>
                          <a:pt x="222" y="163"/>
                          <a:pt x="222" y="165"/>
                        </a:cubicBezTo>
                        <a:cubicBezTo>
                          <a:pt x="221" y="166"/>
                          <a:pt x="222" y="164"/>
                          <a:pt x="222" y="16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66" name="Freeform 643">
                    <a:extLst>
                      <a:ext uri="{FF2B5EF4-FFF2-40B4-BE49-F238E27FC236}">
                        <a16:creationId xmlns:a16="http://schemas.microsoft.com/office/drawing/2014/main" xmlns="" id="{659B0C1E-5DEA-644E-9411-3E1BFDD27B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343512" y="9466307"/>
                    <a:ext cx="95541" cy="82827"/>
                  </a:xfrm>
                  <a:custGeom>
                    <a:avLst/>
                    <a:gdLst>
                      <a:gd name="T0" fmla="*/ 9 w 10"/>
                      <a:gd name="T1" fmla="*/ 0 h 9"/>
                      <a:gd name="T2" fmla="*/ 2 w 10"/>
                      <a:gd name="T3" fmla="*/ 7 h 9"/>
                      <a:gd name="T4" fmla="*/ 10 w 10"/>
                      <a:gd name="T5" fmla="*/ 3 h 9"/>
                      <a:gd name="T6" fmla="*/ 9 w 10"/>
                      <a:gd name="T7" fmla="*/ 0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0" h="9">
                        <a:moveTo>
                          <a:pt x="9" y="0"/>
                        </a:moveTo>
                        <a:cubicBezTo>
                          <a:pt x="7" y="1"/>
                          <a:pt x="0" y="4"/>
                          <a:pt x="2" y="7"/>
                        </a:cubicBezTo>
                        <a:cubicBezTo>
                          <a:pt x="4" y="9"/>
                          <a:pt x="9" y="3"/>
                          <a:pt x="10" y="3"/>
                        </a:cubicBezTo>
                        <a:cubicBezTo>
                          <a:pt x="10" y="2"/>
                          <a:pt x="9" y="1"/>
                          <a:pt x="9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67" name="Freeform 644">
                    <a:extLst>
                      <a:ext uri="{FF2B5EF4-FFF2-40B4-BE49-F238E27FC236}">
                        <a16:creationId xmlns:a16="http://schemas.microsoft.com/office/drawing/2014/main" xmlns="" id="{94B87D21-B828-784D-B2EF-517344F18FE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419944" y="9447193"/>
                    <a:ext cx="121018" cy="44598"/>
                  </a:xfrm>
                  <a:custGeom>
                    <a:avLst/>
                    <a:gdLst>
                      <a:gd name="T0" fmla="*/ 12 w 13"/>
                      <a:gd name="T1" fmla="*/ 0 h 5"/>
                      <a:gd name="T2" fmla="*/ 7 w 13"/>
                      <a:gd name="T3" fmla="*/ 0 h 5"/>
                      <a:gd name="T4" fmla="*/ 1 w 13"/>
                      <a:gd name="T5" fmla="*/ 2 h 5"/>
                      <a:gd name="T6" fmla="*/ 5 w 13"/>
                      <a:gd name="T7" fmla="*/ 3 h 5"/>
                      <a:gd name="T8" fmla="*/ 12 w 13"/>
                      <a:gd name="T9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" h="5">
                        <a:moveTo>
                          <a:pt x="12" y="0"/>
                        </a:moveTo>
                        <a:cubicBezTo>
                          <a:pt x="13" y="0"/>
                          <a:pt x="7" y="0"/>
                          <a:pt x="7" y="0"/>
                        </a:cubicBezTo>
                        <a:cubicBezTo>
                          <a:pt x="6" y="0"/>
                          <a:pt x="0" y="1"/>
                          <a:pt x="1" y="2"/>
                        </a:cubicBezTo>
                        <a:cubicBezTo>
                          <a:pt x="3" y="5"/>
                          <a:pt x="2" y="5"/>
                          <a:pt x="5" y="3"/>
                        </a:cubicBezTo>
                        <a:cubicBezTo>
                          <a:pt x="8" y="2"/>
                          <a:pt x="10" y="2"/>
                          <a:pt x="1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68" name="Freeform 645">
                    <a:extLst>
                      <a:ext uri="{FF2B5EF4-FFF2-40B4-BE49-F238E27FC236}">
                        <a16:creationId xmlns:a16="http://schemas.microsoft.com/office/drawing/2014/main" xmlns="" id="{40B9011B-C256-6547-AE72-448FC2371E4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73444" y="6414553"/>
                    <a:ext cx="289811" cy="159279"/>
                  </a:xfrm>
                  <a:custGeom>
                    <a:avLst/>
                    <a:gdLst>
                      <a:gd name="T0" fmla="*/ 10 w 31"/>
                      <a:gd name="T1" fmla="*/ 17 h 17"/>
                      <a:gd name="T2" fmla="*/ 13 w 31"/>
                      <a:gd name="T3" fmla="*/ 14 h 17"/>
                      <a:gd name="T4" fmla="*/ 18 w 31"/>
                      <a:gd name="T5" fmla="*/ 16 h 17"/>
                      <a:gd name="T6" fmla="*/ 21 w 31"/>
                      <a:gd name="T7" fmla="*/ 16 h 17"/>
                      <a:gd name="T8" fmla="*/ 23 w 31"/>
                      <a:gd name="T9" fmla="*/ 15 h 17"/>
                      <a:gd name="T10" fmla="*/ 29 w 31"/>
                      <a:gd name="T11" fmla="*/ 11 h 17"/>
                      <a:gd name="T12" fmla="*/ 27 w 31"/>
                      <a:gd name="T13" fmla="*/ 7 h 17"/>
                      <a:gd name="T14" fmla="*/ 21 w 31"/>
                      <a:gd name="T15" fmla="*/ 5 h 17"/>
                      <a:gd name="T16" fmla="*/ 17 w 31"/>
                      <a:gd name="T17" fmla="*/ 3 h 17"/>
                      <a:gd name="T18" fmla="*/ 13 w 31"/>
                      <a:gd name="T19" fmla="*/ 0 h 17"/>
                      <a:gd name="T20" fmla="*/ 11 w 31"/>
                      <a:gd name="T21" fmla="*/ 2 h 17"/>
                      <a:gd name="T22" fmla="*/ 8 w 31"/>
                      <a:gd name="T23" fmla="*/ 2 h 17"/>
                      <a:gd name="T24" fmla="*/ 0 w 31"/>
                      <a:gd name="T25" fmla="*/ 6 h 17"/>
                      <a:gd name="T26" fmla="*/ 2 w 31"/>
                      <a:gd name="T27" fmla="*/ 10 h 17"/>
                      <a:gd name="T28" fmla="*/ 4 w 31"/>
                      <a:gd name="T29" fmla="*/ 13 h 17"/>
                      <a:gd name="T30" fmla="*/ 10 w 31"/>
                      <a:gd name="T31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1" h="17">
                        <a:moveTo>
                          <a:pt x="10" y="17"/>
                        </a:moveTo>
                        <a:cubicBezTo>
                          <a:pt x="12" y="17"/>
                          <a:pt x="11" y="14"/>
                          <a:pt x="13" y="14"/>
                        </a:cubicBezTo>
                        <a:cubicBezTo>
                          <a:pt x="15" y="14"/>
                          <a:pt x="16" y="16"/>
                          <a:pt x="18" y="16"/>
                        </a:cubicBezTo>
                        <a:cubicBezTo>
                          <a:pt x="19" y="16"/>
                          <a:pt x="20" y="16"/>
                          <a:pt x="21" y="16"/>
                        </a:cubicBezTo>
                        <a:cubicBezTo>
                          <a:pt x="22" y="16"/>
                          <a:pt x="23" y="15"/>
                          <a:pt x="23" y="15"/>
                        </a:cubicBezTo>
                        <a:cubicBezTo>
                          <a:pt x="26" y="14"/>
                          <a:pt x="27" y="13"/>
                          <a:pt x="29" y="11"/>
                        </a:cubicBezTo>
                        <a:cubicBezTo>
                          <a:pt x="31" y="9"/>
                          <a:pt x="29" y="8"/>
                          <a:pt x="27" y="7"/>
                        </a:cubicBezTo>
                        <a:cubicBezTo>
                          <a:pt x="25" y="6"/>
                          <a:pt x="22" y="3"/>
                          <a:pt x="21" y="5"/>
                        </a:cubicBezTo>
                        <a:cubicBezTo>
                          <a:pt x="19" y="8"/>
                          <a:pt x="18" y="4"/>
                          <a:pt x="17" y="3"/>
                        </a:cubicBezTo>
                        <a:cubicBezTo>
                          <a:pt x="16" y="2"/>
                          <a:pt x="13" y="3"/>
                          <a:pt x="13" y="0"/>
                        </a:cubicBezTo>
                        <a:cubicBezTo>
                          <a:pt x="13" y="1"/>
                          <a:pt x="12" y="3"/>
                          <a:pt x="11" y="2"/>
                        </a:cubicBezTo>
                        <a:cubicBezTo>
                          <a:pt x="9" y="0"/>
                          <a:pt x="9" y="0"/>
                          <a:pt x="8" y="2"/>
                        </a:cubicBezTo>
                        <a:cubicBezTo>
                          <a:pt x="7" y="3"/>
                          <a:pt x="0" y="5"/>
                          <a:pt x="0" y="6"/>
                        </a:cubicBezTo>
                        <a:cubicBezTo>
                          <a:pt x="0" y="6"/>
                          <a:pt x="1" y="9"/>
                          <a:pt x="2" y="10"/>
                        </a:cubicBezTo>
                        <a:cubicBezTo>
                          <a:pt x="2" y="11"/>
                          <a:pt x="3" y="12"/>
                          <a:pt x="4" y="13"/>
                        </a:cubicBezTo>
                        <a:cubicBezTo>
                          <a:pt x="6" y="14"/>
                          <a:pt x="8" y="17"/>
                          <a:pt x="10" y="1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69" name="Freeform 646">
                    <a:extLst>
                      <a:ext uri="{FF2B5EF4-FFF2-40B4-BE49-F238E27FC236}">
                        <a16:creationId xmlns:a16="http://schemas.microsoft.com/office/drawing/2014/main" xmlns="" id="{EE33EBCE-DA9D-244D-BBF8-DEE084096B3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142870" y="6545160"/>
                    <a:ext cx="347132" cy="149721"/>
                  </a:xfrm>
                  <a:custGeom>
                    <a:avLst/>
                    <a:gdLst>
                      <a:gd name="T0" fmla="*/ 32 w 37"/>
                      <a:gd name="T1" fmla="*/ 2 h 16"/>
                      <a:gd name="T2" fmla="*/ 27 w 37"/>
                      <a:gd name="T3" fmla="*/ 0 h 16"/>
                      <a:gd name="T4" fmla="*/ 24 w 37"/>
                      <a:gd name="T5" fmla="*/ 3 h 16"/>
                      <a:gd name="T6" fmla="*/ 20 w 37"/>
                      <a:gd name="T7" fmla="*/ 3 h 16"/>
                      <a:gd name="T8" fmla="*/ 17 w 37"/>
                      <a:gd name="T9" fmla="*/ 7 h 16"/>
                      <a:gd name="T10" fmla="*/ 16 w 37"/>
                      <a:gd name="T11" fmla="*/ 9 h 16"/>
                      <a:gd name="T12" fmla="*/ 13 w 37"/>
                      <a:gd name="T13" fmla="*/ 9 h 16"/>
                      <a:gd name="T14" fmla="*/ 9 w 37"/>
                      <a:gd name="T15" fmla="*/ 10 h 16"/>
                      <a:gd name="T16" fmla="*/ 5 w 37"/>
                      <a:gd name="T17" fmla="*/ 11 h 16"/>
                      <a:gd name="T18" fmla="*/ 0 w 37"/>
                      <a:gd name="T19" fmla="*/ 9 h 16"/>
                      <a:gd name="T20" fmla="*/ 4 w 37"/>
                      <a:gd name="T21" fmla="*/ 13 h 16"/>
                      <a:gd name="T22" fmla="*/ 6 w 37"/>
                      <a:gd name="T23" fmla="*/ 13 h 16"/>
                      <a:gd name="T24" fmla="*/ 8 w 37"/>
                      <a:gd name="T25" fmla="*/ 14 h 16"/>
                      <a:gd name="T26" fmla="*/ 12 w 37"/>
                      <a:gd name="T27" fmla="*/ 13 h 16"/>
                      <a:gd name="T28" fmla="*/ 15 w 37"/>
                      <a:gd name="T29" fmla="*/ 15 h 16"/>
                      <a:gd name="T30" fmla="*/ 22 w 37"/>
                      <a:gd name="T31" fmla="*/ 16 h 16"/>
                      <a:gd name="T32" fmla="*/ 29 w 37"/>
                      <a:gd name="T33" fmla="*/ 14 h 16"/>
                      <a:gd name="T34" fmla="*/ 33 w 37"/>
                      <a:gd name="T35" fmla="*/ 12 h 16"/>
                      <a:gd name="T36" fmla="*/ 34 w 37"/>
                      <a:gd name="T37" fmla="*/ 9 h 16"/>
                      <a:gd name="T38" fmla="*/ 36 w 37"/>
                      <a:gd name="T39" fmla="*/ 8 h 16"/>
                      <a:gd name="T40" fmla="*/ 36 w 37"/>
                      <a:gd name="T41" fmla="*/ 2 h 16"/>
                      <a:gd name="T42" fmla="*/ 32 w 37"/>
                      <a:gd name="T43" fmla="*/ 2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37" h="16">
                        <a:moveTo>
                          <a:pt x="32" y="2"/>
                        </a:moveTo>
                        <a:cubicBezTo>
                          <a:pt x="30" y="2"/>
                          <a:pt x="28" y="0"/>
                          <a:pt x="27" y="0"/>
                        </a:cubicBezTo>
                        <a:cubicBezTo>
                          <a:pt x="25" y="0"/>
                          <a:pt x="26" y="3"/>
                          <a:pt x="24" y="3"/>
                        </a:cubicBezTo>
                        <a:cubicBezTo>
                          <a:pt x="22" y="3"/>
                          <a:pt x="22" y="2"/>
                          <a:pt x="20" y="3"/>
                        </a:cubicBezTo>
                        <a:cubicBezTo>
                          <a:pt x="20" y="3"/>
                          <a:pt x="16" y="6"/>
                          <a:pt x="17" y="7"/>
                        </a:cubicBezTo>
                        <a:cubicBezTo>
                          <a:pt x="17" y="8"/>
                          <a:pt x="19" y="10"/>
                          <a:pt x="16" y="9"/>
                        </a:cubicBezTo>
                        <a:cubicBezTo>
                          <a:pt x="15" y="9"/>
                          <a:pt x="14" y="8"/>
                          <a:pt x="13" y="9"/>
                        </a:cubicBezTo>
                        <a:cubicBezTo>
                          <a:pt x="12" y="9"/>
                          <a:pt x="10" y="10"/>
                          <a:pt x="9" y="10"/>
                        </a:cubicBezTo>
                        <a:cubicBezTo>
                          <a:pt x="7" y="10"/>
                          <a:pt x="6" y="8"/>
                          <a:pt x="5" y="11"/>
                        </a:cubicBezTo>
                        <a:cubicBezTo>
                          <a:pt x="5" y="11"/>
                          <a:pt x="1" y="9"/>
                          <a:pt x="0" y="9"/>
                        </a:cubicBezTo>
                        <a:cubicBezTo>
                          <a:pt x="0" y="11"/>
                          <a:pt x="1" y="12"/>
                          <a:pt x="4" y="13"/>
                        </a:cubicBezTo>
                        <a:cubicBezTo>
                          <a:pt x="5" y="13"/>
                          <a:pt x="5" y="13"/>
                          <a:pt x="6" y="13"/>
                        </a:cubicBezTo>
                        <a:cubicBezTo>
                          <a:pt x="7" y="13"/>
                          <a:pt x="7" y="15"/>
                          <a:pt x="8" y="14"/>
                        </a:cubicBezTo>
                        <a:cubicBezTo>
                          <a:pt x="10" y="13"/>
                          <a:pt x="10" y="13"/>
                          <a:pt x="12" y="13"/>
                        </a:cubicBezTo>
                        <a:cubicBezTo>
                          <a:pt x="14" y="13"/>
                          <a:pt x="13" y="14"/>
                          <a:pt x="15" y="15"/>
                        </a:cubicBezTo>
                        <a:cubicBezTo>
                          <a:pt x="17" y="16"/>
                          <a:pt x="20" y="16"/>
                          <a:pt x="22" y="16"/>
                        </a:cubicBezTo>
                        <a:cubicBezTo>
                          <a:pt x="25" y="16"/>
                          <a:pt x="26" y="14"/>
                          <a:pt x="29" y="14"/>
                        </a:cubicBezTo>
                        <a:cubicBezTo>
                          <a:pt x="31" y="14"/>
                          <a:pt x="33" y="13"/>
                          <a:pt x="33" y="12"/>
                        </a:cubicBezTo>
                        <a:cubicBezTo>
                          <a:pt x="34" y="11"/>
                          <a:pt x="34" y="10"/>
                          <a:pt x="34" y="9"/>
                        </a:cubicBezTo>
                        <a:cubicBezTo>
                          <a:pt x="34" y="7"/>
                          <a:pt x="35" y="9"/>
                          <a:pt x="36" y="8"/>
                        </a:cubicBezTo>
                        <a:cubicBezTo>
                          <a:pt x="37" y="6"/>
                          <a:pt x="36" y="3"/>
                          <a:pt x="36" y="2"/>
                        </a:cubicBezTo>
                        <a:cubicBezTo>
                          <a:pt x="34" y="2"/>
                          <a:pt x="33" y="2"/>
                          <a:pt x="32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70" name="Freeform 647">
                    <a:extLst>
                      <a:ext uri="{FF2B5EF4-FFF2-40B4-BE49-F238E27FC236}">
                        <a16:creationId xmlns:a16="http://schemas.microsoft.com/office/drawing/2014/main" xmlns="" id="{33AAE5F4-BDE2-2747-BB59-3B1F059C08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021850" y="6656654"/>
                    <a:ext cx="531848" cy="516057"/>
                  </a:xfrm>
                  <a:custGeom>
                    <a:avLst/>
                    <a:gdLst>
                      <a:gd name="T0" fmla="*/ 37 w 57"/>
                      <a:gd name="T1" fmla="*/ 10 h 55"/>
                      <a:gd name="T2" fmla="*/ 41 w 57"/>
                      <a:gd name="T3" fmla="*/ 9 h 55"/>
                      <a:gd name="T4" fmla="*/ 43 w 57"/>
                      <a:gd name="T5" fmla="*/ 6 h 55"/>
                      <a:gd name="T6" fmla="*/ 45 w 57"/>
                      <a:gd name="T7" fmla="*/ 4 h 55"/>
                      <a:gd name="T8" fmla="*/ 45 w 57"/>
                      <a:gd name="T9" fmla="*/ 1 h 55"/>
                      <a:gd name="T10" fmla="*/ 41 w 57"/>
                      <a:gd name="T11" fmla="*/ 2 h 55"/>
                      <a:gd name="T12" fmla="*/ 36 w 57"/>
                      <a:gd name="T13" fmla="*/ 4 h 55"/>
                      <a:gd name="T14" fmla="*/ 27 w 57"/>
                      <a:gd name="T15" fmla="*/ 1 h 55"/>
                      <a:gd name="T16" fmla="*/ 22 w 57"/>
                      <a:gd name="T17" fmla="*/ 1 h 55"/>
                      <a:gd name="T18" fmla="*/ 19 w 57"/>
                      <a:gd name="T19" fmla="*/ 1 h 55"/>
                      <a:gd name="T20" fmla="*/ 18 w 57"/>
                      <a:gd name="T21" fmla="*/ 3 h 55"/>
                      <a:gd name="T22" fmla="*/ 17 w 57"/>
                      <a:gd name="T23" fmla="*/ 4 h 55"/>
                      <a:gd name="T24" fmla="*/ 15 w 57"/>
                      <a:gd name="T25" fmla="*/ 5 h 55"/>
                      <a:gd name="T26" fmla="*/ 13 w 57"/>
                      <a:gd name="T27" fmla="*/ 5 h 55"/>
                      <a:gd name="T28" fmla="*/ 12 w 57"/>
                      <a:gd name="T29" fmla="*/ 4 h 55"/>
                      <a:gd name="T30" fmla="*/ 11 w 57"/>
                      <a:gd name="T31" fmla="*/ 8 h 55"/>
                      <a:gd name="T32" fmla="*/ 9 w 57"/>
                      <a:gd name="T33" fmla="*/ 5 h 55"/>
                      <a:gd name="T34" fmla="*/ 5 w 57"/>
                      <a:gd name="T35" fmla="*/ 7 h 55"/>
                      <a:gd name="T36" fmla="*/ 0 w 57"/>
                      <a:gd name="T37" fmla="*/ 7 h 55"/>
                      <a:gd name="T38" fmla="*/ 1 w 57"/>
                      <a:gd name="T39" fmla="*/ 10 h 55"/>
                      <a:gd name="T40" fmla="*/ 0 w 57"/>
                      <a:gd name="T41" fmla="*/ 14 h 55"/>
                      <a:gd name="T42" fmla="*/ 2 w 57"/>
                      <a:gd name="T43" fmla="*/ 18 h 55"/>
                      <a:gd name="T44" fmla="*/ 4 w 57"/>
                      <a:gd name="T45" fmla="*/ 21 h 55"/>
                      <a:gd name="T46" fmla="*/ 12 w 57"/>
                      <a:gd name="T47" fmla="*/ 17 h 55"/>
                      <a:gd name="T48" fmla="*/ 15 w 57"/>
                      <a:gd name="T49" fmla="*/ 19 h 55"/>
                      <a:gd name="T50" fmla="*/ 17 w 57"/>
                      <a:gd name="T51" fmla="*/ 22 h 55"/>
                      <a:gd name="T52" fmla="*/ 18 w 57"/>
                      <a:gd name="T53" fmla="*/ 25 h 55"/>
                      <a:gd name="T54" fmla="*/ 21 w 57"/>
                      <a:gd name="T55" fmla="*/ 28 h 55"/>
                      <a:gd name="T56" fmla="*/ 28 w 57"/>
                      <a:gd name="T57" fmla="*/ 33 h 55"/>
                      <a:gd name="T58" fmla="*/ 33 w 57"/>
                      <a:gd name="T59" fmla="*/ 36 h 55"/>
                      <a:gd name="T60" fmla="*/ 42 w 57"/>
                      <a:gd name="T61" fmla="*/ 42 h 55"/>
                      <a:gd name="T62" fmla="*/ 45 w 57"/>
                      <a:gd name="T63" fmla="*/ 48 h 55"/>
                      <a:gd name="T64" fmla="*/ 43 w 57"/>
                      <a:gd name="T65" fmla="*/ 55 h 55"/>
                      <a:gd name="T66" fmla="*/ 49 w 57"/>
                      <a:gd name="T67" fmla="*/ 48 h 55"/>
                      <a:gd name="T68" fmla="*/ 47 w 57"/>
                      <a:gd name="T69" fmla="*/ 45 h 55"/>
                      <a:gd name="T70" fmla="*/ 50 w 57"/>
                      <a:gd name="T71" fmla="*/ 40 h 55"/>
                      <a:gd name="T72" fmla="*/ 53 w 57"/>
                      <a:gd name="T73" fmla="*/ 41 h 55"/>
                      <a:gd name="T74" fmla="*/ 55 w 57"/>
                      <a:gd name="T75" fmla="*/ 44 h 55"/>
                      <a:gd name="T76" fmla="*/ 53 w 57"/>
                      <a:gd name="T77" fmla="*/ 39 h 55"/>
                      <a:gd name="T78" fmla="*/ 44 w 57"/>
                      <a:gd name="T79" fmla="*/ 35 h 55"/>
                      <a:gd name="T80" fmla="*/ 44 w 57"/>
                      <a:gd name="T81" fmla="*/ 32 h 55"/>
                      <a:gd name="T82" fmla="*/ 39 w 57"/>
                      <a:gd name="T83" fmla="*/ 31 h 55"/>
                      <a:gd name="T84" fmla="*/ 35 w 57"/>
                      <a:gd name="T85" fmla="*/ 26 h 55"/>
                      <a:gd name="T86" fmla="*/ 32 w 57"/>
                      <a:gd name="T87" fmla="*/ 21 h 55"/>
                      <a:gd name="T88" fmla="*/ 27 w 57"/>
                      <a:gd name="T89" fmla="*/ 17 h 55"/>
                      <a:gd name="T90" fmla="*/ 27 w 57"/>
                      <a:gd name="T91" fmla="*/ 15 h 55"/>
                      <a:gd name="T92" fmla="*/ 28 w 57"/>
                      <a:gd name="T93" fmla="*/ 12 h 55"/>
                      <a:gd name="T94" fmla="*/ 30 w 57"/>
                      <a:gd name="T95" fmla="*/ 9 h 55"/>
                      <a:gd name="T96" fmla="*/ 32 w 57"/>
                      <a:gd name="T97" fmla="*/ 8 h 55"/>
                      <a:gd name="T98" fmla="*/ 34 w 57"/>
                      <a:gd name="T99" fmla="*/ 10 h 55"/>
                      <a:gd name="T100" fmla="*/ 37 w 57"/>
                      <a:gd name="T101" fmla="*/ 10 h 55"/>
                      <a:gd name="T102" fmla="*/ 37 w 57"/>
                      <a:gd name="T103" fmla="*/ 10 h 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57" h="55">
                        <a:moveTo>
                          <a:pt x="37" y="10"/>
                        </a:moveTo>
                        <a:cubicBezTo>
                          <a:pt x="38" y="9"/>
                          <a:pt x="40" y="10"/>
                          <a:pt x="41" y="9"/>
                        </a:cubicBezTo>
                        <a:cubicBezTo>
                          <a:pt x="43" y="8"/>
                          <a:pt x="42" y="7"/>
                          <a:pt x="43" y="6"/>
                        </a:cubicBezTo>
                        <a:cubicBezTo>
                          <a:pt x="43" y="5"/>
                          <a:pt x="44" y="4"/>
                          <a:pt x="45" y="4"/>
                        </a:cubicBezTo>
                        <a:cubicBezTo>
                          <a:pt x="46" y="3"/>
                          <a:pt x="45" y="3"/>
                          <a:pt x="45" y="1"/>
                        </a:cubicBezTo>
                        <a:cubicBezTo>
                          <a:pt x="44" y="2"/>
                          <a:pt x="43" y="2"/>
                          <a:pt x="41" y="2"/>
                        </a:cubicBezTo>
                        <a:cubicBezTo>
                          <a:pt x="39" y="2"/>
                          <a:pt x="37" y="5"/>
                          <a:pt x="36" y="4"/>
                        </a:cubicBezTo>
                        <a:cubicBezTo>
                          <a:pt x="33" y="3"/>
                          <a:pt x="28" y="4"/>
                          <a:pt x="27" y="1"/>
                        </a:cubicBezTo>
                        <a:cubicBezTo>
                          <a:pt x="26" y="0"/>
                          <a:pt x="23" y="1"/>
                          <a:pt x="22" y="1"/>
                        </a:cubicBezTo>
                        <a:cubicBezTo>
                          <a:pt x="20" y="3"/>
                          <a:pt x="20" y="1"/>
                          <a:pt x="19" y="1"/>
                        </a:cubicBezTo>
                        <a:cubicBezTo>
                          <a:pt x="18" y="1"/>
                          <a:pt x="18" y="3"/>
                          <a:pt x="18" y="3"/>
                        </a:cubicBezTo>
                        <a:cubicBezTo>
                          <a:pt x="18" y="3"/>
                          <a:pt x="17" y="4"/>
                          <a:pt x="17" y="4"/>
                        </a:cubicBezTo>
                        <a:cubicBezTo>
                          <a:pt x="17" y="5"/>
                          <a:pt x="16" y="5"/>
                          <a:pt x="15" y="5"/>
                        </a:cubicBezTo>
                        <a:cubicBezTo>
                          <a:pt x="15" y="5"/>
                          <a:pt x="14" y="5"/>
                          <a:pt x="13" y="5"/>
                        </a:cubicBezTo>
                        <a:cubicBezTo>
                          <a:pt x="13" y="5"/>
                          <a:pt x="13" y="5"/>
                          <a:pt x="12" y="4"/>
                        </a:cubicBezTo>
                        <a:cubicBezTo>
                          <a:pt x="12" y="4"/>
                          <a:pt x="11" y="7"/>
                          <a:pt x="11" y="8"/>
                        </a:cubicBezTo>
                        <a:cubicBezTo>
                          <a:pt x="11" y="9"/>
                          <a:pt x="9" y="6"/>
                          <a:pt x="9" y="5"/>
                        </a:cubicBezTo>
                        <a:cubicBezTo>
                          <a:pt x="7" y="4"/>
                          <a:pt x="6" y="7"/>
                          <a:pt x="5" y="7"/>
                        </a:cubicBezTo>
                        <a:cubicBezTo>
                          <a:pt x="3" y="7"/>
                          <a:pt x="1" y="7"/>
                          <a:pt x="0" y="7"/>
                        </a:cubicBezTo>
                        <a:cubicBezTo>
                          <a:pt x="0" y="8"/>
                          <a:pt x="1" y="9"/>
                          <a:pt x="1" y="10"/>
                        </a:cubicBezTo>
                        <a:cubicBezTo>
                          <a:pt x="1" y="12"/>
                          <a:pt x="0" y="12"/>
                          <a:pt x="0" y="14"/>
                        </a:cubicBezTo>
                        <a:cubicBezTo>
                          <a:pt x="0" y="15"/>
                          <a:pt x="0" y="18"/>
                          <a:pt x="2" y="18"/>
                        </a:cubicBezTo>
                        <a:cubicBezTo>
                          <a:pt x="3" y="19"/>
                          <a:pt x="4" y="18"/>
                          <a:pt x="4" y="21"/>
                        </a:cubicBezTo>
                        <a:cubicBezTo>
                          <a:pt x="6" y="20"/>
                          <a:pt x="10" y="16"/>
                          <a:pt x="12" y="17"/>
                        </a:cubicBezTo>
                        <a:cubicBezTo>
                          <a:pt x="13" y="18"/>
                          <a:pt x="14" y="19"/>
                          <a:pt x="15" y="19"/>
                        </a:cubicBezTo>
                        <a:cubicBezTo>
                          <a:pt x="16" y="19"/>
                          <a:pt x="17" y="21"/>
                          <a:pt x="17" y="22"/>
                        </a:cubicBezTo>
                        <a:cubicBezTo>
                          <a:pt x="18" y="23"/>
                          <a:pt x="18" y="24"/>
                          <a:pt x="18" y="25"/>
                        </a:cubicBezTo>
                        <a:cubicBezTo>
                          <a:pt x="19" y="26"/>
                          <a:pt x="20" y="27"/>
                          <a:pt x="21" y="28"/>
                        </a:cubicBezTo>
                        <a:cubicBezTo>
                          <a:pt x="23" y="29"/>
                          <a:pt x="25" y="31"/>
                          <a:pt x="28" y="33"/>
                        </a:cubicBezTo>
                        <a:cubicBezTo>
                          <a:pt x="30" y="35"/>
                          <a:pt x="31" y="35"/>
                          <a:pt x="33" y="36"/>
                        </a:cubicBezTo>
                        <a:cubicBezTo>
                          <a:pt x="36" y="38"/>
                          <a:pt x="38" y="41"/>
                          <a:pt x="42" y="42"/>
                        </a:cubicBezTo>
                        <a:cubicBezTo>
                          <a:pt x="44" y="43"/>
                          <a:pt x="44" y="46"/>
                          <a:pt x="45" y="48"/>
                        </a:cubicBezTo>
                        <a:cubicBezTo>
                          <a:pt x="45" y="50"/>
                          <a:pt x="42" y="52"/>
                          <a:pt x="43" y="55"/>
                        </a:cubicBezTo>
                        <a:cubicBezTo>
                          <a:pt x="43" y="54"/>
                          <a:pt x="49" y="49"/>
                          <a:pt x="49" y="48"/>
                        </a:cubicBezTo>
                        <a:cubicBezTo>
                          <a:pt x="50" y="47"/>
                          <a:pt x="47" y="45"/>
                          <a:pt x="47" y="45"/>
                        </a:cubicBezTo>
                        <a:cubicBezTo>
                          <a:pt x="45" y="43"/>
                          <a:pt x="49" y="39"/>
                          <a:pt x="50" y="40"/>
                        </a:cubicBezTo>
                        <a:cubicBezTo>
                          <a:pt x="51" y="41"/>
                          <a:pt x="52" y="41"/>
                          <a:pt x="53" y="41"/>
                        </a:cubicBezTo>
                        <a:cubicBezTo>
                          <a:pt x="54" y="42"/>
                          <a:pt x="54" y="43"/>
                          <a:pt x="55" y="44"/>
                        </a:cubicBezTo>
                        <a:cubicBezTo>
                          <a:pt x="57" y="44"/>
                          <a:pt x="54" y="40"/>
                          <a:pt x="53" y="39"/>
                        </a:cubicBezTo>
                        <a:cubicBezTo>
                          <a:pt x="51" y="37"/>
                          <a:pt x="47" y="37"/>
                          <a:pt x="44" y="35"/>
                        </a:cubicBezTo>
                        <a:cubicBezTo>
                          <a:pt x="43" y="34"/>
                          <a:pt x="46" y="32"/>
                          <a:pt x="44" y="32"/>
                        </a:cubicBezTo>
                        <a:cubicBezTo>
                          <a:pt x="43" y="31"/>
                          <a:pt x="41" y="32"/>
                          <a:pt x="39" y="31"/>
                        </a:cubicBezTo>
                        <a:cubicBezTo>
                          <a:pt x="37" y="30"/>
                          <a:pt x="36" y="28"/>
                          <a:pt x="35" y="26"/>
                        </a:cubicBezTo>
                        <a:cubicBezTo>
                          <a:pt x="34" y="24"/>
                          <a:pt x="34" y="22"/>
                          <a:pt x="32" y="21"/>
                        </a:cubicBezTo>
                        <a:cubicBezTo>
                          <a:pt x="31" y="20"/>
                          <a:pt x="27" y="19"/>
                          <a:pt x="27" y="17"/>
                        </a:cubicBezTo>
                        <a:cubicBezTo>
                          <a:pt x="27" y="16"/>
                          <a:pt x="27" y="15"/>
                          <a:pt x="27" y="15"/>
                        </a:cubicBezTo>
                        <a:cubicBezTo>
                          <a:pt x="28" y="13"/>
                          <a:pt x="28" y="13"/>
                          <a:pt x="28" y="12"/>
                        </a:cubicBezTo>
                        <a:cubicBezTo>
                          <a:pt x="27" y="9"/>
                          <a:pt x="30" y="10"/>
                          <a:pt x="30" y="9"/>
                        </a:cubicBezTo>
                        <a:cubicBezTo>
                          <a:pt x="31" y="8"/>
                          <a:pt x="32" y="8"/>
                          <a:pt x="32" y="8"/>
                        </a:cubicBezTo>
                        <a:cubicBezTo>
                          <a:pt x="34" y="8"/>
                          <a:pt x="34" y="9"/>
                          <a:pt x="34" y="10"/>
                        </a:cubicBezTo>
                        <a:cubicBezTo>
                          <a:pt x="35" y="10"/>
                          <a:pt x="36" y="10"/>
                          <a:pt x="37" y="10"/>
                        </a:cubicBezTo>
                        <a:cubicBezTo>
                          <a:pt x="37" y="9"/>
                          <a:pt x="36" y="10"/>
                          <a:pt x="37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71" name="Freeform 648">
                    <a:extLst>
                      <a:ext uri="{FF2B5EF4-FFF2-40B4-BE49-F238E27FC236}">
                        <a16:creationId xmlns:a16="http://schemas.microsoft.com/office/drawing/2014/main" xmlns="" id="{4B6B7A8D-F7D2-3C40-8940-55B7E338F3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330767" y="6685324"/>
                    <a:ext cx="251592" cy="235731"/>
                  </a:xfrm>
                  <a:custGeom>
                    <a:avLst/>
                    <a:gdLst>
                      <a:gd name="T0" fmla="*/ 12 w 27"/>
                      <a:gd name="T1" fmla="*/ 10 h 25"/>
                      <a:gd name="T2" fmla="*/ 21 w 27"/>
                      <a:gd name="T3" fmla="*/ 9 h 25"/>
                      <a:gd name="T4" fmla="*/ 27 w 27"/>
                      <a:gd name="T5" fmla="*/ 11 h 25"/>
                      <a:gd name="T6" fmla="*/ 25 w 27"/>
                      <a:gd name="T7" fmla="*/ 4 h 25"/>
                      <a:gd name="T8" fmla="*/ 17 w 27"/>
                      <a:gd name="T9" fmla="*/ 3 h 25"/>
                      <a:gd name="T10" fmla="*/ 13 w 27"/>
                      <a:gd name="T11" fmla="*/ 0 h 25"/>
                      <a:gd name="T12" fmla="*/ 11 w 27"/>
                      <a:gd name="T13" fmla="*/ 2 h 25"/>
                      <a:gd name="T14" fmla="*/ 6 w 27"/>
                      <a:gd name="T15" fmla="*/ 7 h 25"/>
                      <a:gd name="T16" fmla="*/ 1 w 27"/>
                      <a:gd name="T17" fmla="*/ 7 h 25"/>
                      <a:gd name="T18" fmla="*/ 1 w 27"/>
                      <a:gd name="T19" fmla="*/ 11 h 25"/>
                      <a:gd name="T20" fmla="*/ 3 w 27"/>
                      <a:gd name="T21" fmla="*/ 10 h 25"/>
                      <a:gd name="T22" fmla="*/ 4 w 27"/>
                      <a:gd name="T23" fmla="*/ 13 h 25"/>
                      <a:gd name="T24" fmla="*/ 6 w 27"/>
                      <a:gd name="T25" fmla="*/ 10 h 25"/>
                      <a:gd name="T26" fmla="*/ 11 w 27"/>
                      <a:gd name="T27" fmla="*/ 17 h 25"/>
                      <a:gd name="T28" fmla="*/ 23 w 27"/>
                      <a:gd name="T29" fmla="*/ 25 h 25"/>
                      <a:gd name="T30" fmla="*/ 21 w 27"/>
                      <a:gd name="T31" fmla="*/ 22 h 25"/>
                      <a:gd name="T32" fmla="*/ 16 w 27"/>
                      <a:gd name="T33" fmla="*/ 19 h 25"/>
                      <a:gd name="T34" fmla="*/ 12 w 27"/>
                      <a:gd name="T35" fmla="*/ 10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27" h="25">
                        <a:moveTo>
                          <a:pt x="12" y="10"/>
                        </a:moveTo>
                        <a:cubicBezTo>
                          <a:pt x="15" y="10"/>
                          <a:pt x="18" y="8"/>
                          <a:pt x="21" y="9"/>
                        </a:cubicBezTo>
                        <a:cubicBezTo>
                          <a:pt x="23" y="9"/>
                          <a:pt x="25" y="10"/>
                          <a:pt x="27" y="11"/>
                        </a:cubicBezTo>
                        <a:cubicBezTo>
                          <a:pt x="26" y="9"/>
                          <a:pt x="26" y="7"/>
                          <a:pt x="25" y="4"/>
                        </a:cubicBezTo>
                        <a:cubicBezTo>
                          <a:pt x="22" y="6"/>
                          <a:pt x="19" y="4"/>
                          <a:pt x="17" y="3"/>
                        </a:cubicBezTo>
                        <a:cubicBezTo>
                          <a:pt x="15" y="2"/>
                          <a:pt x="14" y="2"/>
                          <a:pt x="13" y="0"/>
                        </a:cubicBezTo>
                        <a:cubicBezTo>
                          <a:pt x="13" y="0"/>
                          <a:pt x="11" y="1"/>
                          <a:pt x="11" y="2"/>
                        </a:cubicBezTo>
                        <a:cubicBezTo>
                          <a:pt x="9" y="3"/>
                          <a:pt x="10" y="8"/>
                          <a:pt x="6" y="7"/>
                        </a:cubicBezTo>
                        <a:cubicBezTo>
                          <a:pt x="4" y="6"/>
                          <a:pt x="2" y="7"/>
                          <a:pt x="1" y="7"/>
                        </a:cubicBezTo>
                        <a:cubicBezTo>
                          <a:pt x="0" y="8"/>
                          <a:pt x="1" y="11"/>
                          <a:pt x="1" y="11"/>
                        </a:cubicBezTo>
                        <a:cubicBezTo>
                          <a:pt x="1" y="11"/>
                          <a:pt x="3" y="10"/>
                          <a:pt x="3" y="10"/>
                        </a:cubicBezTo>
                        <a:cubicBezTo>
                          <a:pt x="4" y="10"/>
                          <a:pt x="4" y="12"/>
                          <a:pt x="4" y="13"/>
                        </a:cubicBezTo>
                        <a:cubicBezTo>
                          <a:pt x="4" y="11"/>
                          <a:pt x="5" y="8"/>
                          <a:pt x="6" y="10"/>
                        </a:cubicBezTo>
                        <a:cubicBezTo>
                          <a:pt x="7" y="13"/>
                          <a:pt x="9" y="15"/>
                          <a:pt x="11" y="17"/>
                        </a:cubicBezTo>
                        <a:cubicBezTo>
                          <a:pt x="14" y="20"/>
                          <a:pt x="19" y="22"/>
                          <a:pt x="23" y="25"/>
                        </a:cubicBezTo>
                        <a:cubicBezTo>
                          <a:pt x="23" y="23"/>
                          <a:pt x="23" y="23"/>
                          <a:pt x="21" y="22"/>
                        </a:cubicBezTo>
                        <a:cubicBezTo>
                          <a:pt x="19" y="21"/>
                          <a:pt x="17" y="20"/>
                          <a:pt x="16" y="19"/>
                        </a:cubicBezTo>
                        <a:cubicBezTo>
                          <a:pt x="14" y="17"/>
                          <a:pt x="9" y="10"/>
                          <a:pt x="12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72" name="Freeform 649">
                    <a:extLst>
                      <a:ext uri="{FF2B5EF4-FFF2-40B4-BE49-F238E27FC236}">
                        <a16:creationId xmlns:a16="http://schemas.microsoft.com/office/drawing/2014/main" xmlns="" id="{E8953421-7C95-5B42-B934-3F6E44703B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470893" y="6414553"/>
                    <a:ext cx="617835" cy="531986"/>
                  </a:xfrm>
                  <a:custGeom>
                    <a:avLst/>
                    <a:gdLst>
                      <a:gd name="T0" fmla="*/ 59 w 66"/>
                      <a:gd name="T1" fmla="*/ 31 h 57"/>
                      <a:gd name="T2" fmla="*/ 56 w 66"/>
                      <a:gd name="T3" fmla="*/ 30 h 57"/>
                      <a:gd name="T4" fmla="*/ 60 w 66"/>
                      <a:gd name="T5" fmla="*/ 24 h 57"/>
                      <a:gd name="T6" fmla="*/ 63 w 66"/>
                      <a:gd name="T7" fmla="*/ 23 h 57"/>
                      <a:gd name="T8" fmla="*/ 65 w 66"/>
                      <a:gd name="T9" fmla="*/ 15 h 57"/>
                      <a:gd name="T10" fmla="*/ 60 w 66"/>
                      <a:gd name="T11" fmla="*/ 13 h 57"/>
                      <a:gd name="T12" fmla="*/ 57 w 66"/>
                      <a:gd name="T13" fmla="*/ 11 h 57"/>
                      <a:gd name="T14" fmla="*/ 55 w 66"/>
                      <a:gd name="T15" fmla="*/ 11 h 57"/>
                      <a:gd name="T16" fmla="*/ 48 w 66"/>
                      <a:gd name="T17" fmla="*/ 7 h 57"/>
                      <a:gd name="T18" fmla="*/ 43 w 66"/>
                      <a:gd name="T19" fmla="*/ 5 h 57"/>
                      <a:gd name="T20" fmla="*/ 38 w 66"/>
                      <a:gd name="T21" fmla="*/ 1 h 57"/>
                      <a:gd name="T22" fmla="*/ 34 w 66"/>
                      <a:gd name="T23" fmla="*/ 1 h 57"/>
                      <a:gd name="T24" fmla="*/ 33 w 66"/>
                      <a:gd name="T25" fmla="*/ 5 h 57"/>
                      <a:gd name="T26" fmla="*/ 30 w 66"/>
                      <a:gd name="T27" fmla="*/ 8 h 57"/>
                      <a:gd name="T28" fmla="*/ 26 w 66"/>
                      <a:gd name="T29" fmla="*/ 10 h 57"/>
                      <a:gd name="T30" fmla="*/ 24 w 66"/>
                      <a:gd name="T31" fmla="*/ 12 h 57"/>
                      <a:gd name="T32" fmla="*/ 20 w 66"/>
                      <a:gd name="T33" fmla="*/ 11 h 57"/>
                      <a:gd name="T34" fmla="*/ 16 w 66"/>
                      <a:gd name="T35" fmla="*/ 10 h 57"/>
                      <a:gd name="T36" fmla="*/ 16 w 66"/>
                      <a:gd name="T37" fmla="*/ 16 h 57"/>
                      <a:gd name="T38" fmla="*/ 9 w 66"/>
                      <a:gd name="T39" fmla="*/ 15 h 57"/>
                      <a:gd name="T40" fmla="*/ 1 w 66"/>
                      <a:gd name="T41" fmla="*/ 17 h 57"/>
                      <a:gd name="T42" fmla="*/ 2 w 66"/>
                      <a:gd name="T43" fmla="*/ 19 h 57"/>
                      <a:gd name="T44" fmla="*/ 4 w 66"/>
                      <a:gd name="T45" fmla="*/ 21 h 57"/>
                      <a:gd name="T46" fmla="*/ 15 w 66"/>
                      <a:gd name="T47" fmla="*/ 25 h 57"/>
                      <a:gd name="T48" fmla="*/ 14 w 66"/>
                      <a:gd name="T49" fmla="*/ 28 h 57"/>
                      <a:gd name="T50" fmla="*/ 19 w 66"/>
                      <a:gd name="T51" fmla="*/ 31 h 57"/>
                      <a:gd name="T52" fmla="*/ 20 w 66"/>
                      <a:gd name="T53" fmla="*/ 35 h 57"/>
                      <a:gd name="T54" fmla="*/ 22 w 66"/>
                      <a:gd name="T55" fmla="*/ 38 h 57"/>
                      <a:gd name="T56" fmla="*/ 19 w 66"/>
                      <a:gd name="T57" fmla="*/ 36 h 57"/>
                      <a:gd name="T58" fmla="*/ 16 w 66"/>
                      <a:gd name="T59" fmla="*/ 49 h 57"/>
                      <a:gd name="T60" fmla="*/ 27 w 66"/>
                      <a:gd name="T61" fmla="*/ 53 h 57"/>
                      <a:gd name="T62" fmla="*/ 30 w 66"/>
                      <a:gd name="T63" fmla="*/ 53 h 57"/>
                      <a:gd name="T64" fmla="*/ 33 w 66"/>
                      <a:gd name="T65" fmla="*/ 55 h 57"/>
                      <a:gd name="T66" fmla="*/ 40 w 66"/>
                      <a:gd name="T67" fmla="*/ 54 h 57"/>
                      <a:gd name="T68" fmla="*/ 47 w 66"/>
                      <a:gd name="T69" fmla="*/ 48 h 57"/>
                      <a:gd name="T70" fmla="*/ 57 w 66"/>
                      <a:gd name="T71" fmla="*/ 50 h 57"/>
                      <a:gd name="T72" fmla="*/ 62 w 66"/>
                      <a:gd name="T73" fmla="*/ 47 h 57"/>
                      <a:gd name="T74" fmla="*/ 62 w 66"/>
                      <a:gd name="T75" fmla="*/ 45 h 57"/>
                      <a:gd name="T76" fmla="*/ 59 w 66"/>
                      <a:gd name="T77" fmla="*/ 38 h 57"/>
                      <a:gd name="T78" fmla="*/ 59 w 66"/>
                      <a:gd name="T79" fmla="*/ 34 h 57"/>
                      <a:gd name="T80" fmla="*/ 59 w 66"/>
                      <a:gd name="T81" fmla="*/ 31 h 57"/>
                      <a:gd name="T82" fmla="*/ 59 w 66"/>
                      <a:gd name="T83" fmla="*/ 31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66" h="57">
                        <a:moveTo>
                          <a:pt x="59" y="31"/>
                        </a:moveTo>
                        <a:cubicBezTo>
                          <a:pt x="58" y="29"/>
                          <a:pt x="55" y="33"/>
                          <a:pt x="56" y="30"/>
                        </a:cubicBezTo>
                        <a:cubicBezTo>
                          <a:pt x="56" y="29"/>
                          <a:pt x="59" y="24"/>
                          <a:pt x="60" y="24"/>
                        </a:cubicBezTo>
                        <a:cubicBezTo>
                          <a:pt x="61" y="23"/>
                          <a:pt x="62" y="25"/>
                          <a:pt x="63" y="23"/>
                        </a:cubicBezTo>
                        <a:cubicBezTo>
                          <a:pt x="64" y="20"/>
                          <a:pt x="63" y="18"/>
                          <a:pt x="65" y="15"/>
                        </a:cubicBezTo>
                        <a:cubicBezTo>
                          <a:pt x="66" y="13"/>
                          <a:pt x="61" y="13"/>
                          <a:pt x="60" y="13"/>
                        </a:cubicBezTo>
                        <a:cubicBezTo>
                          <a:pt x="58" y="13"/>
                          <a:pt x="57" y="12"/>
                          <a:pt x="57" y="11"/>
                        </a:cubicBezTo>
                        <a:cubicBezTo>
                          <a:pt x="56" y="11"/>
                          <a:pt x="55" y="11"/>
                          <a:pt x="55" y="11"/>
                        </a:cubicBezTo>
                        <a:cubicBezTo>
                          <a:pt x="53" y="11"/>
                          <a:pt x="48" y="9"/>
                          <a:pt x="48" y="7"/>
                        </a:cubicBezTo>
                        <a:cubicBezTo>
                          <a:pt x="47" y="10"/>
                          <a:pt x="44" y="5"/>
                          <a:pt x="43" y="5"/>
                        </a:cubicBezTo>
                        <a:cubicBezTo>
                          <a:pt x="41" y="4"/>
                          <a:pt x="39" y="3"/>
                          <a:pt x="38" y="1"/>
                        </a:cubicBezTo>
                        <a:cubicBezTo>
                          <a:pt x="37" y="0"/>
                          <a:pt x="35" y="0"/>
                          <a:pt x="34" y="1"/>
                        </a:cubicBezTo>
                        <a:cubicBezTo>
                          <a:pt x="33" y="2"/>
                          <a:pt x="32" y="4"/>
                          <a:pt x="33" y="5"/>
                        </a:cubicBezTo>
                        <a:cubicBezTo>
                          <a:pt x="33" y="6"/>
                          <a:pt x="31" y="7"/>
                          <a:pt x="30" y="8"/>
                        </a:cubicBezTo>
                        <a:cubicBezTo>
                          <a:pt x="29" y="8"/>
                          <a:pt x="27" y="8"/>
                          <a:pt x="26" y="10"/>
                        </a:cubicBezTo>
                        <a:cubicBezTo>
                          <a:pt x="26" y="11"/>
                          <a:pt x="25" y="12"/>
                          <a:pt x="24" y="12"/>
                        </a:cubicBezTo>
                        <a:cubicBezTo>
                          <a:pt x="22" y="12"/>
                          <a:pt x="21" y="12"/>
                          <a:pt x="20" y="11"/>
                        </a:cubicBezTo>
                        <a:cubicBezTo>
                          <a:pt x="18" y="11"/>
                          <a:pt x="18" y="10"/>
                          <a:pt x="16" y="10"/>
                        </a:cubicBezTo>
                        <a:cubicBezTo>
                          <a:pt x="14" y="9"/>
                          <a:pt x="20" y="16"/>
                          <a:pt x="16" y="16"/>
                        </a:cubicBezTo>
                        <a:cubicBezTo>
                          <a:pt x="13" y="16"/>
                          <a:pt x="11" y="17"/>
                          <a:pt x="9" y="15"/>
                        </a:cubicBezTo>
                        <a:cubicBezTo>
                          <a:pt x="8" y="14"/>
                          <a:pt x="1" y="16"/>
                          <a:pt x="1" y="17"/>
                        </a:cubicBezTo>
                        <a:cubicBezTo>
                          <a:pt x="1" y="18"/>
                          <a:pt x="4" y="18"/>
                          <a:pt x="2" y="19"/>
                        </a:cubicBezTo>
                        <a:cubicBezTo>
                          <a:pt x="0" y="20"/>
                          <a:pt x="3" y="21"/>
                          <a:pt x="4" y="21"/>
                        </a:cubicBezTo>
                        <a:cubicBezTo>
                          <a:pt x="6" y="22"/>
                          <a:pt x="15" y="23"/>
                          <a:pt x="15" y="25"/>
                        </a:cubicBezTo>
                        <a:cubicBezTo>
                          <a:pt x="15" y="26"/>
                          <a:pt x="13" y="26"/>
                          <a:pt x="14" y="28"/>
                        </a:cubicBezTo>
                        <a:cubicBezTo>
                          <a:pt x="16" y="30"/>
                          <a:pt x="17" y="30"/>
                          <a:pt x="19" y="31"/>
                        </a:cubicBezTo>
                        <a:cubicBezTo>
                          <a:pt x="21" y="32"/>
                          <a:pt x="18" y="34"/>
                          <a:pt x="20" y="35"/>
                        </a:cubicBezTo>
                        <a:cubicBezTo>
                          <a:pt x="20" y="35"/>
                          <a:pt x="22" y="38"/>
                          <a:pt x="22" y="38"/>
                        </a:cubicBezTo>
                        <a:cubicBezTo>
                          <a:pt x="21" y="39"/>
                          <a:pt x="20" y="36"/>
                          <a:pt x="19" y="36"/>
                        </a:cubicBezTo>
                        <a:cubicBezTo>
                          <a:pt x="18" y="36"/>
                          <a:pt x="19" y="48"/>
                          <a:pt x="16" y="49"/>
                        </a:cubicBezTo>
                        <a:cubicBezTo>
                          <a:pt x="19" y="51"/>
                          <a:pt x="23" y="54"/>
                          <a:pt x="27" y="53"/>
                        </a:cubicBezTo>
                        <a:cubicBezTo>
                          <a:pt x="28" y="53"/>
                          <a:pt x="29" y="52"/>
                          <a:pt x="30" y="53"/>
                        </a:cubicBezTo>
                        <a:cubicBezTo>
                          <a:pt x="31" y="53"/>
                          <a:pt x="32" y="54"/>
                          <a:pt x="33" y="55"/>
                        </a:cubicBezTo>
                        <a:cubicBezTo>
                          <a:pt x="35" y="56"/>
                          <a:pt x="41" y="57"/>
                          <a:pt x="40" y="54"/>
                        </a:cubicBezTo>
                        <a:cubicBezTo>
                          <a:pt x="39" y="49"/>
                          <a:pt x="44" y="47"/>
                          <a:pt x="47" y="48"/>
                        </a:cubicBezTo>
                        <a:cubicBezTo>
                          <a:pt x="51" y="49"/>
                          <a:pt x="53" y="52"/>
                          <a:pt x="57" y="50"/>
                        </a:cubicBezTo>
                        <a:cubicBezTo>
                          <a:pt x="59" y="49"/>
                          <a:pt x="60" y="48"/>
                          <a:pt x="62" y="47"/>
                        </a:cubicBezTo>
                        <a:cubicBezTo>
                          <a:pt x="62" y="47"/>
                          <a:pt x="64" y="45"/>
                          <a:pt x="62" y="45"/>
                        </a:cubicBezTo>
                        <a:cubicBezTo>
                          <a:pt x="60" y="44"/>
                          <a:pt x="58" y="40"/>
                          <a:pt x="59" y="38"/>
                        </a:cubicBezTo>
                        <a:cubicBezTo>
                          <a:pt x="61" y="36"/>
                          <a:pt x="60" y="36"/>
                          <a:pt x="59" y="34"/>
                        </a:cubicBezTo>
                        <a:cubicBezTo>
                          <a:pt x="59" y="33"/>
                          <a:pt x="59" y="32"/>
                          <a:pt x="59" y="31"/>
                        </a:cubicBezTo>
                        <a:cubicBezTo>
                          <a:pt x="58" y="30"/>
                          <a:pt x="59" y="32"/>
                          <a:pt x="59" y="31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73" name="Freeform 650">
                    <a:extLst>
                      <a:ext uri="{FF2B5EF4-FFF2-40B4-BE49-F238E27FC236}">
                        <a16:creationId xmlns:a16="http://schemas.microsoft.com/office/drawing/2014/main" xmlns="" id="{3CA123D4-77F1-B040-AED4-6092CCB1A76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983632" y="6621615"/>
                    <a:ext cx="207006" cy="140163"/>
                  </a:xfrm>
                  <a:custGeom>
                    <a:avLst/>
                    <a:gdLst>
                      <a:gd name="T0" fmla="*/ 17 w 22"/>
                      <a:gd name="T1" fmla="*/ 1 h 15"/>
                      <a:gd name="T2" fmla="*/ 9 w 22"/>
                      <a:gd name="T3" fmla="*/ 1 h 15"/>
                      <a:gd name="T4" fmla="*/ 8 w 22"/>
                      <a:gd name="T5" fmla="*/ 2 h 15"/>
                      <a:gd name="T6" fmla="*/ 5 w 22"/>
                      <a:gd name="T7" fmla="*/ 2 h 15"/>
                      <a:gd name="T8" fmla="*/ 3 w 22"/>
                      <a:gd name="T9" fmla="*/ 5 h 15"/>
                      <a:gd name="T10" fmla="*/ 1 w 22"/>
                      <a:gd name="T11" fmla="*/ 9 h 15"/>
                      <a:gd name="T12" fmla="*/ 4 w 22"/>
                      <a:gd name="T13" fmla="*/ 10 h 15"/>
                      <a:gd name="T14" fmla="*/ 7 w 22"/>
                      <a:gd name="T15" fmla="*/ 11 h 15"/>
                      <a:gd name="T16" fmla="*/ 11 w 22"/>
                      <a:gd name="T17" fmla="*/ 10 h 15"/>
                      <a:gd name="T18" fmla="*/ 13 w 22"/>
                      <a:gd name="T19" fmla="*/ 10 h 15"/>
                      <a:gd name="T20" fmla="*/ 16 w 22"/>
                      <a:gd name="T21" fmla="*/ 8 h 15"/>
                      <a:gd name="T22" fmla="*/ 18 w 22"/>
                      <a:gd name="T23" fmla="*/ 9 h 15"/>
                      <a:gd name="T24" fmla="*/ 21 w 22"/>
                      <a:gd name="T25" fmla="*/ 8 h 15"/>
                      <a:gd name="T26" fmla="*/ 22 w 22"/>
                      <a:gd name="T27" fmla="*/ 5 h 15"/>
                      <a:gd name="T28" fmla="*/ 18 w 22"/>
                      <a:gd name="T29" fmla="*/ 4 h 15"/>
                      <a:gd name="T30" fmla="*/ 17 w 22"/>
                      <a:gd name="T31" fmla="*/ 1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2" h="15">
                        <a:moveTo>
                          <a:pt x="17" y="1"/>
                        </a:moveTo>
                        <a:cubicBezTo>
                          <a:pt x="14" y="0"/>
                          <a:pt x="12" y="1"/>
                          <a:pt x="9" y="1"/>
                        </a:cubicBezTo>
                        <a:cubicBezTo>
                          <a:pt x="7" y="1"/>
                          <a:pt x="9" y="1"/>
                          <a:pt x="8" y="2"/>
                        </a:cubicBezTo>
                        <a:cubicBezTo>
                          <a:pt x="7" y="2"/>
                          <a:pt x="5" y="2"/>
                          <a:pt x="5" y="2"/>
                        </a:cubicBezTo>
                        <a:cubicBezTo>
                          <a:pt x="4" y="2"/>
                          <a:pt x="3" y="5"/>
                          <a:pt x="3" y="5"/>
                        </a:cubicBezTo>
                        <a:cubicBezTo>
                          <a:pt x="2" y="6"/>
                          <a:pt x="0" y="10"/>
                          <a:pt x="1" y="9"/>
                        </a:cubicBezTo>
                        <a:cubicBezTo>
                          <a:pt x="3" y="9"/>
                          <a:pt x="3" y="8"/>
                          <a:pt x="4" y="10"/>
                        </a:cubicBezTo>
                        <a:cubicBezTo>
                          <a:pt x="4" y="12"/>
                          <a:pt x="5" y="11"/>
                          <a:pt x="7" y="11"/>
                        </a:cubicBezTo>
                        <a:cubicBezTo>
                          <a:pt x="8" y="11"/>
                          <a:pt x="10" y="11"/>
                          <a:pt x="11" y="10"/>
                        </a:cubicBezTo>
                        <a:cubicBezTo>
                          <a:pt x="12" y="8"/>
                          <a:pt x="13" y="9"/>
                          <a:pt x="13" y="10"/>
                        </a:cubicBezTo>
                        <a:cubicBezTo>
                          <a:pt x="16" y="15"/>
                          <a:pt x="15" y="8"/>
                          <a:pt x="16" y="8"/>
                        </a:cubicBezTo>
                        <a:cubicBezTo>
                          <a:pt x="17" y="8"/>
                          <a:pt x="17" y="9"/>
                          <a:pt x="18" y="9"/>
                        </a:cubicBezTo>
                        <a:cubicBezTo>
                          <a:pt x="19" y="9"/>
                          <a:pt x="20" y="9"/>
                          <a:pt x="21" y="8"/>
                        </a:cubicBezTo>
                        <a:cubicBezTo>
                          <a:pt x="22" y="7"/>
                          <a:pt x="22" y="7"/>
                          <a:pt x="22" y="5"/>
                        </a:cubicBezTo>
                        <a:cubicBezTo>
                          <a:pt x="22" y="5"/>
                          <a:pt x="19" y="4"/>
                          <a:pt x="18" y="4"/>
                        </a:cubicBezTo>
                        <a:cubicBezTo>
                          <a:pt x="17" y="3"/>
                          <a:pt x="17" y="2"/>
                          <a:pt x="17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74" name="Freeform 651">
                    <a:extLst>
                      <a:ext uri="{FF2B5EF4-FFF2-40B4-BE49-F238E27FC236}">
                        <a16:creationId xmlns:a16="http://schemas.microsoft.com/office/drawing/2014/main" xmlns="" id="{F466A740-561A-2D4B-AC2A-10E1FB2E98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808475" y="6395439"/>
                    <a:ext cx="194268" cy="121050"/>
                  </a:xfrm>
                  <a:custGeom>
                    <a:avLst/>
                    <a:gdLst>
                      <a:gd name="T0" fmla="*/ 19 w 21"/>
                      <a:gd name="T1" fmla="*/ 9 h 13"/>
                      <a:gd name="T2" fmla="*/ 20 w 21"/>
                      <a:gd name="T3" fmla="*/ 6 h 13"/>
                      <a:gd name="T4" fmla="*/ 18 w 21"/>
                      <a:gd name="T5" fmla="*/ 3 h 13"/>
                      <a:gd name="T6" fmla="*/ 13 w 21"/>
                      <a:gd name="T7" fmla="*/ 0 h 13"/>
                      <a:gd name="T8" fmla="*/ 8 w 21"/>
                      <a:gd name="T9" fmla="*/ 1 h 13"/>
                      <a:gd name="T10" fmla="*/ 3 w 21"/>
                      <a:gd name="T11" fmla="*/ 1 h 13"/>
                      <a:gd name="T12" fmla="*/ 5 w 21"/>
                      <a:gd name="T13" fmla="*/ 6 h 13"/>
                      <a:gd name="T14" fmla="*/ 10 w 21"/>
                      <a:gd name="T15" fmla="*/ 9 h 13"/>
                      <a:gd name="T16" fmla="*/ 12 w 21"/>
                      <a:gd name="T17" fmla="*/ 9 h 13"/>
                      <a:gd name="T18" fmla="*/ 18 w 21"/>
                      <a:gd name="T19" fmla="*/ 13 h 13"/>
                      <a:gd name="T20" fmla="*/ 19 w 21"/>
                      <a:gd name="T21" fmla="*/ 9 h 13"/>
                      <a:gd name="T22" fmla="*/ 19 w 21"/>
                      <a:gd name="T23" fmla="*/ 9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1" h="13">
                        <a:moveTo>
                          <a:pt x="19" y="9"/>
                        </a:moveTo>
                        <a:cubicBezTo>
                          <a:pt x="18" y="9"/>
                          <a:pt x="21" y="7"/>
                          <a:pt x="20" y="6"/>
                        </a:cubicBezTo>
                        <a:cubicBezTo>
                          <a:pt x="20" y="5"/>
                          <a:pt x="19" y="3"/>
                          <a:pt x="18" y="3"/>
                        </a:cubicBezTo>
                        <a:cubicBezTo>
                          <a:pt x="17" y="2"/>
                          <a:pt x="15" y="0"/>
                          <a:pt x="13" y="0"/>
                        </a:cubicBezTo>
                        <a:cubicBezTo>
                          <a:pt x="11" y="0"/>
                          <a:pt x="10" y="1"/>
                          <a:pt x="8" y="1"/>
                        </a:cubicBezTo>
                        <a:cubicBezTo>
                          <a:pt x="6" y="1"/>
                          <a:pt x="5" y="0"/>
                          <a:pt x="3" y="1"/>
                        </a:cubicBezTo>
                        <a:cubicBezTo>
                          <a:pt x="0" y="3"/>
                          <a:pt x="3" y="5"/>
                          <a:pt x="5" y="6"/>
                        </a:cubicBezTo>
                        <a:cubicBezTo>
                          <a:pt x="7" y="7"/>
                          <a:pt x="8" y="7"/>
                          <a:pt x="10" y="9"/>
                        </a:cubicBezTo>
                        <a:cubicBezTo>
                          <a:pt x="10" y="10"/>
                          <a:pt x="12" y="10"/>
                          <a:pt x="12" y="9"/>
                        </a:cubicBezTo>
                        <a:cubicBezTo>
                          <a:pt x="12" y="10"/>
                          <a:pt x="17" y="13"/>
                          <a:pt x="18" y="13"/>
                        </a:cubicBezTo>
                        <a:cubicBezTo>
                          <a:pt x="18" y="11"/>
                          <a:pt x="18" y="10"/>
                          <a:pt x="19" y="9"/>
                        </a:cubicBezTo>
                        <a:cubicBezTo>
                          <a:pt x="19" y="9"/>
                          <a:pt x="17" y="10"/>
                          <a:pt x="19" y="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75" name="Freeform 652">
                    <a:extLst>
                      <a:ext uri="{FF2B5EF4-FFF2-40B4-BE49-F238E27FC236}">
                        <a16:creationId xmlns:a16="http://schemas.microsoft.com/office/drawing/2014/main" xmlns="" id="{8869EEB9-5F60-0C43-BA90-42513D32818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967711" y="6481449"/>
                    <a:ext cx="35033" cy="35042"/>
                  </a:xfrm>
                  <a:custGeom>
                    <a:avLst/>
                    <a:gdLst>
                      <a:gd name="T0" fmla="*/ 2 w 4"/>
                      <a:gd name="T1" fmla="*/ 0 h 4"/>
                      <a:gd name="T2" fmla="*/ 1 w 4"/>
                      <a:gd name="T3" fmla="*/ 3 h 4"/>
                      <a:gd name="T4" fmla="*/ 4 w 4"/>
                      <a:gd name="T5" fmla="*/ 4 h 4"/>
                      <a:gd name="T6" fmla="*/ 2 w 4"/>
                      <a:gd name="T7" fmla="*/ 0 h 4"/>
                      <a:gd name="T8" fmla="*/ 2 w 4"/>
                      <a:gd name="T9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4">
                        <a:moveTo>
                          <a:pt x="2" y="0"/>
                        </a:moveTo>
                        <a:cubicBezTo>
                          <a:pt x="1" y="0"/>
                          <a:pt x="1" y="2"/>
                          <a:pt x="1" y="3"/>
                        </a:cubicBezTo>
                        <a:cubicBezTo>
                          <a:pt x="1" y="4"/>
                          <a:pt x="3" y="4"/>
                          <a:pt x="4" y="4"/>
                        </a:cubicBezTo>
                        <a:cubicBezTo>
                          <a:pt x="4" y="2"/>
                          <a:pt x="4" y="1"/>
                          <a:pt x="2" y="0"/>
                        </a:cubicBezTo>
                        <a:cubicBezTo>
                          <a:pt x="0" y="1"/>
                          <a:pt x="3" y="1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76" name="Freeform 653">
                    <a:extLst>
                      <a:ext uri="{FF2B5EF4-FFF2-40B4-BE49-F238E27FC236}">
                        <a16:creationId xmlns:a16="http://schemas.microsoft.com/office/drawing/2014/main" xmlns="" id="{F863CDC4-A5B3-0046-8A52-1EE65A6253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853061" y="6264832"/>
                    <a:ext cx="187902" cy="168837"/>
                  </a:xfrm>
                  <a:custGeom>
                    <a:avLst/>
                    <a:gdLst>
                      <a:gd name="T0" fmla="*/ 5 w 20"/>
                      <a:gd name="T1" fmla="*/ 14 h 18"/>
                      <a:gd name="T2" fmla="*/ 14 w 20"/>
                      <a:gd name="T3" fmla="*/ 18 h 18"/>
                      <a:gd name="T4" fmla="*/ 14 w 20"/>
                      <a:gd name="T5" fmla="*/ 13 h 18"/>
                      <a:gd name="T6" fmla="*/ 17 w 20"/>
                      <a:gd name="T7" fmla="*/ 11 h 18"/>
                      <a:gd name="T8" fmla="*/ 18 w 20"/>
                      <a:gd name="T9" fmla="*/ 6 h 18"/>
                      <a:gd name="T10" fmla="*/ 20 w 20"/>
                      <a:gd name="T11" fmla="*/ 5 h 18"/>
                      <a:gd name="T12" fmla="*/ 19 w 20"/>
                      <a:gd name="T13" fmla="*/ 0 h 18"/>
                      <a:gd name="T14" fmla="*/ 15 w 20"/>
                      <a:gd name="T15" fmla="*/ 1 h 18"/>
                      <a:gd name="T16" fmla="*/ 10 w 20"/>
                      <a:gd name="T17" fmla="*/ 3 h 18"/>
                      <a:gd name="T18" fmla="*/ 12 w 20"/>
                      <a:gd name="T19" fmla="*/ 6 h 18"/>
                      <a:gd name="T20" fmla="*/ 10 w 20"/>
                      <a:gd name="T21" fmla="*/ 4 h 18"/>
                      <a:gd name="T22" fmla="*/ 7 w 20"/>
                      <a:gd name="T23" fmla="*/ 6 h 18"/>
                      <a:gd name="T24" fmla="*/ 5 w 20"/>
                      <a:gd name="T25" fmla="*/ 8 h 18"/>
                      <a:gd name="T26" fmla="*/ 5 w 20"/>
                      <a:gd name="T27" fmla="*/ 12 h 18"/>
                      <a:gd name="T28" fmla="*/ 3 w 20"/>
                      <a:gd name="T29" fmla="*/ 12 h 18"/>
                      <a:gd name="T30" fmla="*/ 4 w 20"/>
                      <a:gd name="T31" fmla="*/ 12 h 18"/>
                      <a:gd name="T32" fmla="*/ 3 w 20"/>
                      <a:gd name="T33" fmla="*/ 12 h 18"/>
                      <a:gd name="T34" fmla="*/ 4 w 20"/>
                      <a:gd name="T35" fmla="*/ 14 h 18"/>
                      <a:gd name="T36" fmla="*/ 2 w 20"/>
                      <a:gd name="T37" fmla="*/ 13 h 18"/>
                      <a:gd name="T38" fmla="*/ 3 w 20"/>
                      <a:gd name="T39" fmla="*/ 14 h 18"/>
                      <a:gd name="T40" fmla="*/ 1 w 20"/>
                      <a:gd name="T41" fmla="*/ 14 h 18"/>
                      <a:gd name="T42" fmla="*/ 2 w 20"/>
                      <a:gd name="T43" fmla="*/ 15 h 18"/>
                      <a:gd name="T44" fmla="*/ 0 w 20"/>
                      <a:gd name="T45" fmla="*/ 15 h 18"/>
                      <a:gd name="T46" fmla="*/ 5 w 20"/>
                      <a:gd name="T47" fmla="*/ 14 h 18"/>
                      <a:gd name="T48" fmla="*/ 5 w 20"/>
                      <a:gd name="T49" fmla="*/ 14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20" h="18">
                        <a:moveTo>
                          <a:pt x="5" y="14"/>
                        </a:moveTo>
                        <a:cubicBezTo>
                          <a:pt x="7" y="12"/>
                          <a:pt x="13" y="16"/>
                          <a:pt x="14" y="18"/>
                        </a:cubicBezTo>
                        <a:cubicBezTo>
                          <a:pt x="15" y="16"/>
                          <a:pt x="15" y="14"/>
                          <a:pt x="14" y="13"/>
                        </a:cubicBezTo>
                        <a:cubicBezTo>
                          <a:pt x="13" y="9"/>
                          <a:pt x="15" y="11"/>
                          <a:pt x="17" y="11"/>
                        </a:cubicBezTo>
                        <a:cubicBezTo>
                          <a:pt x="19" y="10"/>
                          <a:pt x="19" y="8"/>
                          <a:pt x="18" y="6"/>
                        </a:cubicBezTo>
                        <a:cubicBezTo>
                          <a:pt x="18" y="6"/>
                          <a:pt x="20" y="5"/>
                          <a:pt x="20" y="5"/>
                        </a:cubicBezTo>
                        <a:cubicBezTo>
                          <a:pt x="20" y="3"/>
                          <a:pt x="20" y="2"/>
                          <a:pt x="19" y="0"/>
                        </a:cubicBezTo>
                        <a:cubicBezTo>
                          <a:pt x="19" y="0"/>
                          <a:pt x="15" y="1"/>
                          <a:pt x="15" y="1"/>
                        </a:cubicBezTo>
                        <a:cubicBezTo>
                          <a:pt x="13" y="1"/>
                          <a:pt x="12" y="1"/>
                          <a:pt x="10" y="3"/>
                        </a:cubicBezTo>
                        <a:cubicBezTo>
                          <a:pt x="10" y="3"/>
                          <a:pt x="13" y="5"/>
                          <a:pt x="12" y="6"/>
                        </a:cubicBezTo>
                        <a:cubicBezTo>
                          <a:pt x="10" y="8"/>
                          <a:pt x="9" y="4"/>
                          <a:pt x="10" y="4"/>
                        </a:cubicBezTo>
                        <a:cubicBezTo>
                          <a:pt x="10" y="4"/>
                          <a:pt x="7" y="5"/>
                          <a:pt x="7" y="6"/>
                        </a:cubicBezTo>
                        <a:cubicBezTo>
                          <a:pt x="7" y="7"/>
                          <a:pt x="6" y="7"/>
                          <a:pt x="5" y="8"/>
                        </a:cubicBezTo>
                        <a:cubicBezTo>
                          <a:pt x="5" y="9"/>
                          <a:pt x="3" y="12"/>
                          <a:pt x="5" y="12"/>
                        </a:cubicBezTo>
                        <a:cubicBezTo>
                          <a:pt x="5" y="12"/>
                          <a:pt x="4" y="12"/>
                          <a:pt x="3" y="12"/>
                        </a:cubicBezTo>
                        <a:cubicBezTo>
                          <a:pt x="3" y="12"/>
                          <a:pt x="4" y="12"/>
                          <a:pt x="4" y="12"/>
                        </a:cubicBezTo>
                        <a:cubicBezTo>
                          <a:pt x="4" y="12"/>
                          <a:pt x="3" y="12"/>
                          <a:pt x="3" y="12"/>
                        </a:cubicBezTo>
                        <a:cubicBezTo>
                          <a:pt x="2" y="13"/>
                          <a:pt x="4" y="14"/>
                          <a:pt x="4" y="14"/>
                        </a:cubicBezTo>
                        <a:cubicBezTo>
                          <a:pt x="4" y="13"/>
                          <a:pt x="2" y="13"/>
                          <a:pt x="2" y="13"/>
                        </a:cubicBezTo>
                        <a:cubicBezTo>
                          <a:pt x="2" y="13"/>
                          <a:pt x="3" y="14"/>
                          <a:pt x="3" y="14"/>
                        </a:cubicBezTo>
                        <a:cubicBezTo>
                          <a:pt x="3" y="14"/>
                          <a:pt x="2" y="13"/>
                          <a:pt x="1" y="14"/>
                        </a:cubicBezTo>
                        <a:cubicBezTo>
                          <a:pt x="1" y="14"/>
                          <a:pt x="2" y="15"/>
                          <a:pt x="2" y="15"/>
                        </a:cubicBezTo>
                        <a:cubicBezTo>
                          <a:pt x="2" y="14"/>
                          <a:pt x="1" y="14"/>
                          <a:pt x="0" y="15"/>
                        </a:cubicBezTo>
                        <a:cubicBezTo>
                          <a:pt x="1" y="15"/>
                          <a:pt x="4" y="16"/>
                          <a:pt x="5" y="14"/>
                        </a:cubicBezTo>
                        <a:cubicBezTo>
                          <a:pt x="5" y="14"/>
                          <a:pt x="5" y="15"/>
                          <a:pt x="5" y="14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77" name="Freeform 654">
                    <a:extLst>
                      <a:ext uri="{FF2B5EF4-FFF2-40B4-BE49-F238E27FC236}">
                        <a16:creationId xmlns:a16="http://schemas.microsoft.com/office/drawing/2014/main" xmlns="" id="{D7A13EC7-2F2C-DC47-BCD1-2FB17EC62F3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079173" y="5984503"/>
                    <a:ext cx="140127" cy="207060"/>
                  </a:xfrm>
                  <a:custGeom>
                    <a:avLst/>
                    <a:gdLst>
                      <a:gd name="T0" fmla="*/ 10 w 15"/>
                      <a:gd name="T1" fmla="*/ 21 h 22"/>
                      <a:gd name="T2" fmla="*/ 8 w 15"/>
                      <a:gd name="T3" fmla="*/ 17 h 22"/>
                      <a:gd name="T4" fmla="*/ 11 w 15"/>
                      <a:gd name="T5" fmla="*/ 12 h 22"/>
                      <a:gd name="T6" fmla="*/ 11 w 15"/>
                      <a:gd name="T7" fmla="*/ 13 h 22"/>
                      <a:gd name="T8" fmla="*/ 15 w 15"/>
                      <a:gd name="T9" fmla="*/ 10 h 22"/>
                      <a:gd name="T10" fmla="*/ 11 w 15"/>
                      <a:gd name="T11" fmla="*/ 7 h 22"/>
                      <a:gd name="T12" fmla="*/ 10 w 15"/>
                      <a:gd name="T13" fmla="*/ 5 h 22"/>
                      <a:gd name="T14" fmla="*/ 12 w 15"/>
                      <a:gd name="T15" fmla="*/ 4 h 22"/>
                      <a:gd name="T16" fmla="*/ 12 w 15"/>
                      <a:gd name="T17" fmla="*/ 1 h 22"/>
                      <a:gd name="T18" fmla="*/ 11 w 15"/>
                      <a:gd name="T19" fmla="*/ 1 h 22"/>
                      <a:gd name="T20" fmla="*/ 7 w 15"/>
                      <a:gd name="T21" fmla="*/ 4 h 22"/>
                      <a:gd name="T22" fmla="*/ 2 w 15"/>
                      <a:gd name="T23" fmla="*/ 5 h 22"/>
                      <a:gd name="T24" fmla="*/ 4 w 15"/>
                      <a:gd name="T25" fmla="*/ 6 h 22"/>
                      <a:gd name="T26" fmla="*/ 6 w 15"/>
                      <a:gd name="T27" fmla="*/ 8 h 22"/>
                      <a:gd name="T28" fmla="*/ 4 w 15"/>
                      <a:gd name="T29" fmla="*/ 8 h 22"/>
                      <a:gd name="T30" fmla="*/ 2 w 15"/>
                      <a:gd name="T31" fmla="*/ 8 h 22"/>
                      <a:gd name="T32" fmla="*/ 0 w 15"/>
                      <a:gd name="T33" fmla="*/ 9 h 22"/>
                      <a:gd name="T34" fmla="*/ 0 w 15"/>
                      <a:gd name="T35" fmla="*/ 14 h 22"/>
                      <a:gd name="T36" fmla="*/ 2 w 15"/>
                      <a:gd name="T37" fmla="*/ 16 h 22"/>
                      <a:gd name="T38" fmla="*/ 2 w 15"/>
                      <a:gd name="T39" fmla="*/ 20 h 22"/>
                      <a:gd name="T40" fmla="*/ 10 w 15"/>
                      <a:gd name="T41" fmla="*/ 21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15" h="22">
                        <a:moveTo>
                          <a:pt x="10" y="21"/>
                        </a:moveTo>
                        <a:cubicBezTo>
                          <a:pt x="10" y="20"/>
                          <a:pt x="6" y="18"/>
                          <a:pt x="8" y="17"/>
                        </a:cubicBezTo>
                        <a:cubicBezTo>
                          <a:pt x="9" y="16"/>
                          <a:pt x="9" y="13"/>
                          <a:pt x="11" y="12"/>
                        </a:cubicBezTo>
                        <a:cubicBezTo>
                          <a:pt x="11" y="12"/>
                          <a:pt x="11" y="13"/>
                          <a:pt x="11" y="13"/>
                        </a:cubicBezTo>
                        <a:cubicBezTo>
                          <a:pt x="12" y="13"/>
                          <a:pt x="15" y="11"/>
                          <a:pt x="15" y="10"/>
                        </a:cubicBezTo>
                        <a:cubicBezTo>
                          <a:pt x="15" y="9"/>
                          <a:pt x="11" y="9"/>
                          <a:pt x="11" y="7"/>
                        </a:cubicBezTo>
                        <a:cubicBezTo>
                          <a:pt x="11" y="6"/>
                          <a:pt x="10" y="6"/>
                          <a:pt x="10" y="5"/>
                        </a:cubicBezTo>
                        <a:cubicBezTo>
                          <a:pt x="10" y="4"/>
                          <a:pt x="12" y="5"/>
                          <a:pt x="12" y="4"/>
                        </a:cubicBezTo>
                        <a:cubicBezTo>
                          <a:pt x="12" y="3"/>
                          <a:pt x="12" y="2"/>
                          <a:pt x="12" y="1"/>
                        </a:cubicBezTo>
                        <a:cubicBezTo>
                          <a:pt x="12" y="0"/>
                          <a:pt x="12" y="1"/>
                          <a:pt x="11" y="1"/>
                        </a:cubicBezTo>
                        <a:cubicBezTo>
                          <a:pt x="8" y="1"/>
                          <a:pt x="9" y="2"/>
                          <a:pt x="7" y="4"/>
                        </a:cubicBezTo>
                        <a:cubicBezTo>
                          <a:pt x="6" y="5"/>
                          <a:pt x="3" y="3"/>
                          <a:pt x="2" y="5"/>
                        </a:cubicBezTo>
                        <a:cubicBezTo>
                          <a:pt x="0" y="7"/>
                          <a:pt x="3" y="7"/>
                          <a:pt x="4" y="6"/>
                        </a:cubicBezTo>
                        <a:cubicBezTo>
                          <a:pt x="5" y="5"/>
                          <a:pt x="7" y="6"/>
                          <a:pt x="6" y="8"/>
                        </a:cubicBezTo>
                        <a:cubicBezTo>
                          <a:pt x="6" y="7"/>
                          <a:pt x="4" y="6"/>
                          <a:pt x="4" y="8"/>
                        </a:cubicBezTo>
                        <a:cubicBezTo>
                          <a:pt x="3" y="8"/>
                          <a:pt x="2" y="9"/>
                          <a:pt x="2" y="8"/>
                        </a:cubicBezTo>
                        <a:cubicBezTo>
                          <a:pt x="2" y="9"/>
                          <a:pt x="0" y="7"/>
                          <a:pt x="0" y="9"/>
                        </a:cubicBezTo>
                        <a:cubicBezTo>
                          <a:pt x="0" y="11"/>
                          <a:pt x="0" y="12"/>
                          <a:pt x="0" y="14"/>
                        </a:cubicBezTo>
                        <a:cubicBezTo>
                          <a:pt x="1" y="15"/>
                          <a:pt x="2" y="15"/>
                          <a:pt x="2" y="16"/>
                        </a:cubicBezTo>
                        <a:cubicBezTo>
                          <a:pt x="3" y="18"/>
                          <a:pt x="1" y="19"/>
                          <a:pt x="2" y="20"/>
                        </a:cubicBezTo>
                        <a:cubicBezTo>
                          <a:pt x="4" y="22"/>
                          <a:pt x="8" y="21"/>
                          <a:pt x="10" y="2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78" name="Freeform 655">
                    <a:extLst>
                      <a:ext uri="{FF2B5EF4-FFF2-40B4-BE49-F238E27FC236}">
                        <a16:creationId xmlns:a16="http://schemas.microsoft.com/office/drawing/2014/main" xmlns="" id="{D460E51F-9F6C-8141-9673-58C2BA56BE5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977264" y="6172454"/>
                    <a:ext cx="417198" cy="484203"/>
                  </a:xfrm>
                  <a:custGeom>
                    <a:avLst/>
                    <a:gdLst>
                      <a:gd name="T0" fmla="*/ 44 w 45"/>
                      <a:gd name="T1" fmla="*/ 24 h 52"/>
                      <a:gd name="T2" fmla="*/ 43 w 45"/>
                      <a:gd name="T3" fmla="*/ 18 h 52"/>
                      <a:gd name="T4" fmla="*/ 42 w 45"/>
                      <a:gd name="T5" fmla="*/ 12 h 52"/>
                      <a:gd name="T6" fmla="*/ 41 w 45"/>
                      <a:gd name="T7" fmla="*/ 7 h 52"/>
                      <a:gd name="T8" fmla="*/ 38 w 45"/>
                      <a:gd name="T9" fmla="*/ 4 h 52"/>
                      <a:gd name="T10" fmla="*/ 38 w 45"/>
                      <a:gd name="T11" fmla="*/ 2 h 52"/>
                      <a:gd name="T12" fmla="*/ 37 w 45"/>
                      <a:gd name="T13" fmla="*/ 5 h 52"/>
                      <a:gd name="T14" fmla="*/ 33 w 45"/>
                      <a:gd name="T15" fmla="*/ 4 h 52"/>
                      <a:gd name="T16" fmla="*/ 25 w 45"/>
                      <a:gd name="T17" fmla="*/ 7 h 52"/>
                      <a:gd name="T18" fmla="*/ 26 w 45"/>
                      <a:gd name="T19" fmla="*/ 4 h 52"/>
                      <a:gd name="T20" fmla="*/ 21 w 45"/>
                      <a:gd name="T21" fmla="*/ 4 h 52"/>
                      <a:gd name="T22" fmla="*/ 20 w 45"/>
                      <a:gd name="T23" fmla="*/ 1 h 52"/>
                      <a:gd name="T24" fmla="*/ 13 w 45"/>
                      <a:gd name="T25" fmla="*/ 0 h 52"/>
                      <a:gd name="T26" fmla="*/ 15 w 45"/>
                      <a:gd name="T27" fmla="*/ 3 h 52"/>
                      <a:gd name="T28" fmla="*/ 15 w 45"/>
                      <a:gd name="T29" fmla="*/ 6 h 52"/>
                      <a:gd name="T30" fmla="*/ 17 w 45"/>
                      <a:gd name="T31" fmla="*/ 7 h 52"/>
                      <a:gd name="T32" fmla="*/ 20 w 45"/>
                      <a:gd name="T33" fmla="*/ 9 h 52"/>
                      <a:gd name="T34" fmla="*/ 15 w 45"/>
                      <a:gd name="T35" fmla="*/ 8 h 52"/>
                      <a:gd name="T36" fmla="*/ 14 w 45"/>
                      <a:gd name="T37" fmla="*/ 8 h 52"/>
                      <a:gd name="T38" fmla="*/ 13 w 45"/>
                      <a:gd name="T39" fmla="*/ 10 h 52"/>
                      <a:gd name="T40" fmla="*/ 6 w 45"/>
                      <a:gd name="T41" fmla="*/ 10 h 52"/>
                      <a:gd name="T42" fmla="*/ 6 w 45"/>
                      <a:gd name="T43" fmla="*/ 15 h 52"/>
                      <a:gd name="T44" fmla="*/ 6 w 45"/>
                      <a:gd name="T45" fmla="*/ 17 h 52"/>
                      <a:gd name="T46" fmla="*/ 1 w 45"/>
                      <a:gd name="T47" fmla="*/ 22 h 52"/>
                      <a:gd name="T48" fmla="*/ 2 w 45"/>
                      <a:gd name="T49" fmla="*/ 26 h 52"/>
                      <a:gd name="T50" fmla="*/ 2 w 45"/>
                      <a:gd name="T51" fmla="*/ 30 h 52"/>
                      <a:gd name="T52" fmla="*/ 1 w 45"/>
                      <a:gd name="T53" fmla="*/ 33 h 52"/>
                      <a:gd name="T54" fmla="*/ 3 w 45"/>
                      <a:gd name="T55" fmla="*/ 37 h 52"/>
                      <a:gd name="T56" fmla="*/ 11 w 45"/>
                      <a:gd name="T57" fmla="*/ 40 h 52"/>
                      <a:gd name="T58" fmla="*/ 9 w 45"/>
                      <a:gd name="T59" fmla="*/ 49 h 52"/>
                      <a:gd name="T60" fmla="*/ 19 w 45"/>
                      <a:gd name="T61" fmla="*/ 49 h 52"/>
                      <a:gd name="T62" fmla="*/ 23 w 45"/>
                      <a:gd name="T63" fmla="*/ 51 h 52"/>
                      <a:gd name="T64" fmla="*/ 26 w 45"/>
                      <a:gd name="T65" fmla="*/ 50 h 52"/>
                      <a:gd name="T66" fmla="*/ 33 w 45"/>
                      <a:gd name="T67" fmla="*/ 49 h 52"/>
                      <a:gd name="T68" fmla="*/ 36 w 45"/>
                      <a:gd name="T69" fmla="*/ 49 h 52"/>
                      <a:gd name="T70" fmla="*/ 36 w 45"/>
                      <a:gd name="T71" fmla="*/ 45 h 52"/>
                      <a:gd name="T72" fmla="*/ 40 w 45"/>
                      <a:gd name="T73" fmla="*/ 43 h 52"/>
                      <a:gd name="T74" fmla="*/ 35 w 45"/>
                      <a:gd name="T75" fmla="*/ 37 h 52"/>
                      <a:gd name="T76" fmla="*/ 32 w 45"/>
                      <a:gd name="T77" fmla="*/ 31 h 52"/>
                      <a:gd name="T78" fmla="*/ 41 w 45"/>
                      <a:gd name="T79" fmla="*/ 26 h 52"/>
                      <a:gd name="T80" fmla="*/ 44 w 45"/>
                      <a:gd name="T81" fmla="*/ 28 h 52"/>
                      <a:gd name="T82" fmla="*/ 44 w 45"/>
                      <a:gd name="T83" fmla="*/ 24 h 52"/>
                      <a:gd name="T84" fmla="*/ 44 w 45"/>
                      <a:gd name="T85" fmla="*/ 24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45" h="52">
                        <a:moveTo>
                          <a:pt x="44" y="24"/>
                        </a:moveTo>
                        <a:cubicBezTo>
                          <a:pt x="43" y="22"/>
                          <a:pt x="43" y="20"/>
                          <a:pt x="43" y="18"/>
                        </a:cubicBezTo>
                        <a:cubicBezTo>
                          <a:pt x="42" y="16"/>
                          <a:pt x="41" y="15"/>
                          <a:pt x="42" y="12"/>
                        </a:cubicBezTo>
                        <a:cubicBezTo>
                          <a:pt x="43" y="10"/>
                          <a:pt x="42" y="8"/>
                          <a:pt x="41" y="7"/>
                        </a:cubicBezTo>
                        <a:cubicBezTo>
                          <a:pt x="40" y="6"/>
                          <a:pt x="38" y="5"/>
                          <a:pt x="38" y="4"/>
                        </a:cubicBezTo>
                        <a:cubicBezTo>
                          <a:pt x="38" y="4"/>
                          <a:pt x="39" y="3"/>
                          <a:pt x="38" y="2"/>
                        </a:cubicBezTo>
                        <a:cubicBezTo>
                          <a:pt x="37" y="2"/>
                          <a:pt x="37" y="5"/>
                          <a:pt x="37" y="5"/>
                        </a:cubicBezTo>
                        <a:cubicBezTo>
                          <a:pt x="35" y="5"/>
                          <a:pt x="35" y="4"/>
                          <a:pt x="33" y="4"/>
                        </a:cubicBezTo>
                        <a:cubicBezTo>
                          <a:pt x="31" y="5"/>
                          <a:pt x="28" y="7"/>
                          <a:pt x="25" y="7"/>
                        </a:cubicBezTo>
                        <a:cubicBezTo>
                          <a:pt x="24" y="6"/>
                          <a:pt x="26" y="5"/>
                          <a:pt x="26" y="4"/>
                        </a:cubicBezTo>
                        <a:cubicBezTo>
                          <a:pt x="24" y="4"/>
                          <a:pt x="23" y="5"/>
                          <a:pt x="21" y="4"/>
                        </a:cubicBezTo>
                        <a:cubicBezTo>
                          <a:pt x="20" y="3"/>
                          <a:pt x="23" y="1"/>
                          <a:pt x="20" y="1"/>
                        </a:cubicBezTo>
                        <a:cubicBezTo>
                          <a:pt x="18" y="1"/>
                          <a:pt x="16" y="1"/>
                          <a:pt x="13" y="0"/>
                        </a:cubicBezTo>
                        <a:cubicBezTo>
                          <a:pt x="14" y="1"/>
                          <a:pt x="15" y="1"/>
                          <a:pt x="15" y="3"/>
                        </a:cubicBezTo>
                        <a:cubicBezTo>
                          <a:pt x="14" y="4"/>
                          <a:pt x="14" y="4"/>
                          <a:pt x="15" y="6"/>
                        </a:cubicBezTo>
                        <a:cubicBezTo>
                          <a:pt x="15" y="8"/>
                          <a:pt x="15" y="7"/>
                          <a:pt x="17" y="7"/>
                        </a:cubicBezTo>
                        <a:cubicBezTo>
                          <a:pt x="18" y="7"/>
                          <a:pt x="19" y="8"/>
                          <a:pt x="20" y="9"/>
                        </a:cubicBezTo>
                        <a:cubicBezTo>
                          <a:pt x="19" y="8"/>
                          <a:pt x="16" y="8"/>
                          <a:pt x="15" y="8"/>
                        </a:cubicBezTo>
                        <a:cubicBezTo>
                          <a:pt x="15" y="8"/>
                          <a:pt x="14" y="8"/>
                          <a:pt x="14" y="8"/>
                        </a:cubicBezTo>
                        <a:cubicBezTo>
                          <a:pt x="13" y="9"/>
                          <a:pt x="14" y="10"/>
                          <a:pt x="13" y="10"/>
                        </a:cubicBezTo>
                        <a:cubicBezTo>
                          <a:pt x="11" y="11"/>
                          <a:pt x="7" y="6"/>
                          <a:pt x="6" y="10"/>
                        </a:cubicBezTo>
                        <a:cubicBezTo>
                          <a:pt x="7" y="12"/>
                          <a:pt x="8" y="14"/>
                          <a:pt x="6" y="15"/>
                        </a:cubicBezTo>
                        <a:cubicBezTo>
                          <a:pt x="5" y="17"/>
                          <a:pt x="5" y="15"/>
                          <a:pt x="6" y="17"/>
                        </a:cubicBezTo>
                        <a:cubicBezTo>
                          <a:pt x="6" y="22"/>
                          <a:pt x="0" y="20"/>
                          <a:pt x="1" y="22"/>
                        </a:cubicBezTo>
                        <a:cubicBezTo>
                          <a:pt x="1" y="23"/>
                          <a:pt x="2" y="24"/>
                          <a:pt x="2" y="26"/>
                        </a:cubicBezTo>
                        <a:cubicBezTo>
                          <a:pt x="2" y="28"/>
                          <a:pt x="1" y="28"/>
                          <a:pt x="2" y="30"/>
                        </a:cubicBezTo>
                        <a:cubicBezTo>
                          <a:pt x="3" y="31"/>
                          <a:pt x="0" y="33"/>
                          <a:pt x="1" y="33"/>
                        </a:cubicBezTo>
                        <a:cubicBezTo>
                          <a:pt x="3" y="34"/>
                          <a:pt x="2" y="36"/>
                          <a:pt x="3" y="37"/>
                        </a:cubicBezTo>
                        <a:cubicBezTo>
                          <a:pt x="4" y="40"/>
                          <a:pt x="8" y="39"/>
                          <a:pt x="11" y="40"/>
                        </a:cubicBezTo>
                        <a:cubicBezTo>
                          <a:pt x="11" y="40"/>
                          <a:pt x="9" y="48"/>
                          <a:pt x="9" y="49"/>
                        </a:cubicBezTo>
                        <a:cubicBezTo>
                          <a:pt x="13" y="49"/>
                          <a:pt x="15" y="48"/>
                          <a:pt x="19" y="49"/>
                        </a:cubicBezTo>
                        <a:cubicBezTo>
                          <a:pt x="19" y="49"/>
                          <a:pt x="23" y="52"/>
                          <a:pt x="23" y="51"/>
                        </a:cubicBezTo>
                        <a:cubicBezTo>
                          <a:pt x="24" y="49"/>
                          <a:pt x="25" y="49"/>
                          <a:pt x="26" y="50"/>
                        </a:cubicBezTo>
                        <a:cubicBezTo>
                          <a:pt x="27" y="51"/>
                          <a:pt x="32" y="48"/>
                          <a:pt x="33" y="49"/>
                        </a:cubicBezTo>
                        <a:cubicBezTo>
                          <a:pt x="33" y="49"/>
                          <a:pt x="37" y="50"/>
                          <a:pt x="36" y="49"/>
                        </a:cubicBezTo>
                        <a:cubicBezTo>
                          <a:pt x="35" y="46"/>
                          <a:pt x="34" y="46"/>
                          <a:pt x="36" y="45"/>
                        </a:cubicBezTo>
                        <a:cubicBezTo>
                          <a:pt x="38" y="43"/>
                          <a:pt x="38" y="43"/>
                          <a:pt x="40" y="43"/>
                        </a:cubicBezTo>
                        <a:cubicBezTo>
                          <a:pt x="41" y="42"/>
                          <a:pt x="36" y="38"/>
                          <a:pt x="35" y="37"/>
                        </a:cubicBezTo>
                        <a:cubicBezTo>
                          <a:pt x="34" y="37"/>
                          <a:pt x="31" y="32"/>
                          <a:pt x="32" y="31"/>
                        </a:cubicBezTo>
                        <a:cubicBezTo>
                          <a:pt x="36" y="30"/>
                          <a:pt x="38" y="29"/>
                          <a:pt x="41" y="26"/>
                        </a:cubicBezTo>
                        <a:cubicBezTo>
                          <a:pt x="42" y="25"/>
                          <a:pt x="43" y="29"/>
                          <a:pt x="44" y="28"/>
                        </a:cubicBezTo>
                        <a:cubicBezTo>
                          <a:pt x="45" y="27"/>
                          <a:pt x="45" y="25"/>
                          <a:pt x="44" y="24"/>
                        </a:cubicBezTo>
                        <a:cubicBezTo>
                          <a:pt x="44" y="23"/>
                          <a:pt x="44" y="24"/>
                          <a:pt x="44" y="24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79" name="Freeform 656">
                    <a:extLst>
                      <a:ext uri="{FF2B5EF4-FFF2-40B4-BE49-F238E27FC236}">
                        <a16:creationId xmlns:a16="http://schemas.microsoft.com/office/drawing/2014/main" xmlns="" id="{0B407E0E-0352-DC44-83A1-C216131028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712935" y="6322173"/>
                    <a:ext cx="831212" cy="493761"/>
                  </a:xfrm>
                  <a:custGeom>
                    <a:avLst/>
                    <a:gdLst>
                      <a:gd name="T0" fmla="*/ 0 w 89"/>
                      <a:gd name="T1" fmla="*/ 27 h 53"/>
                      <a:gd name="T2" fmla="*/ 9 w 89"/>
                      <a:gd name="T3" fmla="*/ 30 h 53"/>
                      <a:gd name="T4" fmla="*/ 16 w 89"/>
                      <a:gd name="T5" fmla="*/ 31 h 53"/>
                      <a:gd name="T6" fmla="*/ 22 w 89"/>
                      <a:gd name="T7" fmla="*/ 28 h 53"/>
                      <a:gd name="T8" fmla="*/ 33 w 89"/>
                      <a:gd name="T9" fmla="*/ 30 h 53"/>
                      <a:gd name="T10" fmla="*/ 40 w 89"/>
                      <a:gd name="T11" fmla="*/ 41 h 53"/>
                      <a:gd name="T12" fmla="*/ 44 w 89"/>
                      <a:gd name="T13" fmla="*/ 38 h 53"/>
                      <a:gd name="T14" fmla="*/ 47 w 89"/>
                      <a:gd name="T15" fmla="*/ 41 h 53"/>
                      <a:gd name="T16" fmla="*/ 57 w 89"/>
                      <a:gd name="T17" fmla="*/ 42 h 53"/>
                      <a:gd name="T18" fmla="*/ 51 w 89"/>
                      <a:gd name="T19" fmla="*/ 46 h 53"/>
                      <a:gd name="T20" fmla="*/ 55 w 89"/>
                      <a:gd name="T21" fmla="*/ 49 h 53"/>
                      <a:gd name="T22" fmla="*/ 59 w 89"/>
                      <a:gd name="T23" fmla="*/ 51 h 53"/>
                      <a:gd name="T24" fmla="*/ 67 w 89"/>
                      <a:gd name="T25" fmla="*/ 48 h 53"/>
                      <a:gd name="T26" fmla="*/ 72 w 89"/>
                      <a:gd name="T27" fmla="*/ 46 h 53"/>
                      <a:gd name="T28" fmla="*/ 68 w 89"/>
                      <a:gd name="T29" fmla="*/ 46 h 53"/>
                      <a:gd name="T30" fmla="*/ 63 w 89"/>
                      <a:gd name="T31" fmla="*/ 44 h 53"/>
                      <a:gd name="T32" fmla="*/ 72 w 89"/>
                      <a:gd name="T33" fmla="*/ 38 h 53"/>
                      <a:gd name="T34" fmla="*/ 78 w 89"/>
                      <a:gd name="T35" fmla="*/ 35 h 53"/>
                      <a:gd name="T36" fmla="*/ 84 w 89"/>
                      <a:gd name="T37" fmla="*/ 31 h 53"/>
                      <a:gd name="T38" fmla="*/ 87 w 89"/>
                      <a:gd name="T39" fmla="*/ 28 h 53"/>
                      <a:gd name="T40" fmla="*/ 86 w 89"/>
                      <a:gd name="T41" fmla="*/ 26 h 53"/>
                      <a:gd name="T42" fmla="*/ 88 w 89"/>
                      <a:gd name="T43" fmla="*/ 25 h 53"/>
                      <a:gd name="T44" fmla="*/ 86 w 89"/>
                      <a:gd name="T45" fmla="*/ 24 h 53"/>
                      <a:gd name="T46" fmla="*/ 88 w 89"/>
                      <a:gd name="T47" fmla="*/ 21 h 53"/>
                      <a:gd name="T48" fmla="*/ 85 w 89"/>
                      <a:gd name="T49" fmla="*/ 19 h 53"/>
                      <a:gd name="T50" fmla="*/ 82 w 89"/>
                      <a:gd name="T51" fmla="*/ 18 h 53"/>
                      <a:gd name="T52" fmla="*/ 78 w 89"/>
                      <a:gd name="T53" fmla="*/ 18 h 53"/>
                      <a:gd name="T54" fmla="*/ 75 w 89"/>
                      <a:gd name="T55" fmla="*/ 15 h 53"/>
                      <a:gd name="T56" fmla="*/ 72 w 89"/>
                      <a:gd name="T57" fmla="*/ 17 h 53"/>
                      <a:gd name="T58" fmla="*/ 69 w 89"/>
                      <a:gd name="T59" fmla="*/ 14 h 53"/>
                      <a:gd name="T60" fmla="*/ 65 w 89"/>
                      <a:gd name="T61" fmla="*/ 14 h 53"/>
                      <a:gd name="T62" fmla="*/ 64 w 89"/>
                      <a:gd name="T63" fmla="*/ 10 h 53"/>
                      <a:gd name="T64" fmla="*/ 60 w 89"/>
                      <a:gd name="T65" fmla="*/ 9 h 53"/>
                      <a:gd name="T66" fmla="*/ 60 w 89"/>
                      <a:gd name="T67" fmla="*/ 5 h 53"/>
                      <a:gd name="T68" fmla="*/ 58 w 89"/>
                      <a:gd name="T69" fmla="*/ 2 h 53"/>
                      <a:gd name="T70" fmla="*/ 53 w 89"/>
                      <a:gd name="T71" fmla="*/ 1 h 53"/>
                      <a:gd name="T72" fmla="*/ 47 w 89"/>
                      <a:gd name="T73" fmla="*/ 2 h 53"/>
                      <a:gd name="T74" fmla="*/ 43 w 89"/>
                      <a:gd name="T75" fmla="*/ 3 h 53"/>
                      <a:gd name="T76" fmla="*/ 41 w 89"/>
                      <a:gd name="T77" fmla="*/ 9 h 53"/>
                      <a:gd name="T78" fmla="*/ 38 w 89"/>
                      <a:gd name="T79" fmla="*/ 7 h 53"/>
                      <a:gd name="T80" fmla="*/ 36 w 89"/>
                      <a:gd name="T81" fmla="*/ 8 h 53"/>
                      <a:gd name="T82" fmla="*/ 34 w 89"/>
                      <a:gd name="T83" fmla="*/ 6 h 53"/>
                      <a:gd name="T84" fmla="*/ 31 w 89"/>
                      <a:gd name="T85" fmla="*/ 7 h 53"/>
                      <a:gd name="T86" fmla="*/ 29 w 89"/>
                      <a:gd name="T87" fmla="*/ 6 h 53"/>
                      <a:gd name="T88" fmla="*/ 28 w 89"/>
                      <a:gd name="T89" fmla="*/ 8 h 53"/>
                      <a:gd name="T90" fmla="*/ 21 w 89"/>
                      <a:gd name="T91" fmla="*/ 5 h 53"/>
                      <a:gd name="T92" fmla="*/ 12 w 89"/>
                      <a:gd name="T93" fmla="*/ 4 h 53"/>
                      <a:gd name="T94" fmla="*/ 6 w 89"/>
                      <a:gd name="T95" fmla="*/ 6 h 53"/>
                      <a:gd name="T96" fmla="*/ 9 w 89"/>
                      <a:gd name="T97" fmla="*/ 11 h 53"/>
                      <a:gd name="T98" fmla="*/ 10 w 89"/>
                      <a:gd name="T99" fmla="*/ 14 h 53"/>
                      <a:gd name="T100" fmla="*/ 5 w 89"/>
                      <a:gd name="T101" fmla="*/ 16 h 53"/>
                      <a:gd name="T102" fmla="*/ 2 w 89"/>
                      <a:gd name="T103" fmla="*/ 23 h 53"/>
                      <a:gd name="T104" fmla="*/ 0 w 89"/>
                      <a:gd name="T105" fmla="*/ 27 h 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89" h="53">
                        <a:moveTo>
                          <a:pt x="0" y="27"/>
                        </a:moveTo>
                        <a:cubicBezTo>
                          <a:pt x="0" y="30"/>
                          <a:pt x="7" y="30"/>
                          <a:pt x="9" y="30"/>
                        </a:cubicBezTo>
                        <a:cubicBezTo>
                          <a:pt x="11" y="30"/>
                          <a:pt x="13" y="32"/>
                          <a:pt x="16" y="31"/>
                        </a:cubicBezTo>
                        <a:cubicBezTo>
                          <a:pt x="17" y="29"/>
                          <a:pt x="20" y="28"/>
                          <a:pt x="22" y="28"/>
                        </a:cubicBezTo>
                        <a:cubicBezTo>
                          <a:pt x="25" y="26"/>
                          <a:pt x="31" y="28"/>
                          <a:pt x="33" y="30"/>
                        </a:cubicBezTo>
                        <a:cubicBezTo>
                          <a:pt x="36" y="34"/>
                          <a:pt x="37" y="38"/>
                          <a:pt x="40" y="41"/>
                        </a:cubicBezTo>
                        <a:cubicBezTo>
                          <a:pt x="42" y="40"/>
                          <a:pt x="42" y="39"/>
                          <a:pt x="44" y="38"/>
                        </a:cubicBezTo>
                        <a:cubicBezTo>
                          <a:pt x="46" y="38"/>
                          <a:pt x="46" y="40"/>
                          <a:pt x="47" y="41"/>
                        </a:cubicBezTo>
                        <a:cubicBezTo>
                          <a:pt x="48" y="42"/>
                          <a:pt x="57" y="43"/>
                          <a:pt x="57" y="42"/>
                        </a:cubicBezTo>
                        <a:cubicBezTo>
                          <a:pt x="57" y="43"/>
                          <a:pt x="51" y="45"/>
                          <a:pt x="51" y="46"/>
                        </a:cubicBezTo>
                        <a:cubicBezTo>
                          <a:pt x="52" y="47"/>
                          <a:pt x="56" y="46"/>
                          <a:pt x="55" y="49"/>
                        </a:cubicBezTo>
                        <a:cubicBezTo>
                          <a:pt x="54" y="51"/>
                          <a:pt x="57" y="53"/>
                          <a:pt x="59" y="51"/>
                        </a:cubicBezTo>
                        <a:cubicBezTo>
                          <a:pt x="61" y="50"/>
                          <a:pt x="64" y="48"/>
                          <a:pt x="67" y="48"/>
                        </a:cubicBezTo>
                        <a:cubicBezTo>
                          <a:pt x="70" y="48"/>
                          <a:pt x="71" y="48"/>
                          <a:pt x="72" y="46"/>
                        </a:cubicBezTo>
                        <a:cubicBezTo>
                          <a:pt x="72" y="46"/>
                          <a:pt x="69" y="46"/>
                          <a:pt x="68" y="46"/>
                        </a:cubicBezTo>
                        <a:cubicBezTo>
                          <a:pt x="66" y="46"/>
                          <a:pt x="64" y="47"/>
                          <a:pt x="63" y="44"/>
                        </a:cubicBezTo>
                        <a:cubicBezTo>
                          <a:pt x="60" y="40"/>
                          <a:pt x="70" y="38"/>
                          <a:pt x="72" y="38"/>
                        </a:cubicBezTo>
                        <a:cubicBezTo>
                          <a:pt x="74" y="37"/>
                          <a:pt x="76" y="36"/>
                          <a:pt x="78" y="35"/>
                        </a:cubicBezTo>
                        <a:cubicBezTo>
                          <a:pt x="79" y="33"/>
                          <a:pt x="81" y="31"/>
                          <a:pt x="84" y="31"/>
                        </a:cubicBezTo>
                        <a:cubicBezTo>
                          <a:pt x="85" y="31"/>
                          <a:pt x="87" y="31"/>
                          <a:pt x="87" y="28"/>
                        </a:cubicBezTo>
                        <a:cubicBezTo>
                          <a:pt x="87" y="27"/>
                          <a:pt x="86" y="27"/>
                          <a:pt x="86" y="26"/>
                        </a:cubicBezTo>
                        <a:cubicBezTo>
                          <a:pt x="86" y="25"/>
                          <a:pt x="88" y="25"/>
                          <a:pt x="88" y="25"/>
                        </a:cubicBezTo>
                        <a:cubicBezTo>
                          <a:pt x="88" y="25"/>
                          <a:pt x="86" y="24"/>
                          <a:pt x="86" y="24"/>
                        </a:cubicBezTo>
                        <a:cubicBezTo>
                          <a:pt x="86" y="23"/>
                          <a:pt x="89" y="23"/>
                          <a:pt x="88" y="21"/>
                        </a:cubicBezTo>
                        <a:cubicBezTo>
                          <a:pt x="88" y="21"/>
                          <a:pt x="86" y="20"/>
                          <a:pt x="85" y="19"/>
                        </a:cubicBezTo>
                        <a:cubicBezTo>
                          <a:pt x="84" y="18"/>
                          <a:pt x="83" y="20"/>
                          <a:pt x="82" y="18"/>
                        </a:cubicBezTo>
                        <a:cubicBezTo>
                          <a:pt x="81" y="17"/>
                          <a:pt x="80" y="17"/>
                          <a:pt x="78" y="18"/>
                        </a:cubicBezTo>
                        <a:cubicBezTo>
                          <a:pt x="77" y="18"/>
                          <a:pt x="76" y="15"/>
                          <a:pt x="75" y="15"/>
                        </a:cubicBezTo>
                        <a:cubicBezTo>
                          <a:pt x="74" y="14"/>
                          <a:pt x="73" y="16"/>
                          <a:pt x="72" y="17"/>
                        </a:cubicBezTo>
                        <a:cubicBezTo>
                          <a:pt x="71" y="17"/>
                          <a:pt x="70" y="14"/>
                          <a:pt x="69" y="14"/>
                        </a:cubicBezTo>
                        <a:cubicBezTo>
                          <a:pt x="68" y="14"/>
                          <a:pt x="65" y="15"/>
                          <a:pt x="65" y="14"/>
                        </a:cubicBezTo>
                        <a:cubicBezTo>
                          <a:pt x="65" y="13"/>
                          <a:pt x="65" y="11"/>
                          <a:pt x="64" y="10"/>
                        </a:cubicBezTo>
                        <a:cubicBezTo>
                          <a:pt x="63" y="9"/>
                          <a:pt x="61" y="10"/>
                          <a:pt x="60" y="9"/>
                        </a:cubicBezTo>
                        <a:cubicBezTo>
                          <a:pt x="59" y="8"/>
                          <a:pt x="58" y="6"/>
                          <a:pt x="60" y="5"/>
                        </a:cubicBezTo>
                        <a:cubicBezTo>
                          <a:pt x="61" y="5"/>
                          <a:pt x="59" y="2"/>
                          <a:pt x="58" y="2"/>
                        </a:cubicBezTo>
                        <a:cubicBezTo>
                          <a:pt x="57" y="1"/>
                          <a:pt x="54" y="2"/>
                          <a:pt x="53" y="1"/>
                        </a:cubicBezTo>
                        <a:cubicBezTo>
                          <a:pt x="50" y="0"/>
                          <a:pt x="50" y="6"/>
                          <a:pt x="47" y="2"/>
                        </a:cubicBezTo>
                        <a:cubicBezTo>
                          <a:pt x="46" y="2"/>
                          <a:pt x="44" y="3"/>
                          <a:pt x="43" y="3"/>
                        </a:cubicBezTo>
                        <a:cubicBezTo>
                          <a:pt x="41" y="4"/>
                          <a:pt x="42" y="9"/>
                          <a:pt x="41" y="9"/>
                        </a:cubicBezTo>
                        <a:cubicBezTo>
                          <a:pt x="40" y="9"/>
                          <a:pt x="39" y="7"/>
                          <a:pt x="38" y="7"/>
                        </a:cubicBezTo>
                        <a:cubicBezTo>
                          <a:pt x="38" y="7"/>
                          <a:pt x="37" y="8"/>
                          <a:pt x="36" y="8"/>
                        </a:cubicBezTo>
                        <a:cubicBezTo>
                          <a:pt x="35" y="8"/>
                          <a:pt x="34" y="7"/>
                          <a:pt x="34" y="6"/>
                        </a:cubicBezTo>
                        <a:cubicBezTo>
                          <a:pt x="34" y="5"/>
                          <a:pt x="32" y="7"/>
                          <a:pt x="31" y="7"/>
                        </a:cubicBezTo>
                        <a:cubicBezTo>
                          <a:pt x="30" y="7"/>
                          <a:pt x="30" y="6"/>
                          <a:pt x="29" y="6"/>
                        </a:cubicBezTo>
                        <a:cubicBezTo>
                          <a:pt x="28" y="6"/>
                          <a:pt x="28" y="7"/>
                          <a:pt x="28" y="8"/>
                        </a:cubicBezTo>
                        <a:cubicBezTo>
                          <a:pt x="28" y="8"/>
                          <a:pt x="21" y="5"/>
                          <a:pt x="21" y="5"/>
                        </a:cubicBezTo>
                        <a:cubicBezTo>
                          <a:pt x="18" y="4"/>
                          <a:pt x="15" y="4"/>
                          <a:pt x="12" y="4"/>
                        </a:cubicBezTo>
                        <a:cubicBezTo>
                          <a:pt x="10" y="4"/>
                          <a:pt x="9" y="6"/>
                          <a:pt x="6" y="6"/>
                        </a:cubicBezTo>
                        <a:cubicBezTo>
                          <a:pt x="6" y="9"/>
                          <a:pt x="9" y="9"/>
                          <a:pt x="9" y="11"/>
                        </a:cubicBezTo>
                        <a:cubicBezTo>
                          <a:pt x="9" y="12"/>
                          <a:pt x="10" y="13"/>
                          <a:pt x="10" y="14"/>
                        </a:cubicBezTo>
                        <a:cubicBezTo>
                          <a:pt x="9" y="15"/>
                          <a:pt x="6" y="15"/>
                          <a:pt x="5" y="16"/>
                        </a:cubicBezTo>
                        <a:cubicBezTo>
                          <a:pt x="2" y="18"/>
                          <a:pt x="3" y="20"/>
                          <a:pt x="2" y="23"/>
                        </a:cubicBezTo>
                        <a:cubicBezTo>
                          <a:pt x="2" y="25"/>
                          <a:pt x="1" y="26"/>
                          <a:pt x="0" y="2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80" name="Freeform 657">
                    <a:extLst>
                      <a:ext uri="{FF2B5EF4-FFF2-40B4-BE49-F238E27FC236}">
                        <a16:creationId xmlns:a16="http://schemas.microsoft.com/office/drawing/2014/main" xmlns="" id="{CAC6AAA3-B475-1A49-996E-F3A8E824C1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451788" y="6506933"/>
                    <a:ext cx="280256" cy="114679"/>
                  </a:xfrm>
                  <a:custGeom>
                    <a:avLst/>
                    <a:gdLst>
                      <a:gd name="T0" fmla="*/ 30 w 30"/>
                      <a:gd name="T1" fmla="*/ 4 h 12"/>
                      <a:gd name="T2" fmla="*/ 22 w 30"/>
                      <a:gd name="T3" fmla="*/ 0 h 12"/>
                      <a:gd name="T4" fmla="*/ 17 w 30"/>
                      <a:gd name="T5" fmla="*/ 0 h 12"/>
                      <a:gd name="T6" fmla="*/ 14 w 30"/>
                      <a:gd name="T7" fmla="*/ 1 h 12"/>
                      <a:gd name="T8" fmla="*/ 11 w 30"/>
                      <a:gd name="T9" fmla="*/ 0 h 12"/>
                      <a:gd name="T10" fmla="*/ 8 w 30"/>
                      <a:gd name="T11" fmla="*/ 3 h 12"/>
                      <a:gd name="T12" fmla="*/ 3 w 30"/>
                      <a:gd name="T13" fmla="*/ 9 h 12"/>
                      <a:gd name="T14" fmla="*/ 11 w 30"/>
                      <a:gd name="T15" fmla="*/ 11 h 12"/>
                      <a:gd name="T16" fmla="*/ 13 w 30"/>
                      <a:gd name="T17" fmla="*/ 9 h 12"/>
                      <a:gd name="T18" fmla="*/ 18 w 30"/>
                      <a:gd name="T19" fmla="*/ 9 h 12"/>
                      <a:gd name="T20" fmla="*/ 19 w 30"/>
                      <a:gd name="T21" fmla="*/ 6 h 12"/>
                      <a:gd name="T22" fmla="*/ 24 w 30"/>
                      <a:gd name="T23" fmla="*/ 7 h 12"/>
                      <a:gd name="T24" fmla="*/ 28 w 30"/>
                      <a:gd name="T25" fmla="*/ 7 h 12"/>
                      <a:gd name="T26" fmla="*/ 30 w 30"/>
                      <a:gd name="T27" fmla="*/ 4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30" h="12">
                        <a:moveTo>
                          <a:pt x="30" y="4"/>
                        </a:moveTo>
                        <a:cubicBezTo>
                          <a:pt x="27" y="2"/>
                          <a:pt x="26" y="0"/>
                          <a:pt x="22" y="0"/>
                        </a:cubicBezTo>
                        <a:cubicBezTo>
                          <a:pt x="20" y="0"/>
                          <a:pt x="19" y="0"/>
                          <a:pt x="17" y="0"/>
                        </a:cubicBezTo>
                        <a:cubicBezTo>
                          <a:pt x="15" y="0"/>
                          <a:pt x="15" y="1"/>
                          <a:pt x="14" y="1"/>
                        </a:cubicBezTo>
                        <a:cubicBezTo>
                          <a:pt x="13" y="1"/>
                          <a:pt x="12" y="0"/>
                          <a:pt x="11" y="0"/>
                        </a:cubicBezTo>
                        <a:cubicBezTo>
                          <a:pt x="10" y="1"/>
                          <a:pt x="9" y="2"/>
                          <a:pt x="8" y="3"/>
                        </a:cubicBezTo>
                        <a:cubicBezTo>
                          <a:pt x="6" y="5"/>
                          <a:pt x="0" y="4"/>
                          <a:pt x="3" y="9"/>
                        </a:cubicBezTo>
                        <a:cubicBezTo>
                          <a:pt x="4" y="11"/>
                          <a:pt x="8" y="12"/>
                          <a:pt x="11" y="11"/>
                        </a:cubicBezTo>
                        <a:cubicBezTo>
                          <a:pt x="12" y="11"/>
                          <a:pt x="12" y="9"/>
                          <a:pt x="13" y="9"/>
                        </a:cubicBezTo>
                        <a:cubicBezTo>
                          <a:pt x="15" y="9"/>
                          <a:pt x="17" y="9"/>
                          <a:pt x="18" y="9"/>
                        </a:cubicBezTo>
                        <a:cubicBezTo>
                          <a:pt x="19" y="9"/>
                          <a:pt x="19" y="7"/>
                          <a:pt x="19" y="6"/>
                        </a:cubicBezTo>
                        <a:cubicBezTo>
                          <a:pt x="20" y="5"/>
                          <a:pt x="23" y="7"/>
                          <a:pt x="24" y="7"/>
                        </a:cubicBezTo>
                        <a:cubicBezTo>
                          <a:pt x="25" y="7"/>
                          <a:pt x="27" y="7"/>
                          <a:pt x="28" y="7"/>
                        </a:cubicBezTo>
                        <a:cubicBezTo>
                          <a:pt x="29" y="7"/>
                          <a:pt x="29" y="5"/>
                          <a:pt x="30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81" name="Freeform 658">
                    <a:extLst>
                      <a:ext uri="{FF2B5EF4-FFF2-40B4-BE49-F238E27FC236}">
                        <a16:creationId xmlns:a16="http://schemas.microsoft.com/office/drawing/2014/main" xmlns="" id="{C1A0FD9B-7FAF-A24D-AC0C-EF7C4AB2F9E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760703" y="6086441"/>
                    <a:ext cx="439491" cy="328114"/>
                  </a:xfrm>
                  <a:custGeom>
                    <a:avLst/>
                    <a:gdLst>
                      <a:gd name="T0" fmla="*/ 11 w 47"/>
                      <a:gd name="T1" fmla="*/ 29 h 35"/>
                      <a:gd name="T2" fmla="*/ 18 w 47"/>
                      <a:gd name="T3" fmla="*/ 30 h 35"/>
                      <a:gd name="T4" fmla="*/ 23 w 47"/>
                      <a:gd name="T5" fmla="*/ 33 h 35"/>
                      <a:gd name="T6" fmla="*/ 25 w 47"/>
                      <a:gd name="T7" fmla="*/ 31 h 35"/>
                      <a:gd name="T8" fmla="*/ 29 w 47"/>
                      <a:gd name="T9" fmla="*/ 32 h 35"/>
                      <a:gd name="T10" fmla="*/ 33 w 47"/>
                      <a:gd name="T11" fmla="*/ 32 h 35"/>
                      <a:gd name="T12" fmla="*/ 36 w 47"/>
                      <a:gd name="T13" fmla="*/ 33 h 35"/>
                      <a:gd name="T14" fmla="*/ 38 w 47"/>
                      <a:gd name="T15" fmla="*/ 28 h 35"/>
                      <a:gd name="T16" fmla="*/ 42 w 47"/>
                      <a:gd name="T17" fmla="*/ 27 h 35"/>
                      <a:gd name="T18" fmla="*/ 40 w 47"/>
                      <a:gd name="T19" fmla="*/ 22 h 35"/>
                      <a:gd name="T20" fmla="*/ 44 w 47"/>
                      <a:gd name="T21" fmla="*/ 21 h 35"/>
                      <a:gd name="T22" fmla="*/ 45 w 47"/>
                      <a:gd name="T23" fmla="*/ 17 h 35"/>
                      <a:gd name="T24" fmla="*/ 42 w 47"/>
                      <a:gd name="T25" fmla="*/ 15 h 35"/>
                      <a:gd name="T26" fmla="*/ 39 w 47"/>
                      <a:gd name="T27" fmla="*/ 11 h 35"/>
                      <a:gd name="T28" fmla="*/ 38 w 47"/>
                      <a:gd name="T29" fmla="*/ 6 h 35"/>
                      <a:gd name="T30" fmla="*/ 35 w 47"/>
                      <a:gd name="T31" fmla="*/ 2 h 35"/>
                      <a:gd name="T32" fmla="*/ 33 w 47"/>
                      <a:gd name="T33" fmla="*/ 2 h 35"/>
                      <a:gd name="T34" fmla="*/ 30 w 47"/>
                      <a:gd name="T35" fmla="*/ 1 h 35"/>
                      <a:gd name="T36" fmla="*/ 28 w 47"/>
                      <a:gd name="T37" fmla="*/ 2 h 35"/>
                      <a:gd name="T38" fmla="*/ 25 w 47"/>
                      <a:gd name="T39" fmla="*/ 0 h 35"/>
                      <a:gd name="T40" fmla="*/ 22 w 47"/>
                      <a:gd name="T41" fmla="*/ 2 h 35"/>
                      <a:gd name="T42" fmla="*/ 17 w 47"/>
                      <a:gd name="T43" fmla="*/ 3 h 35"/>
                      <a:gd name="T44" fmla="*/ 17 w 47"/>
                      <a:gd name="T45" fmla="*/ 6 h 35"/>
                      <a:gd name="T46" fmla="*/ 13 w 47"/>
                      <a:gd name="T47" fmla="*/ 9 h 35"/>
                      <a:gd name="T48" fmla="*/ 12 w 47"/>
                      <a:gd name="T49" fmla="*/ 13 h 35"/>
                      <a:gd name="T50" fmla="*/ 8 w 47"/>
                      <a:gd name="T51" fmla="*/ 14 h 35"/>
                      <a:gd name="T52" fmla="*/ 1 w 47"/>
                      <a:gd name="T53" fmla="*/ 16 h 35"/>
                      <a:gd name="T54" fmla="*/ 2 w 47"/>
                      <a:gd name="T55" fmla="*/ 24 h 35"/>
                      <a:gd name="T56" fmla="*/ 1 w 47"/>
                      <a:gd name="T57" fmla="*/ 27 h 35"/>
                      <a:gd name="T58" fmla="*/ 1 w 47"/>
                      <a:gd name="T59" fmla="*/ 31 h 35"/>
                      <a:gd name="T60" fmla="*/ 5 w 47"/>
                      <a:gd name="T61" fmla="*/ 30 h 35"/>
                      <a:gd name="T62" fmla="*/ 11 w 47"/>
                      <a:gd name="T63" fmla="*/ 29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47" h="35">
                        <a:moveTo>
                          <a:pt x="11" y="29"/>
                        </a:moveTo>
                        <a:cubicBezTo>
                          <a:pt x="14" y="29"/>
                          <a:pt x="16" y="30"/>
                          <a:pt x="18" y="30"/>
                        </a:cubicBezTo>
                        <a:cubicBezTo>
                          <a:pt x="18" y="30"/>
                          <a:pt x="23" y="33"/>
                          <a:pt x="23" y="33"/>
                        </a:cubicBezTo>
                        <a:cubicBezTo>
                          <a:pt x="23" y="32"/>
                          <a:pt x="24" y="29"/>
                          <a:pt x="25" y="31"/>
                        </a:cubicBezTo>
                        <a:cubicBezTo>
                          <a:pt x="27" y="34"/>
                          <a:pt x="28" y="29"/>
                          <a:pt x="29" y="32"/>
                        </a:cubicBezTo>
                        <a:cubicBezTo>
                          <a:pt x="30" y="34"/>
                          <a:pt x="32" y="32"/>
                          <a:pt x="33" y="32"/>
                        </a:cubicBezTo>
                        <a:cubicBezTo>
                          <a:pt x="34" y="31"/>
                          <a:pt x="36" y="35"/>
                          <a:pt x="36" y="33"/>
                        </a:cubicBezTo>
                        <a:cubicBezTo>
                          <a:pt x="37" y="31"/>
                          <a:pt x="36" y="29"/>
                          <a:pt x="38" y="28"/>
                        </a:cubicBezTo>
                        <a:cubicBezTo>
                          <a:pt x="39" y="28"/>
                          <a:pt x="41" y="27"/>
                          <a:pt x="42" y="27"/>
                        </a:cubicBezTo>
                        <a:cubicBezTo>
                          <a:pt x="41" y="26"/>
                          <a:pt x="40" y="24"/>
                          <a:pt x="40" y="22"/>
                        </a:cubicBezTo>
                        <a:cubicBezTo>
                          <a:pt x="40" y="20"/>
                          <a:pt x="42" y="22"/>
                          <a:pt x="44" y="21"/>
                        </a:cubicBezTo>
                        <a:cubicBezTo>
                          <a:pt x="46" y="21"/>
                          <a:pt x="47" y="19"/>
                          <a:pt x="45" y="17"/>
                        </a:cubicBezTo>
                        <a:cubicBezTo>
                          <a:pt x="44" y="16"/>
                          <a:pt x="43" y="17"/>
                          <a:pt x="42" y="15"/>
                        </a:cubicBezTo>
                        <a:cubicBezTo>
                          <a:pt x="41" y="14"/>
                          <a:pt x="40" y="13"/>
                          <a:pt x="39" y="11"/>
                        </a:cubicBezTo>
                        <a:cubicBezTo>
                          <a:pt x="38" y="10"/>
                          <a:pt x="38" y="8"/>
                          <a:pt x="38" y="6"/>
                        </a:cubicBezTo>
                        <a:cubicBezTo>
                          <a:pt x="39" y="4"/>
                          <a:pt x="36" y="2"/>
                          <a:pt x="35" y="2"/>
                        </a:cubicBezTo>
                        <a:cubicBezTo>
                          <a:pt x="34" y="1"/>
                          <a:pt x="34" y="2"/>
                          <a:pt x="33" y="2"/>
                        </a:cubicBezTo>
                        <a:cubicBezTo>
                          <a:pt x="31" y="3"/>
                          <a:pt x="31" y="2"/>
                          <a:pt x="30" y="1"/>
                        </a:cubicBezTo>
                        <a:cubicBezTo>
                          <a:pt x="29" y="0"/>
                          <a:pt x="29" y="2"/>
                          <a:pt x="28" y="2"/>
                        </a:cubicBezTo>
                        <a:cubicBezTo>
                          <a:pt x="27" y="2"/>
                          <a:pt x="25" y="0"/>
                          <a:pt x="25" y="0"/>
                        </a:cubicBezTo>
                        <a:cubicBezTo>
                          <a:pt x="23" y="0"/>
                          <a:pt x="23" y="2"/>
                          <a:pt x="22" y="2"/>
                        </a:cubicBezTo>
                        <a:cubicBezTo>
                          <a:pt x="20" y="3"/>
                          <a:pt x="19" y="3"/>
                          <a:pt x="17" y="3"/>
                        </a:cubicBezTo>
                        <a:cubicBezTo>
                          <a:pt x="16" y="4"/>
                          <a:pt x="17" y="6"/>
                          <a:pt x="17" y="6"/>
                        </a:cubicBezTo>
                        <a:cubicBezTo>
                          <a:pt x="16" y="8"/>
                          <a:pt x="13" y="7"/>
                          <a:pt x="13" y="9"/>
                        </a:cubicBezTo>
                        <a:cubicBezTo>
                          <a:pt x="12" y="10"/>
                          <a:pt x="12" y="11"/>
                          <a:pt x="12" y="13"/>
                        </a:cubicBezTo>
                        <a:cubicBezTo>
                          <a:pt x="12" y="14"/>
                          <a:pt x="9" y="14"/>
                          <a:pt x="8" y="14"/>
                        </a:cubicBezTo>
                        <a:cubicBezTo>
                          <a:pt x="5" y="15"/>
                          <a:pt x="4" y="16"/>
                          <a:pt x="1" y="16"/>
                        </a:cubicBezTo>
                        <a:cubicBezTo>
                          <a:pt x="2" y="19"/>
                          <a:pt x="5" y="21"/>
                          <a:pt x="2" y="24"/>
                        </a:cubicBezTo>
                        <a:cubicBezTo>
                          <a:pt x="0" y="25"/>
                          <a:pt x="0" y="26"/>
                          <a:pt x="1" y="27"/>
                        </a:cubicBezTo>
                        <a:cubicBezTo>
                          <a:pt x="3" y="28"/>
                          <a:pt x="1" y="30"/>
                          <a:pt x="1" y="31"/>
                        </a:cubicBezTo>
                        <a:cubicBezTo>
                          <a:pt x="3" y="31"/>
                          <a:pt x="4" y="31"/>
                          <a:pt x="5" y="30"/>
                        </a:cubicBezTo>
                        <a:cubicBezTo>
                          <a:pt x="7" y="29"/>
                          <a:pt x="10" y="29"/>
                          <a:pt x="11" y="2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82" name="Freeform 659">
                    <a:extLst>
                      <a:ext uri="{FF2B5EF4-FFF2-40B4-BE49-F238E27FC236}">
                        <a16:creationId xmlns:a16="http://schemas.microsoft.com/office/drawing/2014/main" xmlns="" id="{0F9E1D37-A6DE-4A47-A495-D6AE60733F9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658794" y="6067328"/>
                    <a:ext cx="270700" cy="178393"/>
                  </a:xfrm>
                  <a:custGeom>
                    <a:avLst/>
                    <a:gdLst>
                      <a:gd name="T0" fmla="*/ 16 w 29"/>
                      <a:gd name="T1" fmla="*/ 18 h 19"/>
                      <a:gd name="T2" fmla="*/ 23 w 29"/>
                      <a:gd name="T3" fmla="*/ 15 h 19"/>
                      <a:gd name="T4" fmla="*/ 23 w 29"/>
                      <a:gd name="T5" fmla="*/ 12 h 19"/>
                      <a:gd name="T6" fmla="*/ 27 w 29"/>
                      <a:gd name="T7" fmla="*/ 9 h 19"/>
                      <a:gd name="T8" fmla="*/ 26 w 29"/>
                      <a:gd name="T9" fmla="*/ 4 h 19"/>
                      <a:gd name="T10" fmla="*/ 19 w 29"/>
                      <a:gd name="T11" fmla="*/ 1 h 19"/>
                      <a:gd name="T12" fmla="*/ 10 w 29"/>
                      <a:gd name="T13" fmla="*/ 1 h 19"/>
                      <a:gd name="T14" fmla="*/ 0 w 29"/>
                      <a:gd name="T15" fmla="*/ 4 h 19"/>
                      <a:gd name="T16" fmla="*/ 1 w 29"/>
                      <a:gd name="T17" fmla="*/ 6 h 19"/>
                      <a:gd name="T18" fmla="*/ 2 w 29"/>
                      <a:gd name="T19" fmla="*/ 9 h 19"/>
                      <a:gd name="T20" fmla="*/ 5 w 29"/>
                      <a:gd name="T21" fmla="*/ 10 h 19"/>
                      <a:gd name="T22" fmla="*/ 9 w 29"/>
                      <a:gd name="T23" fmla="*/ 11 h 19"/>
                      <a:gd name="T24" fmla="*/ 8 w 29"/>
                      <a:gd name="T25" fmla="*/ 15 h 19"/>
                      <a:gd name="T26" fmla="*/ 12 w 29"/>
                      <a:gd name="T27" fmla="*/ 18 h 19"/>
                      <a:gd name="T28" fmla="*/ 16 w 29"/>
                      <a:gd name="T29" fmla="*/ 18 h 19"/>
                      <a:gd name="T30" fmla="*/ 16 w 29"/>
                      <a:gd name="T31" fmla="*/ 18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9" h="19">
                        <a:moveTo>
                          <a:pt x="16" y="18"/>
                        </a:moveTo>
                        <a:cubicBezTo>
                          <a:pt x="18" y="16"/>
                          <a:pt x="21" y="16"/>
                          <a:pt x="23" y="15"/>
                        </a:cubicBezTo>
                        <a:cubicBezTo>
                          <a:pt x="23" y="14"/>
                          <a:pt x="23" y="13"/>
                          <a:pt x="23" y="12"/>
                        </a:cubicBezTo>
                        <a:cubicBezTo>
                          <a:pt x="24" y="10"/>
                          <a:pt x="25" y="10"/>
                          <a:pt x="27" y="9"/>
                        </a:cubicBezTo>
                        <a:cubicBezTo>
                          <a:pt x="29" y="8"/>
                          <a:pt x="28" y="5"/>
                          <a:pt x="26" y="4"/>
                        </a:cubicBezTo>
                        <a:cubicBezTo>
                          <a:pt x="24" y="3"/>
                          <a:pt x="22" y="2"/>
                          <a:pt x="19" y="1"/>
                        </a:cubicBezTo>
                        <a:cubicBezTo>
                          <a:pt x="17" y="0"/>
                          <a:pt x="13" y="1"/>
                          <a:pt x="10" y="1"/>
                        </a:cubicBezTo>
                        <a:cubicBezTo>
                          <a:pt x="8" y="1"/>
                          <a:pt x="0" y="0"/>
                          <a:pt x="0" y="4"/>
                        </a:cubicBezTo>
                        <a:cubicBezTo>
                          <a:pt x="0" y="4"/>
                          <a:pt x="1" y="5"/>
                          <a:pt x="1" y="6"/>
                        </a:cubicBezTo>
                        <a:cubicBezTo>
                          <a:pt x="2" y="7"/>
                          <a:pt x="1" y="8"/>
                          <a:pt x="2" y="9"/>
                        </a:cubicBezTo>
                        <a:cubicBezTo>
                          <a:pt x="3" y="9"/>
                          <a:pt x="4" y="11"/>
                          <a:pt x="5" y="10"/>
                        </a:cubicBezTo>
                        <a:cubicBezTo>
                          <a:pt x="7" y="10"/>
                          <a:pt x="9" y="9"/>
                          <a:pt x="9" y="11"/>
                        </a:cubicBezTo>
                        <a:cubicBezTo>
                          <a:pt x="9" y="12"/>
                          <a:pt x="9" y="14"/>
                          <a:pt x="8" y="15"/>
                        </a:cubicBezTo>
                        <a:cubicBezTo>
                          <a:pt x="11" y="15"/>
                          <a:pt x="11" y="15"/>
                          <a:pt x="12" y="18"/>
                        </a:cubicBezTo>
                        <a:cubicBezTo>
                          <a:pt x="13" y="18"/>
                          <a:pt x="16" y="18"/>
                          <a:pt x="16" y="18"/>
                        </a:cubicBezTo>
                        <a:cubicBezTo>
                          <a:pt x="17" y="17"/>
                          <a:pt x="15" y="19"/>
                          <a:pt x="16" y="1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83" name="Freeform 660">
                    <a:extLst>
                      <a:ext uri="{FF2B5EF4-FFF2-40B4-BE49-F238E27FC236}">
                        <a16:creationId xmlns:a16="http://schemas.microsoft.com/office/drawing/2014/main" xmlns="" id="{87588DEA-96C8-1A45-8DAE-1586E3CD21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658794" y="5955834"/>
                    <a:ext cx="334397" cy="168837"/>
                  </a:xfrm>
                  <a:custGeom>
                    <a:avLst/>
                    <a:gdLst>
                      <a:gd name="T0" fmla="*/ 11 w 36"/>
                      <a:gd name="T1" fmla="*/ 13 h 18"/>
                      <a:gd name="T2" fmla="*/ 19 w 36"/>
                      <a:gd name="T3" fmla="*/ 12 h 18"/>
                      <a:gd name="T4" fmla="*/ 25 w 36"/>
                      <a:gd name="T5" fmla="*/ 15 h 18"/>
                      <a:gd name="T6" fmla="*/ 29 w 36"/>
                      <a:gd name="T7" fmla="*/ 17 h 18"/>
                      <a:gd name="T8" fmla="*/ 33 w 36"/>
                      <a:gd name="T9" fmla="*/ 16 h 18"/>
                      <a:gd name="T10" fmla="*/ 36 w 36"/>
                      <a:gd name="T11" fmla="*/ 14 h 18"/>
                      <a:gd name="T12" fmla="*/ 34 w 36"/>
                      <a:gd name="T13" fmla="*/ 8 h 18"/>
                      <a:gd name="T14" fmla="*/ 31 w 36"/>
                      <a:gd name="T15" fmla="*/ 4 h 18"/>
                      <a:gd name="T16" fmla="*/ 25 w 36"/>
                      <a:gd name="T17" fmla="*/ 3 h 18"/>
                      <a:gd name="T18" fmla="*/ 18 w 36"/>
                      <a:gd name="T19" fmla="*/ 1 h 18"/>
                      <a:gd name="T20" fmla="*/ 17 w 36"/>
                      <a:gd name="T21" fmla="*/ 5 h 18"/>
                      <a:gd name="T22" fmla="*/ 15 w 36"/>
                      <a:gd name="T23" fmla="*/ 7 h 18"/>
                      <a:gd name="T24" fmla="*/ 8 w 36"/>
                      <a:gd name="T25" fmla="*/ 4 h 18"/>
                      <a:gd name="T26" fmla="*/ 0 w 36"/>
                      <a:gd name="T27" fmla="*/ 15 h 18"/>
                      <a:gd name="T28" fmla="*/ 11 w 36"/>
                      <a:gd name="T29" fmla="*/ 13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36" h="18">
                        <a:moveTo>
                          <a:pt x="11" y="13"/>
                        </a:moveTo>
                        <a:cubicBezTo>
                          <a:pt x="14" y="13"/>
                          <a:pt x="16" y="12"/>
                          <a:pt x="19" y="12"/>
                        </a:cubicBezTo>
                        <a:cubicBezTo>
                          <a:pt x="20" y="12"/>
                          <a:pt x="24" y="14"/>
                          <a:pt x="25" y="15"/>
                        </a:cubicBezTo>
                        <a:cubicBezTo>
                          <a:pt x="26" y="16"/>
                          <a:pt x="27" y="18"/>
                          <a:pt x="29" y="17"/>
                        </a:cubicBezTo>
                        <a:cubicBezTo>
                          <a:pt x="30" y="17"/>
                          <a:pt x="31" y="16"/>
                          <a:pt x="33" y="16"/>
                        </a:cubicBezTo>
                        <a:cubicBezTo>
                          <a:pt x="34" y="16"/>
                          <a:pt x="34" y="14"/>
                          <a:pt x="36" y="14"/>
                        </a:cubicBezTo>
                        <a:cubicBezTo>
                          <a:pt x="35" y="12"/>
                          <a:pt x="33" y="9"/>
                          <a:pt x="34" y="8"/>
                        </a:cubicBezTo>
                        <a:cubicBezTo>
                          <a:pt x="35" y="6"/>
                          <a:pt x="32" y="4"/>
                          <a:pt x="31" y="4"/>
                        </a:cubicBezTo>
                        <a:cubicBezTo>
                          <a:pt x="29" y="3"/>
                          <a:pt x="27" y="5"/>
                          <a:pt x="25" y="3"/>
                        </a:cubicBezTo>
                        <a:cubicBezTo>
                          <a:pt x="22" y="1"/>
                          <a:pt x="21" y="0"/>
                          <a:pt x="18" y="1"/>
                        </a:cubicBezTo>
                        <a:cubicBezTo>
                          <a:pt x="16" y="2"/>
                          <a:pt x="17" y="3"/>
                          <a:pt x="17" y="5"/>
                        </a:cubicBezTo>
                        <a:cubicBezTo>
                          <a:pt x="16" y="6"/>
                          <a:pt x="16" y="7"/>
                          <a:pt x="15" y="7"/>
                        </a:cubicBezTo>
                        <a:cubicBezTo>
                          <a:pt x="12" y="9"/>
                          <a:pt x="10" y="5"/>
                          <a:pt x="8" y="4"/>
                        </a:cubicBezTo>
                        <a:cubicBezTo>
                          <a:pt x="3" y="0"/>
                          <a:pt x="0" y="11"/>
                          <a:pt x="0" y="15"/>
                        </a:cubicBezTo>
                        <a:cubicBezTo>
                          <a:pt x="4" y="13"/>
                          <a:pt x="7" y="13"/>
                          <a:pt x="11" y="1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84" name="Freeform 661">
                    <a:extLst>
                      <a:ext uri="{FF2B5EF4-FFF2-40B4-BE49-F238E27FC236}">
                        <a16:creationId xmlns:a16="http://schemas.microsoft.com/office/drawing/2014/main" xmlns="" id="{3DCDE57D-C3B4-2640-AB20-67D8B04614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760703" y="5853898"/>
                    <a:ext cx="222932" cy="140163"/>
                  </a:xfrm>
                  <a:custGeom>
                    <a:avLst/>
                    <a:gdLst>
                      <a:gd name="T0" fmla="*/ 16 w 24"/>
                      <a:gd name="T1" fmla="*/ 15 h 15"/>
                      <a:gd name="T2" fmla="*/ 20 w 24"/>
                      <a:gd name="T3" fmla="*/ 15 h 15"/>
                      <a:gd name="T4" fmla="*/ 22 w 24"/>
                      <a:gd name="T5" fmla="*/ 13 h 15"/>
                      <a:gd name="T6" fmla="*/ 22 w 24"/>
                      <a:gd name="T7" fmla="*/ 10 h 15"/>
                      <a:gd name="T8" fmla="*/ 21 w 24"/>
                      <a:gd name="T9" fmla="*/ 5 h 15"/>
                      <a:gd name="T10" fmla="*/ 24 w 24"/>
                      <a:gd name="T11" fmla="*/ 0 h 15"/>
                      <a:gd name="T12" fmla="*/ 12 w 24"/>
                      <a:gd name="T13" fmla="*/ 0 h 15"/>
                      <a:gd name="T14" fmla="*/ 6 w 24"/>
                      <a:gd name="T15" fmla="*/ 1 h 15"/>
                      <a:gd name="T16" fmla="*/ 0 w 24"/>
                      <a:gd name="T17" fmla="*/ 5 h 15"/>
                      <a:gd name="T18" fmla="*/ 2 w 24"/>
                      <a:gd name="T19" fmla="*/ 6 h 15"/>
                      <a:gd name="T20" fmla="*/ 2 w 24"/>
                      <a:gd name="T21" fmla="*/ 8 h 15"/>
                      <a:gd name="T22" fmla="*/ 7 w 24"/>
                      <a:gd name="T23" fmla="*/ 9 h 15"/>
                      <a:gd name="T24" fmla="*/ 6 w 24"/>
                      <a:gd name="T25" fmla="*/ 13 h 15"/>
                      <a:gd name="T26" fmla="*/ 11 w 24"/>
                      <a:gd name="T27" fmla="*/ 12 h 15"/>
                      <a:gd name="T28" fmla="*/ 16 w 24"/>
                      <a:gd name="T29" fmla="*/ 15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24" h="15">
                        <a:moveTo>
                          <a:pt x="16" y="15"/>
                        </a:moveTo>
                        <a:cubicBezTo>
                          <a:pt x="17" y="15"/>
                          <a:pt x="19" y="15"/>
                          <a:pt x="20" y="15"/>
                        </a:cubicBezTo>
                        <a:cubicBezTo>
                          <a:pt x="20" y="14"/>
                          <a:pt x="22" y="14"/>
                          <a:pt x="22" y="13"/>
                        </a:cubicBezTo>
                        <a:cubicBezTo>
                          <a:pt x="22" y="12"/>
                          <a:pt x="22" y="11"/>
                          <a:pt x="22" y="10"/>
                        </a:cubicBezTo>
                        <a:cubicBezTo>
                          <a:pt x="21" y="8"/>
                          <a:pt x="20" y="7"/>
                          <a:pt x="21" y="5"/>
                        </a:cubicBezTo>
                        <a:cubicBezTo>
                          <a:pt x="23" y="4"/>
                          <a:pt x="24" y="2"/>
                          <a:pt x="24" y="0"/>
                        </a:cubicBezTo>
                        <a:cubicBezTo>
                          <a:pt x="22" y="3"/>
                          <a:pt x="15" y="0"/>
                          <a:pt x="12" y="0"/>
                        </a:cubicBezTo>
                        <a:cubicBezTo>
                          <a:pt x="10" y="0"/>
                          <a:pt x="8" y="0"/>
                          <a:pt x="6" y="1"/>
                        </a:cubicBezTo>
                        <a:cubicBezTo>
                          <a:pt x="5" y="1"/>
                          <a:pt x="0" y="5"/>
                          <a:pt x="0" y="5"/>
                        </a:cubicBezTo>
                        <a:cubicBezTo>
                          <a:pt x="0" y="6"/>
                          <a:pt x="3" y="5"/>
                          <a:pt x="2" y="6"/>
                        </a:cubicBezTo>
                        <a:cubicBezTo>
                          <a:pt x="2" y="7"/>
                          <a:pt x="2" y="7"/>
                          <a:pt x="2" y="8"/>
                        </a:cubicBezTo>
                        <a:cubicBezTo>
                          <a:pt x="3" y="10"/>
                          <a:pt x="7" y="9"/>
                          <a:pt x="7" y="9"/>
                        </a:cubicBezTo>
                        <a:cubicBezTo>
                          <a:pt x="7" y="10"/>
                          <a:pt x="6" y="12"/>
                          <a:pt x="6" y="13"/>
                        </a:cubicBezTo>
                        <a:cubicBezTo>
                          <a:pt x="7" y="12"/>
                          <a:pt x="9" y="11"/>
                          <a:pt x="11" y="12"/>
                        </a:cubicBezTo>
                        <a:cubicBezTo>
                          <a:pt x="13" y="13"/>
                          <a:pt x="14" y="15"/>
                          <a:pt x="16" y="1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85" name="Freeform 662">
                    <a:extLst>
                      <a:ext uri="{FF2B5EF4-FFF2-40B4-BE49-F238E27FC236}">
                        <a16:creationId xmlns:a16="http://schemas.microsoft.com/office/drawing/2014/main" xmlns="" id="{ABA94F58-F82C-EF4C-B5F9-3199852A0A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591917" y="6143782"/>
                    <a:ext cx="149682" cy="73269"/>
                  </a:xfrm>
                  <a:custGeom>
                    <a:avLst/>
                    <a:gdLst>
                      <a:gd name="T0" fmla="*/ 16 w 16"/>
                      <a:gd name="T1" fmla="*/ 4 h 8"/>
                      <a:gd name="T2" fmla="*/ 12 w 16"/>
                      <a:gd name="T3" fmla="*/ 2 h 8"/>
                      <a:gd name="T4" fmla="*/ 8 w 16"/>
                      <a:gd name="T5" fmla="*/ 0 h 8"/>
                      <a:gd name="T6" fmla="*/ 7 w 16"/>
                      <a:gd name="T7" fmla="*/ 3 h 8"/>
                      <a:gd name="T8" fmla="*/ 5 w 16"/>
                      <a:gd name="T9" fmla="*/ 2 h 8"/>
                      <a:gd name="T10" fmla="*/ 2 w 16"/>
                      <a:gd name="T11" fmla="*/ 3 h 8"/>
                      <a:gd name="T12" fmla="*/ 0 w 16"/>
                      <a:gd name="T13" fmla="*/ 5 h 8"/>
                      <a:gd name="T14" fmla="*/ 0 w 16"/>
                      <a:gd name="T15" fmla="*/ 6 h 8"/>
                      <a:gd name="T16" fmla="*/ 2 w 16"/>
                      <a:gd name="T17" fmla="*/ 6 h 8"/>
                      <a:gd name="T18" fmla="*/ 8 w 16"/>
                      <a:gd name="T19" fmla="*/ 7 h 8"/>
                      <a:gd name="T20" fmla="*/ 16 w 16"/>
                      <a:gd name="T21" fmla="*/ 4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6" h="8">
                        <a:moveTo>
                          <a:pt x="16" y="4"/>
                        </a:moveTo>
                        <a:cubicBezTo>
                          <a:pt x="16" y="1"/>
                          <a:pt x="14" y="2"/>
                          <a:pt x="12" y="2"/>
                        </a:cubicBezTo>
                        <a:cubicBezTo>
                          <a:pt x="11" y="3"/>
                          <a:pt x="10" y="1"/>
                          <a:pt x="8" y="0"/>
                        </a:cubicBezTo>
                        <a:cubicBezTo>
                          <a:pt x="8" y="1"/>
                          <a:pt x="8" y="2"/>
                          <a:pt x="7" y="3"/>
                        </a:cubicBezTo>
                        <a:cubicBezTo>
                          <a:pt x="6" y="3"/>
                          <a:pt x="7" y="1"/>
                          <a:pt x="5" y="2"/>
                        </a:cubicBezTo>
                        <a:cubicBezTo>
                          <a:pt x="4" y="2"/>
                          <a:pt x="2" y="2"/>
                          <a:pt x="2" y="3"/>
                        </a:cubicBezTo>
                        <a:cubicBezTo>
                          <a:pt x="1" y="5"/>
                          <a:pt x="2" y="6"/>
                          <a:pt x="0" y="5"/>
                        </a:cubicBezTo>
                        <a:cubicBezTo>
                          <a:pt x="0" y="5"/>
                          <a:pt x="0" y="5"/>
                          <a:pt x="0" y="6"/>
                        </a:cubicBezTo>
                        <a:cubicBezTo>
                          <a:pt x="0" y="6"/>
                          <a:pt x="1" y="6"/>
                          <a:pt x="2" y="6"/>
                        </a:cubicBezTo>
                        <a:cubicBezTo>
                          <a:pt x="4" y="7"/>
                          <a:pt x="6" y="7"/>
                          <a:pt x="8" y="7"/>
                        </a:cubicBezTo>
                        <a:cubicBezTo>
                          <a:pt x="10" y="7"/>
                          <a:pt x="16" y="8"/>
                          <a:pt x="16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86" name="Freeform 663">
                    <a:extLst>
                      <a:ext uri="{FF2B5EF4-FFF2-40B4-BE49-F238E27FC236}">
                        <a16:creationId xmlns:a16="http://schemas.microsoft.com/office/drawing/2014/main" xmlns="" id="{9BDC2168-BD8B-DE47-8BD3-E43B07A2FD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359429" y="6162893"/>
                    <a:ext cx="445860" cy="391823"/>
                  </a:xfrm>
                  <a:custGeom>
                    <a:avLst/>
                    <a:gdLst>
                      <a:gd name="T0" fmla="*/ 1 w 48"/>
                      <a:gd name="T1" fmla="*/ 12 h 42"/>
                      <a:gd name="T2" fmla="*/ 0 w 48"/>
                      <a:gd name="T3" fmla="*/ 16 h 42"/>
                      <a:gd name="T4" fmla="*/ 2 w 48"/>
                      <a:gd name="T5" fmla="*/ 20 h 42"/>
                      <a:gd name="T6" fmla="*/ 4 w 48"/>
                      <a:gd name="T7" fmla="*/ 27 h 42"/>
                      <a:gd name="T8" fmla="*/ 9 w 48"/>
                      <a:gd name="T9" fmla="*/ 31 h 42"/>
                      <a:gd name="T10" fmla="*/ 10 w 48"/>
                      <a:gd name="T11" fmla="*/ 33 h 42"/>
                      <a:gd name="T12" fmla="*/ 13 w 48"/>
                      <a:gd name="T13" fmla="*/ 32 h 42"/>
                      <a:gd name="T14" fmla="*/ 21 w 48"/>
                      <a:gd name="T15" fmla="*/ 36 h 42"/>
                      <a:gd name="T16" fmla="*/ 25 w 48"/>
                      <a:gd name="T17" fmla="*/ 37 h 42"/>
                      <a:gd name="T18" fmla="*/ 33 w 48"/>
                      <a:gd name="T19" fmla="*/ 37 h 42"/>
                      <a:gd name="T20" fmla="*/ 39 w 48"/>
                      <a:gd name="T21" fmla="*/ 41 h 42"/>
                      <a:gd name="T22" fmla="*/ 41 w 48"/>
                      <a:gd name="T23" fmla="*/ 35 h 42"/>
                      <a:gd name="T24" fmla="*/ 44 w 48"/>
                      <a:gd name="T25" fmla="*/ 32 h 42"/>
                      <a:gd name="T26" fmla="*/ 48 w 48"/>
                      <a:gd name="T27" fmla="*/ 31 h 42"/>
                      <a:gd name="T28" fmla="*/ 45 w 48"/>
                      <a:gd name="T29" fmla="*/ 26 h 42"/>
                      <a:gd name="T30" fmla="*/ 44 w 48"/>
                      <a:gd name="T31" fmla="*/ 19 h 42"/>
                      <a:gd name="T32" fmla="*/ 46 w 48"/>
                      <a:gd name="T33" fmla="*/ 12 h 42"/>
                      <a:gd name="T34" fmla="*/ 44 w 48"/>
                      <a:gd name="T35" fmla="*/ 7 h 42"/>
                      <a:gd name="T36" fmla="*/ 42 w 48"/>
                      <a:gd name="T37" fmla="*/ 5 h 42"/>
                      <a:gd name="T38" fmla="*/ 25 w 48"/>
                      <a:gd name="T39" fmla="*/ 4 h 42"/>
                      <a:gd name="T40" fmla="*/ 20 w 48"/>
                      <a:gd name="T41" fmla="*/ 2 h 42"/>
                      <a:gd name="T42" fmla="*/ 13 w 48"/>
                      <a:gd name="T43" fmla="*/ 4 h 42"/>
                      <a:gd name="T44" fmla="*/ 6 w 48"/>
                      <a:gd name="T45" fmla="*/ 6 h 42"/>
                      <a:gd name="T46" fmla="*/ 2 w 48"/>
                      <a:gd name="T47" fmla="*/ 7 h 42"/>
                      <a:gd name="T48" fmla="*/ 1 w 48"/>
                      <a:gd name="T49" fmla="*/ 9 h 42"/>
                      <a:gd name="T50" fmla="*/ 1 w 48"/>
                      <a:gd name="T51" fmla="*/ 12 h 42"/>
                      <a:gd name="T52" fmla="*/ 1 w 48"/>
                      <a:gd name="T53" fmla="*/ 12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48" h="42">
                        <a:moveTo>
                          <a:pt x="1" y="12"/>
                        </a:moveTo>
                        <a:cubicBezTo>
                          <a:pt x="1" y="13"/>
                          <a:pt x="0" y="15"/>
                          <a:pt x="0" y="16"/>
                        </a:cubicBezTo>
                        <a:cubicBezTo>
                          <a:pt x="1" y="17"/>
                          <a:pt x="2" y="19"/>
                          <a:pt x="2" y="20"/>
                        </a:cubicBezTo>
                        <a:cubicBezTo>
                          <a:pt x="2" y="22"/>
                          <a:pt x="3" y="25"/>
                          <a:pt x="4" y="27"/>
                        </a:cubicBezTo>
                        <a:cubicBezTo>
                          <a:pt x="5" y="30"/>
                          <a:pt x="8" y="29"/>
                          <a:pt x="9" y="31"/>
                        </a:cubicBezTo>
                        <a:cubicBezTo>
                          <a:pt x="9" y="31"/>
                          <a:pt x="9" y="33"/>
                          <a:pt x="10" y="33"/>
                        </a:cubicBezTo>
                        <a:cubicBezTo>
                          <a:pt x="11" y="34"/>
                          <a:pt x="12" y="32"/>
                          <a:pt x="13" y="32"/>
                        </a:cubicBezTo>
                        <a:cubicBezTo>
                          <a:pt x="15" y="31"/>
                          <a:pt x="19" y="35"/>
                          <a:pt x="21" y="36"/>
                        </a:cubicBezTo>
                        <a:cubicBezTo>
                          <a:pt x="22" y="37"/>
                          <a:pt x="23" y="39"/>
                          <a:pt x="25" y="37"/>
                        </a:cubicBezTo>
                        <a:cubicBezTo>
                          <a:pt x="26" y="36"/>
                          <a:pt x="31" y="37"/>
                          <a:pt x="33" y="37"/>
                        </a:cubicBezTo>
                        <a:cubicBezTo>
                          <a:pt x="36" y="37"/>
                          <a:pt x="37" y="39"/>
                          <a:pt x="39" y="41"/>
                        </a:cubicBezTo>
                        <a:cubicBezTo>
                          <a:pt x="40" y="42"/>
                          <a:pt x="40" y="36"/>
                          <a:pt x="41" y="35"/>
                        </a:cubicBezTo>
                        <a:cubicBezTo>
                          <a:pt x="42" y="34"/>
                          <a:pt x="43" y="33"/>
                          <a:pt x="44" y="32"/>
                        </a:cubicBezTo>
                        <a:cubicBezTo>
                          <a:pt x="45" y="32"/>
                          <a:pt x="48" y="32"/>
                          <a:pt x="48" y="31"/>
                        </a:cubicBezTo>
                        <a:cubicBezTo>
                          <a:pt x="47" y="28"/>
                          <a:pt x="47" y="27"/>
                          <a:pt x="45" y="26"/>
                        </a:cubicBezTo>
                        <a:cubicBezTo>
                          <a:pt x="43" y="24"/>
                          <a:pt x="46" y="21"/>
                          <a:pt x="44" y="19"/>
                        </a:cubicBezTo>
                        <a:cubicBezTo>
                          <a:pt x="42" y="18"/>
                          <a:pt x="47" y="14"/>
                          <a:pt x="46" y="12"/>
                        </a:cubicBezTo>
                        <a:cubicBezTo>
                          <a:pt x="45" y="10"/>
                          <a:pt x="44" y="9"/>
                          <a:pt x="44" y="7"/>
                        </a:cubicBezTo>
                        <a:cubicBezTo>
                          <a:pt x="44" y="6"/>
                          <a:pt x="44" y="5"/>
                          <a:pt x="42" y="5"/>
                        </a:cubicBezTo>
                        <a:cubicBezTo>
                          <a:pt x="37" y="3"/>
                          <a:pt x="30" y="6"/>
                          <a:pt x="25" y="4"/>
                        </a:cubicBezTo>
                        <a:cubicBezTo>
                          <a:pt x="25" y="7"/>
                          <a:pt x="21" y="2"/>
                          <a:pt x="20" y="2"/>
                        </a:cubicBezTo>
                        <a:cubicBezTo>
                          <a:pt x="17" y="0"/>
                          <a:pt x="15" y="2"/>
                          <a:pt x="13" y="4"/>
                        </a:cubicBezTo>
                        <a:cubicBezTo>
                          <a:pt x="10" y="5"/>
                          <a:pt x="8" y="6"/>
                          <a:pt x="6" y="6"/>
                        </a:cubicBezTo>
                        <a:cubicBezTo>
                          <a:pt x="5" y="7"/>
                          <a:pt x="3" y="7"/>
                          <a:pt x="2" y="7"/>
                        </a:cubicBezTo>
                        <a:cubicBezTo>
                          <a:pt x="1" y="8"/>
                          <a:pt x="3" y="9"/>
                          <a:pt x="1" y="9"/>
                        </a:cubicBezTo>
                        <a:cubicBezTo>
                          <a:pt x="1" y="10"/>
                          <a:pt x="1" y="11"/>
                          <a:pt x="1" y="12"/>
                        </a:cubicBezTo>
                        <a:cubicBezTo>
                          <a:pt x="1" y="14"/>
                          <a:pt x="1" y="12"/>
                          <a:pt x="1" y="1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87" name="Freeform 664">
                    <a:extLst>
                      <a:ext uri="{FF2B5EF4-FFF2-40B4-BE49-F238E27FC236}">
                        <a16:creationId xmlns:a16="http://schemas.microsoft.com/office/drawing/2014/main" xmlns="" id="{CD7843C2-8CFB-494E-9B0F-3C196B425B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630129" y="6573832"/>
                    <a:ext cx="429938" cy="280329"/>
                  </a:xfrm>
                  <a:custGeom>
                    <a:avLst/>
                    <a:gdLst>
                      <a:gd name="T0" fmla="*/ 38 w 46"/>
                      <a:gd name="T1" fmla="*/ 13 h 30"/>
                      <a:gd name="T2" fmla="*/ 35 w 46"/>
                      <a:gd name="T3" fmla="*/ 6 h 30"/>
                      <a:gd name="T4" fmla="*/ 32 w 46"/>
                      <a:gd name="T5" fmla="*/ 0 h 30"/>
                      <a:gd name="T6" fmla="*/ 22 w 46"/>
                      <a:gd name="T7" fmla="*/ 4 h 30"/>
                      <a:gd name="T8" fmla="*/ 18 w 46"/>
                      <a:gd name="T9" fmla="*/ 3 h 30"/>
                      <a:gd name="T10" fmla="*/ 12 w 46"/>
                      <a:gd name="T11" fmla="*/ 3 h 30"/>
                      <a:gd name="T12" fmla="*/ 8 w 46"/>
                      <a:gd name="T13" fmla="*/ 6 h 30"/>
                      <a:gd name="T14" fmla="*/ 4 w 46"/>
                      <a:gd name="T15" fmla="*/ 14 h 30"/>
                      <a:gd name="T16" fmla="*/ 0 w 46"/>
                      <a:gd name="T17" fmla="*/ 15 h 30"/>
                      <a:gd name="T18" fmla="*/ 3 w 46"/>
                      <a:gd name="T19" fmla="*/ 18 h 30"/>
                      <a:gd name="T20" fmla="*/ 5 w 46"/>
                      <a:gd name="T21" fmla="*/ 22 h 30"/>
                      <a:gd name="T22" fmla="*/ 8 w 46"/>
                      <a:gd name="T23" fmla="*/ 24 h 30"/>
                      <a:gd name="T24" fmla="*/ 11 w 46"/>
                      <a:gd name="T25" fmla="*/ 25 h 30"/>
                      <a:gd name="T26" fmla="*/ 11 w 46"/>
                      <a:gd name="T27" fmla="*/ 28 h 30"/>
                      <a:gd name="T28" fmla="*/ 21 w 46"/>
                      <a:gd name="T29" fmla="*/ 30 h 30"/>
                      <a:gd name="T30" fmla="*/ 28 w 46"/>
                      <a:gd name="T31" fmla="*/ 28 h 30"/>
                      <a:gd name="T32" fmla="*/ 40 w 46"/>
                      <a:gd name="T33" fmla="*/ 30 h 30"/>
                      <a:gd name="T34" fmla="*/ 41 w 46"/>
                      <a:gd name="T35" fmla="*/ 23 h 30"/>
                      <a:gd name="T36" fmla="*/ 46 w 46"/>
                      <a:gd name="T37" fmla="*/ 20 h 30"/>
                      <a:gd name="T38" fmla="*/ 39 w 46"/>
                      <a:gd name="T39" fmla="*/ 20 h 30"/>
                      <a:gd name="T40" fmla="*/ 38 w 46"/>
                      <a:gd name="T41" fmla="*/ 13 h 30"/>
                      <a:gd name="T42" fmla="*/ 38 w 46"/>
                      <a:gd name="T43" fmla="*/ 13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46" h="30">
                        <a:moveTo>
                          <a:pt x="38" y="13"/>
                        </a:moveTo>
                        <a:cubicBezTo>
                          <a:pt x="39" y="10"/>
                          <a:pt x="36" y="8"/>
                          <a:pt x="35" y="6"/>
                        </a:cubicBezTo>
                        <a:cubicBezTo>
                          <a:pt x="33" y="5"/>
                          <a:pt x="32" y="2"/>
                          <a:pt x="32" y="0"/>
                        </a:cubicBezTo>
                        <a:cubicBezTo>
                          <a:pt x="29" y="1"/>
                          <a:pt x="26" y="4"/>
                          <a:pt x="22" y="4"/>
                        </a:cubicBezTo>
                        <a:cubicBezTo>
                          <a:pt x="21" y="4"/>
                          <a:pt x="19" y="3"/>
                          <a:pt x="18" y="3"/>
                        </a:cubicBezTo>
                        <a:cubicBezTo>
                          <a:pt x="16" y="3"/>
                          <a:pt x="14" y="3"/>
                          <a:pt x="12" y="3"/>
                        </a:cubicBezTo>
                        <a:cubicBezTo>
                          <a:pt x="12" y="3"/>
                          <a:pt x="9" y="6"/>
                          <a:pt x="8" y="6"/>
                        </a:cubicBezTo>
                        <a:cubicBezTo>
                          <a:pt x="7" y="9"/>
                          <a:pt x="5" y="11"/>
                          <a:pt x="4" y="14"/>
                        </a:cubicBezTo>
                        <a:cubicBezTo>
                          <a:pt x="3" y="14"/>
                          <a:pt x="1" y="14"/>
                          <a:pt x="0" y="15"/>
                        </a:cubicBezTo>
                        <a:cubicBezTo>
                          <a:pt x="0" y="16"/>
                          <a:pt x="3" y="17"/>
                          <a:pt x="3" y="18"/>
                        </a:cubicBezTo>
                        <a:cubicBezTo>
                          <a:pt x="3" y="20"/>
                          <a:pt x="4" y="20"/>
                          <a:pt x="5" y="22"/>
                        </a:cubicBezTo>
                        <a:cubicBezTo>
                          <a:pt x="5" y="24"/>
                          <a:pt x="6" y="24"/>
                          <a:pt x="8" y="24"/>
                        </a:cubicBezTo>
                        <a:cubicBezTo>
                          <a:pt x="9" y="24"/>
                          <a:pt x="11" y="24"/>
                          <a:pt x="11" y="25"/>
                        </a:cubicBezTo>
                        <a:cubicBezTo>
                          <a:pt x="11" y="26"/>
                          <a:pt x="11" y="27"/>
                          <a:pt x="11" y="28"/>
                        </a:cubicBezTo>
                        <a:cubicBezTo>
                          <a:pt x="13" y="30"/>
                          <a:pt x="18" y="30"/>
                          <a:pt x="21" y="30"/>
                        </a:cubicBezTo>
                        <a:cubicBezTo>
                          <a:pt x="24" y="30"/>
                          <a:pt x="26" y="30"/>
                          <a:pt x="28" y="28"/>
                        </a:cubicBezTo>
                        <a:cubicBezTo>
                          <a:pt x="32" y="26"/>
                          <a:pt x="36" y="28"/>
                          <a:pt x="40" y="30"/>
                        </a:cubicBezTo>
                        <a:cubicBezTo>
                          <a:pt x="40" y="28"/>
                          <a:pt x="40" y="25"/>
                          <a:pt x="41" y="23"/>
                        </a:cubicBezTo>
                        <a:cubicBezTo>
                          <a:pt x="42" y="22"/>
                          <a:pt x="45" y="24"/>
                          <a:pt x="46" y="20"/>
                        </a:cubicBezTo>
                        <a:cubicBezTo>
                          <a:pt x="43" y="18"/>
                          <a:pt x="42" y="20"/>
                          <a:pt x="39" y="20"/>
                        </a:cubicBezTo>
                        <a:cubicBezTo>
                          <a:pt x="37" y="19"/>
                          <a:pt x="37" y="14"/>
                          <a:pt x="38" y="13"/>
                        </a:cubicBezTo>
                        <a:cubicBezTo>
                          <a:pt x="39" y="11"/>
                          <a:pt x="37" y="15"/>
                          <a:pt x="38" y="1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88" name="Freeform 665">
                    <a:extLst>
                      <a:ext uri="{FF2B5EF4-FFF2-40B4-BE49-F238E27FC236}">
                        <a16:creationId xmlns:a16="http://schemas.microsoft.com/office/drawing/2014/main" xmlns="" id="{72404E71-C281-1146-A781-838290F72BE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929494" y="6564274"/>
                    <a:ext cx="156051" cy="187951"/>
                  </a:xfrm>
                  <a:custGeom>
                    <a:avLst/>
                    <a:gdLst>
                      <a:gd name="T0" fmla="*/ 14 w 17"/>
                      <a:gd name="T1" fmla="*/ 10 h 20"/>
                      <a:gd name="T2" fmla="*/ 9 w 17"/>
                      <a:gd name="T3" fmla="*/ 3 h 20"/>
                      <a:gd name="T4" fmla="*/ 0 w 17"/>
                      <a:gd name="T5" fmla="*/ 1 h 20"/>
                      <a:gd name="T6" fmla="*/ 5 w 17"/>
                      <a:gd name="T7" fmla="*/ 10 h 20"/>
                      <a:gd name="T8" fmla="*/ 7 w 17"/>
                      <a:gd name="T9" fmla="*/ 20 h 20"/>
                      <a:gd name="T10" fmla="*/ 10 w 17"/>
                      <a:gd name="T11" fmla="*/ 14 h 20"/>
                      <a:gd name="T12" fmla="*/ 14 w 17"/>
                      <a:gd name="T13" fmla="*/ 14 h 20"/>
                      <a:gd name="T14" fmla="*/ 14 w 17"/>
                      <a:gd name="T15" fmla="*/ 10 h 20"/>
                      <a:gd name="T16" fmla="*/ 14 w 17"/>
                      <a:gd name="T17" fmla="*/ 1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7" h="20">
                        <a:moveTo>
                          <a:pt x="14" y="10"/>
                        </a:moveTo>
                        <a:cubicBezTo>
                          <a:pt x="12" y="8"/>
                          <a:pt x="11" y="4"/>
                          <a:pt x="9" y="3"/>
                        </a:cubicBezTo>
                        <a:cubicBezTo>
                          <a:pt x="8" y="3"/>
                          <a:pt x="0" y="0"/>
                          <a:pt x="0" y="1"/>
                        </a:cubicBezTo>
                        <a:cubicBezTo>
                          <a:pt x="1" y="5"/>
                          <a:pt x="3" y="7"/>
                          <a:pt x="5" y="10"/>
                        </a:cubicBezTo>
                        <a:cubicBezTo>
                          <a:pt x="7" y="13"/>
                          <a:pt x="4" y="17"/>
                          <a:pt x="7" y="20"/>
                        </a:cubicBezTo>
                        <a:cubicBezTo>
                          <a:pt x="8" y="19"/>
                          <a:pt x="9" y="16"/>
                          <a:pt x="10" y="14"/>
                        </a:cubicBezTo>
                        <a:cubicBezTo>
                          <a:pt x="12" y="13"/>
                          <a:pt x="13" y="14"/>
                          <a:pt x="14" y="14"/>
                        </a:cubicBezTo>
                        <a:cubicBezTo>
                          <a:pt x="17" y="14"/>
                          <a:pt x="14" y="10"/>
                          <a:pt x="14" y="10"/>
                        </a:cubicBezTo>
                        <a:cubicBezTo>
                          <a:pt x="13" y="9"/>
                          <a:pt x="14" y="10"/>
                          <a:pt x="14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89" name="Freeform 666">
                    <a:extLst>
                      <a:ext uri="{FF2B5EF4-FFF2-40B4-BE49-F238E27FC236}">
                        <a16:creationId xmlns:a16="http://schemas.microsoft.com/office/drawing/2014/main" xmlns="" id="{4606E1F7-ACA6-DE49-8413-86DB29C3B18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993189" y="6666210"/>
                    <a:ext cx="92356" cy="95566"/>
                  </a:xfrm>
                  <a:custGeom>
                    <a:avLst/>
                    <a:gdLst>
                      <a:gd name="T0" fmla="*/ 7 w 10"/>
                      <a:gd name="T1" fmla="*/ 9 h 10"/>
                      <a:gd name="T2" fmla="*/ 7 w 10"/>
                      <a:gd name="T3" fmla="*/ 7 h 10"/>
                      <a:gd name="T4" fmla="*/ 10 w 10"/>
                      <a:gd name="T5" fmla="*/ 4 h 10"/>
                      <a:gd name="T6" fmla="*/ 8 w 10"/>
                      <a:gd name="T7" fmla="*/ 1 h 10"/>
                      <a:gd name="T8" fmla="*/ 3 w 10"/>
                      <a:gd name="T9" fmla="*/ 4 h 10"/>
                      <a:gd name="T10" fmla="*/ 0 w 10"/>
                      <a:gd name="T11" fmla="*/ 9 h 10"/>
                      <a:gd name="T12" fmla="*/ 3 w 10"/>
                      <a:gd name="T13" fmla="*/ 9 h 10"/>
                      <a:gd name="T14" fmla="*/ 7 w 10"/>
                      <a:gd name="T15" fmla="*/ 10 h 10"/>
                      <a:gd name="T16" fmla="*/ 7 w 10"/>
                      <a:gd name="T17" fmla="*/ 9 h 10"/>
                      <a:gd name="T18" fmla="*/ 7 w 10"/>
                      <a:gd name="T19" fmla="*/ 9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" h="10">
                        <a:moveTo>
                          <a:pt x="7" y="9"/>
                        </a:moveTo>
                        <a:cubicBezTo>
                          <a:pt x="6" y="8"/>
                          <a:pt x="6" y="8"/>
                          <a:pt x="7" y="7"/>
                        </a:cubicBezTo>
                        <a:cubicBezTo>
                          <a:pt x="8" y="6"/>
                          <a:pt x="9" y="5"/>
                          <a:pt x="10" y="4"/>
                        </a:cubicBezTo>
                        <a:cubicBezTo>
                          <a:pt x="10" y="4"/>
                          <a:pt x="8" y="2"/>
                          <a:pt x="8" y="1"/>
                        </a:cubicBezTo>
                        <a:cubicBezTo>
                          <a:pt x="8" y="5"/>
                          <a:pt x="3" y="0"/>
                          <a:pt x="3" y="4"/>
                        </a:cubicBezTo>
                        <a:cubicBezTo>
                          <a:pt x="3" y="6"/>
                          <a:pt x="1" y="8"/>
                          <a:pt x="0" y="9"/>
                        </a:cubicBezTo>
                        <a:cubicBezTo>
                          <a:pt x="0" y="10"/>
                          <a:pt x="2" y="9"/>
                          <a:pt x="3" y="9"/>
                        </a:cubicBezTo>
                        <a:cubicBezTo>
                          <a:pt x="5" y="9"/>
                          <a:pt x="6" y="9"/>
                          <a:pt x="7" y="10"/>
                        </a:cubicBezTo>
                        <a:cubicBezTo>
                          <a:pt x="7" y="10"/>
                          <a:pt x="7" y="9"/>
                          <a:pt x="7" y="9"/>
                        </a:cubicBezTo>
                        <a:cubicBezTo>
                          <a:pt x="6" y="8"/>
                          <a:pt x="7" y="9"/>
                          <a:pt x="7" y="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90" name="Freeform 667">
                    <a:extLst>
                      <a:ext uri="{FF2B5EF4-FFF2-40B4-BE49-F238E27FC236}">
                        <a16:creationId xmlns:a16="http://schemas.microsoft.com/office/drawing/2014/main" xmlns="" id="{EE197517-96DB-3241-83D6-B20ECA4B31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712935" y="6815931"/>
                    <a:ext cx="299364" cy="178393"/>
                  </a:xfrm>
                  <a:custGeom>
                    <a:avLst/>
                    <a:gdLst>
                      <a:gd name="T0" fmla="*/ 17 w 32"/>
                      <a:gd name="T1" fmla="*/ 4 h 19"/>
                      <a:gd name="T2" fmla="*/ 2 w 32"/>
                      <a:gd name="T3" fmla="*/ 0 h 19"/>
                      <a:gd name="T4" fmla="*/ 2 w 32"/>
                      <a:gd name="T5" fmla="*/ 5 h 19"/>
                      <a:gd name="T6" fmla="*/ 3 w 32"/>
                      <a:gd name="T7" fmla="*/ 8 h 19"/>
                      <a:gd name="T8" fmla="*/ 1 w 32"/>
                      <a:gd name="T9" fmla="*/ 11 h 19"/>
                      <a:gd name="T10" fmla="*/ 3 w 32"/>
                      <a:gd name="T11" fmla="*/ 17 h 19"/>
                      <a:gd name="T12" fmla="*/ 9 w 32"/>
                      <a:gd name="T13" fmla="*/ 17 h 19"/>
                      <a:gd name="T14" fmla="*/ 16 w 32"/>
                      <a:gd name="T15" fmla="*/ 18 h 19"/>
                      <a:gd name="T16" fmla="*/ 21 w 32"/>
                      <a:gd name="T17" fmla="*/ 15 h 19"/>
                      <a:gd name="T18" fmla="*/ 28 w 32"/>
                      <a:gd name="T19" fmla="*/ 14 h 19"/>
                      <a:gd name="T20" fmla="*/ 28 w 32"/>
                      <a:gd name="T21" fmla="*/ 8 h 19"/>
                      <a:gd name="T22" fmla="*/ 29 w 32"/>
                      <a:gd name="T23" fmla="*/ 3 h 19"/>
                      <a:gd name="T24" fmla="*/ 21 w 32"/>
                      <a:gd name="T25" fmla="*/ 2 h 19"/>
                      <a:gd name="T26" fmla="*/ 17 w 32"/>
                      <a:gd name="T27" fmla="*/ 4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32" h="19">
                        <a:moveTo>
                          <a:pt x="17" y="4"/>
                        </a:moveTo>
                        <a:cubicBezTo>
                          <a:pt x="13" y="4"/>
                          <a:pt x="3" y="6"/>
                          <a:pt x="2" y="0"/>
                        </a:cubicBezTo>
                        <a:cubicBezTo>
                          <a:pt x="1" y="2"/>
                          <a:pt x="0" y="4"/>
                          <a:pt x="2" y="5"/>
                        </a:cubicBezTo>
                        <a:cubicBezTo>
                          <a:pt x="3" y="6"/>
                          <a:pt x="4" y="7"/>
                          <a:pt x="3" y="8"/>
                        </a:cubicBezTo>
                        <a:cubicBezTo>
                          <a:pt x="2" y="9"/>
                          <a:pt x="1" y="9"/>
                          <a:pt x="1" y="11"/>
                        </a:cubicBezTo>
                        <a:cubicBezTo>
                          <a:pt x="2" y="13"/>
                          <a:pt x="3" y="14"/>
                          <a:pt x="3" y="17"/>
                        </a:cubicBezTo>
                        <a:cubicBezTo>
                          <a:pt x="5" y="17"/>
                          <a:pt x="7" y="17"/>
                          <a:pt x="9" y="17"/>
                        </a:cubicBezTo>
                        <a:cubicBezTo>
                          <a:pt x="11" y="17"/>
                          <a:pt x="14" y="19"/>
                          <a:pt x="16" y="18"/>
                        </a:cubicBezTo>
                        <a:cubicBezTo>
                          <a:pt x="18" y="18"/>
                          <a:pt x="20" y="16"/>
                          <a:pt x="21" y="15"/>
                        </a:cubicBezTo>
                        <a:cubicBezTo>
                          <a:pt x="23" y="13"/>
                          <a:pt x="25" y="14"/>
                          <a:pt x="28" y="14"/>
                        </a:cubicBezTo>
                        <a:cubicBezTo>
                          <a:pt x="27" y="12"/>
                          <a:pt x="27" y="11"/>
                          <a:pt x="28" y="8"/>
                        </a:cubicBezTo>
                        <a:cubicBezTo>
                          <a:pt x="29" y="6"/>
                          <a:pt x="32" y="4"/>
                          <a:pt x="29" y="3"/>
                        </a:cubicBezTo>
                        <a:cubicBezTo>
                          <a:pt x="27" y="2"/>
                          <a:pt x="24" y="1"/>
                          <a:pt x="21" y="2"/>
                        </a:cubicBezTo>
                        <a:cubicBezTo>
                          <a:pt x="19" y="2"/>
                          <a:pt x="18" y="4"/>
                          <a:pt x="17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91" name="Freeform 668">
                    <a:extLst>
                      <a:ext uri="{FF2B5EF4-FFF2-40B4-BE49-F238E27FC236}">
                        <a16:creationId xmlns:a16="http://schemas.microsoft.com/office/drawing/2014/main" xmlns="" id="{82347D5C-BEF2-4844-AB1A-E7D1130FCD6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423124" y="6771334"/>
                    <a:ext cx="168791" cy="140163"/>
                  </a:xfrm>
                  <a:custGeom>
                    <a:avLst/>
                    <a:gdLst>
                      <a:gd name="T0" fmla="*/ 10 w 18"/>
                      <a:gd name="T1" fmla="*/ 0 h 15"/>
                      <a:gd name="T2" fmla="*/ 1 w 18"/>
                      <a:gd name="T3" fmla="*/ 2 h 15"/>
                      <a:gd name="T4" fmla="*/ 4 w 18"/>
                      <a:gd name="T5" fmla="*/ 8 h 15"/>
                      <a:gd name="T6" fmla="*/ 13 w 18"/>
                      <a:gd name="T7" fmla="*/ 15 h 15"/>
                      <a:gd name="T8" fmla="*/ 15 w 18"/>
                      <a:gd name="T9" fmla="*/ 10 h 15"/>
                      <a:gd name="T10" fmla="*/ 17 w 18"/>
                      <a:gd name="T11" fmla="*/ 6 h 15"/>
                      <a:gd name="T12" fmla="*/ 16 w 18"/>
                      <a:gd name="T13" fmla="*/ 2 h 15"/>
                      <a:gd name="T14" fmla="*/ 10 w 18"/>
                      <a:gd name="T15" fmla="*/ 0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8" h="15">
                        <a:moveTo>
                          <a:pt x="10" y="0"/>
                        </a:moveTo>
                        <a:cubicBezTo>
                          <a:pt x="8" y="0"/>
                          <a:pt x="0" y="0"/>
                          <a:pt x="1" y="2"/>
                        </a:cubicBezTo>
                        <a:cubicBezTo>
                          <a:pt x="1" y="3"/>
                          <a:pt x="3" y="7"/>
                          <a:pt x="4" y="8"/>
                        </a:cubicBezTo>
                        <a:cubicBezTo>
                          <a:pt x="6" y="11"/>
                          <a:pt x="10" y="13"/>
                          <a:pt x="13" y="15"/>
                        </a:cubicBezTo>
                        <a:cubicBezTo>
                          <a:pt x="13" y="13"/>
                          <a:pt x="13" y="11"/>
                          <a:pt x="15" y="10"/>
                        </a:cubicBezTo>
                        <a:cubicBezTo>
                          <a:pt x="17" y="9"/>
                          <a:pt x="18" y="8"/>
                          <a:pt x="17" y="6"/>
                        </a:cubicBezTo>
                        <a:cubicBezTo>
                          <a:pt x="17" y="4"/>
                          <a:pt x="17" y="3"/>
                          <a:pt x="16" y="2"/>
                        </a:cubicBezTo>
                        <a:cubicBezTo>
                          <a:pt x="14" y="1"/>
                          <a:pt x="12" y="0"/>
                          <a:pt x="10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92" name="Freeform 669">
                    <a:extLst>
                      <a:ext uri="{FF2B5EF4-FFF2-40B4-BE49-F238E27FC236}">
                        <a16:creationId xmlns:a16="http://schemas.microsoft.com/office/drawing/2014/main" xmlns="" id="{F78AEE0F-7A22-0F4A-8F7E-365924F841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544142" y="6704437"/>
                    <a:ext cx="207006" cy="251657"/>
                  </a:xfrm>
                  <a:custGeom>
                    <a:avLst/>
                    <a:gdLst>
                      <a:gd name="T0" fmla="*/ 21 w 22"/>
                      <a:gd name="T1" fmla="*/ 19 h 27"/>
                      <a:gd name="T2" fmla="*/ 20 w 22"/>
                      <a:gd name="T3" fmla="*/ 17 h 27"/>
                      <a:gd name="T4" fmla="*/ 19 w 22"/>
                      <a:gd name="T5" fmla="*/ 13 h 27"/>
                      <a:gd name="T6" fmla="*/ 15 w 22"/>
                      <a:gd name="T7" fmla="*/ 10 h 27"/>
                      <a:gd name="T8" fmla="*/ 14 w 22"/>
                      <a:gd name="T9" fmla="*/ 8 h 27"/>
                      <a:gd name="T10" fmla="*/ 12 w 22"/>
                      <a:gd name="T11" fmla="*/ 5 h 27"/>
                      <a:gd name="T12" fmla="*/ 5 w 22"/>
                      <a:gd name="T13" fmla="*/ 1 h 27"/>
                      <a:gd name="T14" fmla="*/ 2 w 22"/>
                      <a:gd name="T15" fmla="*/ 4 h 27"/>
                      <a:gd name="T16" fmla="*/ 4 w 22"/>
                      <a:gd name="T17" fmla="*/ 14 h 27"/>
                      <a:gd name="T18" fmla="*/ 1 w 22"/>
                      <a:gd name="T19" fmla="*/ 19 h 27"/>
                      <a:gd name="T20" fmla="*/ 0 w 22"/>
                      <a:gd name="T21" fmla="*/ 23 h 27"/>
                      <a:gd name="T22" fmla="*/ 4 w 22"/>
                      <a:gd name="T23" fmla="*/ 27 h 27"/>
                      <a:gd name="T24" fmla="*/ 6 w 22"/>
                      <a:gd name="T25" fmla="*/ 23 h 27"/>
                      <a:gd name="T26" fmla="*/ 10 w 22"/>
                      <a:gd name="T27" fmla="*/ 26 h 27"/>
                      <a:gd name="T28" fmla="*/ 20 w 22"/>
                      <a:gd name="T29" fmla="*/ 24 h 27"/>
                      <a:gd name="T30" fmla="*/ 21 w 22"/>
                      <a:gd name="T31" fmla="*/ 19 h 27"/>
                      <a:gd name="T32" fmla="*/ 21 w 22"/>
                      <a:gd name="T33" fmla="*/ 19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22" h="27">
                        <a:moveTo>
                          <a:pt x="21" y="19"/>
                        </a:moveTo>
                        <a:cubicBezTo>
                          <a:pt x="22" y="18"/>
                          <a:pt x="21" y="18"/>
                          <a:pt x="20" y="17"/>
                        </a:cubicBezTo>
                        <a:cubicBezTo>
                          <a:pt x="19" y="16"/>
                          <a:pt x="19" y="15"/>
                          <a:pt x="19" y="13"/>
                        </a:cubicBezTo>
                        <a:cubicBezTo>
                          <a:pt x="21" y="10"/>
                          <a:pt x="18" y="10"/>
                          <a:pt x="15" y="10"/>
                        </a:cubicBezTo>
                        <a:cubicBezTo>
                          <a:pt x="14" y="10"/>
                          <a:pt x="14" y="9"/>
                          <a:pt x="14" y="8"/>
                        </a:cubicBezTo>
                        <a:cubicBezTo>
                          <a:pt x="13" y="6"/>
                          <a:pt x="12" y="7"/>
                          <a:pt x="12" y="5"/>
                        </a:cubicBezTo>
                        <a:cubicBezTo>
                          <a:pt x="11" y="2"/>
                          <a:pt x="9" y="0"/>
                          <a:pt x="5" y="1"/>
                        </a:cubicBezTo>
                        <a:cubicBezTo>
                          <a:pt x="2" y="2"/>
                          <a:pt x="2" y="2"/>
                          <a:pt x="2" y="4"/>
                        </a:cubicBezTo>
                        <a:cubicBezTo>
                          <a:pt x="3" y="7"/>
                          <a:pt x="4" y="10"/>
                          <a:pt x="4" y="14"/>
                        </a:cubicBezTo>
                        <a:cubicBezTo>
                          <a:pt x="5" y="17"/>
                          <a:pt x="2" y="16"/>
                          <a:pt x="1" y="19"/>
                        </a:cubicBezTo>
                        <a:cubicBezTo>
                          <a:pt x="0" y="20"/>
                          <a:pt x="0" y="22"/>
                          <a:pt x="0" y="23"/>
                        </a:cubicBezTo>
                        <a:cubicBezTo>
                          <a:pt x="0" y="25"/>
                          <a:pt x="3" y="26"/>
                          <a:pt x="4" y="27"/>
                        </a:cubicBezTo>
                        <a:cubicBezTo>
                          <a:pt x="4" y="26"/>
                          <a:pt x="4" y="23"/>
                          <a:pt x="6" y="23"/>
                        </a:cubicBezTo>
                        <a:cubicBezTo>
                          <a:pt x="8" y="23"/>
                          <a:pt x="9" y="24"/>
                          <a:pt x="10" y="26"/>
                        </a:cubicBezTo>
                        <a:cubicBezTo>
                          <a:pt x="11" y="26"/>
                          <a:pt x="18" y="24"/>
                          <a:pt x="20" y="24"/>
                        </a:cubicBezTo>
                        <a:cubicBezTo>
                          <a:pt x="18" y="22"/>
                          <a:pt x="20" y="21"/>
                          <a:pt x="21" y="19"/>
                        </a:cubicBezTo>
                        <a:cubicBezTo>
                          <a:pt x="22" y="18"/>
                          <a:pt x="20" y="20"/>
                          <a:pt x="21" y="1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93" name="Freeform 670">
                    <a:extLst>
                      <a:ext uri="{FF2B5EF4-FFF2-40B4-BE49-F238E27FC236}">
                        <a16:creationId xmlns:a16="http://schemas.microsoft.com/office/drawing/2014/main" xmlns="" id="{58AA64DC-3837-F140-B1E8-52F25B288F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432679" y="6554719"/>
                    <a:ext cx="328029" cy="178393"/>
                  </a:xfrm>
                  <a:custGeom>
                    <a:avLst/>
                    <a:gdLst>
                      <a:gd name="T0" fmla="*/ 30 w 35"/>
                      <a:gd name="T1" fmla="*/ 3 h 19"/>
                      <a:gd name="T2" fmla="*/ 24 w 35"/>
                      <a:gd name="T3" fmla="*/ 1 h 19"/>
                      <a:gd name="T4" fmla="*/ 19 w 35"/>
                      <a:gd name="T5" fmla="*/ 4 h 19"/>
                      <a:gd name="T6" fmla="*/ 15 w 35"/>
                      <a:gd name="T7" fmla="*/ 4 h 19"/>
                      <a:gd name="T8" fmla="*/ 13 w 35"/>
                      <a:gd name="T9" fmla="*/ 6 h 19"/>
                      <a:gd name="T10" fmla="*/ 5 w 35"/>
                      <a:gd name="T11" fmla="*/ 4 h 19"/>
                      <a:gd name="T12" fmla="*/ 5 w 35"/>
                      <a:gd name="T13" fmla="*/ 7 h 19"/>
                      <a:gd name="T14" fmla="*/ 3 w 35"/>
                      <a:gd name="T15" fmla="*/ 8 h 19"/>
                      <a:gd name="T16" fmla="*/ 3 w 35"/>
                      <a:gd name="T17" fmla="*/ 15 h 19"/>
                      <a:gd name="T18" fmla="*/ 11 w 35"/>
                      <a:gd name="T19" fmla="*/ 19 h 19"/>
                      <a:gd name="T20" fmla="*/ 21 w 35"/>
                      <a:gd name="T21" fmla="*/ 17 h 19"/>
                      <a:gd name="T22" fmla="*/ 25 w 35"/>
                      <a:gd name="T23" fmla="*/ 15 h 19"/>
                      <a:gd name="T24" fmla="*/ 29 w 35"/>
                      <a:gd name="T25" fmla="*/ 9 h 19"/>
                      <a:gd name="T26" fmla="*/ 33 w 35"/>
                      <a:gd name="T27" fmla="*/ 6 h 19"/>
                      <a:gd name="T28" fmla="*/ 30 w 35"/>
                      <a:gd name="T29" fmla="*/ 3 h 19"/>
                      <a:gd name="T30" fmla="*/ 30 w 35"/>
                      <a:gd name="T31" fmla="*/ 3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5" h="19">
                        <a:moveTo>
                          <a:pt x="30" y="3"/>
                        </a:moveTo>
                        <a:cubicBezTo>
                          <a:pt x="30" y="2"/>
                          <a:pt x="25" y="2"/>
                          <a:pt x="24" y="1"/>
                        </a:cubicBezTo>
                        <a:cubicBezTo>
                          <a:pt x="20" y="0"/>
                          <a:pt x="22" y="4"/>
                          <a:pt x="19" y="4"/>
                        </a:cubicBezTo>
                        <a:cubicBezTo>
                          <a:pt x="18" y="3"/>
                          <a:pt x="17" y="4"/>
                          <a:pt x="15" y="4"/>
                        </a:cubicBezTo>
                        <a:cubicBezTo>
                          <a:pt x="14" y="4"/>
                          <a:pt x="14" y="6"/>
                          <a:pt x="13" y="6"/>
                        </a:cubicBezTo>
                        <a:cubicBezTo>
                          <a:pt x="9" y="8"/>
                          <a:pt x="7" y="6"/>
                          <a:pt x="5" y="4"/>
                        </a:cubicBezTo>
                        <a:cubicBezTo>
                          <a:pt x="5" y="5"/>
                          <a:pt x="5" y="6"/>
                          <a:pt x="5" y="7"/>
                        </a:cubicBezTo>
                        <a:cubicBezTo>
                          <a:pt x="4" y="8"/>
                          <a:pt x="3" y="6"/>
                          <a:pt x="3" y="8"/>
                        </a:cubicBezTo>
                        <a:cubicBezTo>
                          <a:pt x="3" y="11"/>
                          <a:pt x="0" y="13"/>
                          <a:pt x="3" y="15"/>
                        </a:cubicBezTo>
                        <a:cubicBezTo>
                          <a:pt x="5" y="17"/>
                          <a:pt x="8" y="19"/>
                          <a:pt x="11" y="19"/>
                        </a:cubicBezTo>
                        <a:cubicBezTo>
                          <a:pt x="15" y="19"/>
                          <a:pt x="17" y="16"/>
                          <a:pt x="21" y="17"/>
                        </a:cubicBezTo>
                        <a:cubicBezTo>
                          <a:pt x="21" y="16"/>
                          <a:pt x="24" y="16"/>
                          <a:pt x="25" y="15"/>
                        </a:cubicBezTo>
                        <a:cubicBezTo>
                          <a:pt x="26" y="13"/>
                          <a:pt x="27" y="11"/>
                          <a:pt x="29" y="9"/>
                        </a:cubicBezTo>
                        <a:cubicBezTo>
                          <a:pt x="30" y="7"/>
                          <a:pt x="31" y="7"/>
                          <a:pt x="33" y="6"/>
                        </a:cubicBezTo>
                        <a:cubicBezTo>
                          <a:pt x="35" y="4"/>
                          <a:pt x="30" y="4"/>
                          <a:pt x="30" y="3"/>
                        </a:cubicBezTo>
                        <a:cubicBezTo>
                          <a:pt x="30" y="3"/>
                          <a:pt x="30" y="4"/>
                          <a:pt x="30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94" name="Freeform 671">
                    <a:extLst>
                      <a:ext uri="{FF2B5EF4-FFF2-40B4-BE49-F238E27FC236}">
                        <a16:creationId xmlns:a16="http://schemas.microsoft.com/office/drawing/2014/main" xmlns="" id="{EFB8DC94-1007-5949-9025-47C15A681F7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620574" y="6956097"/>
                    <a:ext cx="289811" cy="299442"/>
                  </a:xfrm>
                  <a:custGeom>
                    <a:avLst/>
                    <a:gdLst>
                      <a:gd name="T0" fmla="*/ 31 w 31"/>
                      <a:gd name="T1" fmla="*/ 0 h 32"/>
                      <a:gd name="T2" fmla="*/ 23 w 31"/>
                      <a:gd name="T3" fmla="*/ 3 h 32"/>
                      <a:gd name="T4" fmla="*/ 13 w 31"/>
                      <a:gd name="T5" fmla="*/ 2 h 32"/>
                      <a:gd name="T6" fmla="*/ 9 w 31"/>
                      <a:gd name="T7" fmla="*/ 4 h 32"/>
                      <a:gd name="T8" fmla="*/ 6 w 31"/>
                      <a:gd name="T9" fmla="*/ 5 h 32"/>
                      <a:gd name="T10" fmla="*/ 4 w 31"/>
                      <a:gd name="T11" fmla="*/ 8 h 32"/>
                      <a:gd name="T12" fmla="*/ 2 w 31"/>
                      <a:gd name="T13" fmla="*/ 11 h 32"/>
                      <a:gd name="T14" fmla="*/ 2 w 31"/>
                      <a:gd name="T15" fmla="*/ 15 h 32"/>
                      <a:gd name="T16" fmla="*/ 4 w 31"/>
                      <a:gd name="T17" fmla="*/ 17 h 32"/>
                      <a:gd name="T18" fmla="*/ 5 w 31"/>
                      <a:gd name="T19" fmla="*/ 22 h 32"/>
                      <a:gd name="T20" fmla="*/ 6 w 31"/>
                      <a:gd name="T21" fmla="*/ 25 h 32"/>
                      <a:gd name="T22" fmla="*/ 7 w 31"/>
                      <a:gd name="T23" fmla="*/ 28 h 32"/>
                      <a:gd name="T24" fmla="*/ 8 w 31"/>
                      <a:gd name="T25" fmla="*/ 29 h 32"/>
                      <a:gd name="T26" fmla="*/ 10 w 31"/>
                      <a:gd name="T27" fmla="*/ 31 h 32"/>
                      <a:gd name="T28" fmla="*/ 12 w 31"/>
                      <a:gd name="T29" fmla="*/ 30 h 32"/>
                      <a:gd name="T30" fmla="*/ 13 w 31"/>
                      <a:gd name="T31" fmla="*/ 31 h 32"/>
                      <a:gd name="T32" fmla="*/ 13 w 31"/>
                      <a:gd name="T33" fmla="*/ 26 h 32"/>
                      <a:gd name="T34" fmla="*/ 17 w 31"/>
                      <a:gd name="T35" fmla="*/ 26 h 32"/>
                      <a:gd name="T36" fmla="*/ 14 w 31"/>
                      <a:gd name="T37" fmla="*/ 23 h 32"/>
                      <a:gd name="T38" fmla="*/ 17 w 31"/>
                      <a:gd name="T39" fmla="*/ 24 h 32"/>
                      <a:gd name="T40" fmla="*/ 18 w 31"/>
                      <a:gd name="T41" fmla="*/ 22 h 32"/>
                      <a:gd name="T42" fmla="*/ 21 w 31"/>
                      <a:gd name="T43" fmla="*/ 23 h 32"/>
                      <a:gd name="T44" fmla="*/ 19 w 31"/>
                      <a:gd name="T45" fmla="*/ 19 h 32"/>
                      <a:gd name="T46" fmla="*/ 15 w 31"/>
                      <a:gd name="T47" fmla="*/ 17 h 32"/>
                      <a:gd name="T48" fmla="*/ 15 w 31"/>
                      <a:gd name="T49" fmla="*/ 16 h 32"/>
                      <a:gd name="T50" fmla="*/ 11 w 31"/>
                      <a:gd name="T51" fmla="*/ 10 h 32"/>
                      <a:gd name="T52" fmla="*/ 16 w 31"/>
                      <a:gd name="T53" fmla="*/ 11 h 32"/>
                      <a:gd name="T54" fmla="*/ 16 w 31"/>
                      <a:gd name="T55" fmla="*/ 10 h 32"/>
                      <a:gd name="T56" fmla="*/ 18 w 31"/>
                      <a:gd name="T57" fmla="*/ 11 h 32"/>
                      <a:gd name="T58" fmla="*/ 17 w 31"/>
                      <a:gd name="T59" fmla="*/ 9 h 32"/>
                      <a:gd name="T60" fmla="*/ 21 w 31"/>
                      <a:gd name="T61" fmla="*/ 10 h 32"/>
                      <a:gd name="T62" fmla="*/ 17 w 31"/>
                      <a:gd name="T63" fmla="*/ 7 h 32"/>
                      <a:gd name="T64" fmla="*/ 22 w 31"/>
                      <a:gd name="T65" fmla="*/ 5 h 32"/>
                      <a:gd name="T66" fmla="*/ 21 w 31"/>
                      <a:gd name="T67" fmla="*/ 7 h 32"/>
                      <a:gd name="T68" fmla="*/ 25 w 31"/>
                      <a:gd name="T69" fmla="*/ 5 h 32"/>
                      <a:gd name="T70" fmla="*/ 29 w 31"/>
                      <a:gd name="T71" fmla="*/ 7 h 32"/>
                      <a:gd name="T72" fmla="*/ 31 w 31"/>
                      <a:gd name="T73" fmla="*/ 0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31" h="32">
                        <a:moveTo>
                          <a:pt x="31" y="0"/>
                        </a:moveTo>
                        <a:cubicBezTo>
                          <a:pt x="28" y="2"/>
                          <a:pt x="27" y="4"/>
                          <a:pt x="23" y="3"/>
                        </a:cubicBezTo>
                        <a:cubicBezTo>
                          <a:pt x="21" y="2"/>
                          <a:pt x="15" y="1"/>
                          <a:pt x="13" y="2"/>
                        </a:cubicBezTo>
                        <a:cubicBezTo>
                          <a:pt x="13" y="5"/>
                          <a:pt x="10" y="3"/>
                          <a:pt x="9" y="4"/>
                        </a:cubicBezTo>
                        <a:cubicBezTo>
                          <a:pt x="8" y="5"/>
                          <a:pt x="7" y="5"/>
                          <a:pt x="6" y="5"/>
                        </a:cubicBezTo>
                        <a:cubicBezTo>
                          <a:pt x="4" y="6"/>
                          <a:pt x="4" y="7"/>
                          <a:pt x="4" y="8"/>
                        </a:cubicBezTo>
                        <a:cubicBezTo>
                          <a:pt x="3" y="9"/>
                          <a:pt x="3" y="10"/>
                          <a:pt x="2" y="11"/>
                        </a:cubicBezTo>
                        <a:cubicBezTo>
                          <a:pt x="0" y="13"/>
                          <a:pt x="0" y="13"/>
                          <a:pt x="2" y="15"/>
                        </a:cubicBezTo>
                        <a:cubicBezTo>
                          <a:pt x="3" y="16"/>
                          <a:pt x="4" y="16"/>
                          <a:pt x="4" y="17"/>
                        </a:cubicBezTo>
                        <a:cubicBezTo>
                          <a:pt x="4" y="19"/>
                          <a:pt x="4" y="20"/>
                          <a:pt x="5" y="22"/>
                        </a:cubicBezTo>
                        <a:cubicBezTo>
                          <a:pt x="5" y="23"/>
                          <a:pt x="5" y="24"/>
                          <a:pt x="6" y="25"/>
                        </a:cubicBezTo>
                        <a:cubicBezTo>
                          <a:pt x="8" y="26"/>
                          <a:pt x="6" y="27"/>
                          <a:pt x="7" y="28"/>
                        </a:cubicBezTo>
                        <a:cubicBezTo>
                          <a:pt x="7" y="30"/>
                          <a:pt x="8" y="29"/>
                          <a:pt x="8" y="29"/>
                        </a:cubicBezTo>
                        <a:cubicBezTo>
                          <a:pt x="10" y="29"/>
                          <a:pt x="10" y="30"/>
                          <a:pt x="10" y="31"/>
                        </a:cubicBezTo>
                        <a:cubicBezTo>
                          <a:pt x="11" y="31"/>
                          <a:pt x="12" y="30"/>
                          <a:pt x="12" y="30"/>
                        </a:cubicBezTo>
                        <a:cubicBezTo>
                          <a:pt x="13" y="29"/>
                          <a:pt x="13" y="31"/>
                          <a:pt x="13" y="31"/>
                        </a:cubicBezTo>
                        <a:cubicBezTo>
                          <a:pt x="14" y="32"/>
                          <a:pt x="13" y="25"/>
                          <a:pt x="13" y="26"/>
                        </a:cubicBezTo>
                        <a:cubicBezTo>
                          <a:pt x="13" y="25"/>
                          <a:pt x="16" y="26"/>
                          <a:pt x="17" y="26"/>
                        </a:cubicBezTo>
                        <a:cubicBezTo>
                          <a:pt x="17" y="25"/>
                          <a:pt x="14" y="24"/>
                          <a:pt x="14" y="23"/>
                        </a:cubicBezTo>
                        <a:cubicBezTo>
                          <a:pt x="15" y="21"/>
                          <a:pt x="17" y="23"/>
                          <a:pt x="17" y="24"/>
                        </a:cubicBezTo>
                        <a:cubicBezTo>
                          <a:pt x="19" y="25"/>
                          <a:pt x="18" y="23"/>
                          <a:pt x="18" y="22"/>
                        </a:cubicBezTo>
                        <a:cubicBezTo>
                          <a:pt x="18" y="21"/>
                          <a:pt x="21" y="23"/>
                          <a:pt x="21" y="23"/>
                        </a:cubicBezTo>
                        <a:cubicBezTo>
                          <a:pt x="21" y="22"/>
                          <a:pt x="19" y="19"/>
                          <a:pt x="19" y="19"/>
                        </a:cubicBezTo>
                        <a:cubicBezTo>
                          <a:pt x="18" y="18"/>
                          <a:pt x="16" y="18"/>
                          <a:pt x="15" y="17"/>
                        </a:cubicBezTo>
                        <a:cubicBezTo>
                          <a:pt x="15" y="17"/>
                          <a:pt x="15" y="15"/>
                          <a:pt x="15" y="16"/>
                        </a:cubicBezTo>
                        <a:cubicBezTo>
                          <a:pt x="14" y="14"/>
                          <a:pt x="11" y="12"/>
                          <a:pt x="11" y="10"/>
                        </a:cubicBezTo>
                        <a:cubicBezTo>
                          <a:pt x="12" y="6"/>
                          <a:pt x="15" y="10"/>
                          <a:pt x="16" y="11"/>
                        </a:cubicBezTo>
                        <a:cubicBezTo>
                          <a:pt x="16" y="11"/>
                          <a:pt x="16" y="10"/>
                          <a:pt x="16" y="10"/>
                        </a:cubicBezTo>
                        <a:cubicBezTo>
                          <a:pt x="17" y="9"/>
                          <a:pt x="18" y="10"/>
                          <a:pt x="18" y="11"/>
                        </a:cubicBezTo>
                        <a:cubicBezTo>
                          <a:pt x="18" y="11"/>
                          <a:pt x="17" y="9"/>
                          <a:pt x="17" y="9"/>
                        </a:cubicBezTo>
                        <a:cubicBezTo>
                          <a:pt x="18" y="9"/>
                          <a:pt x="20" y="10"/>
                          <a:pt x="21" y="10"/>
                        </a:cubicBezTo>
                        <a:cubicBezTo>
                          <a:pt x="21" y="9"/>
                          <a:pt x="17" y="9"/>
                          <a:pt x="17" y="7"/>
                        </a:cubicBezTo>
                        <a:cubicBezTo>
                          <a:pt x="17" y="7"/>
                          <a:pt x="21" y="5"/>
                          <a:pt x="22" y="5"/>
                        </a:cubicBezTo>
                        <a:cubicBezTo>
                          <a:pt x="22" y="5"/>
                          <a:pt x="21" y="7"/>
                          <a:pt x="21" y="7"/>
                        </a:cubicBezTo>
                        <a:cubicBezTo>
                          <a:pt x="21" y="7"/>
                          <a:pt x="24" y="5"/>
                          <a:pt x="25" y="5"/>
                        </a:cubicBezTo>
                        <a:cubicBezTo>
                          <a:pt x="26" y="5"/>
                          <a:pt x="27" y="6"/>
                          <a:pt x="29" y="7"/>
                        </a:cubicBezTo>
                        <a:cubicBezTo>
                          <a:pt x="30" y="5"/>
                          <a:pt x="31" y="2"/>
                          <a:pt x="31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95" name="Freeform 672">
                    <a:extLst>
                      <a:ext uri="{FF2B5EF4-FFF2-40B4-BE49-F238E27FC236}">
                        <a16:creationId xmlns:a16="http://schemas.microsoft.com/office/drawing/2014/main" xmlns="" id="{BAB3BC6D-4D7E-3948-8C3D-142D6D8763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81724" y="6940166"/>
                    <a:ext cx="140127" cy="92380"/>
                  </a:xfrm>
                  <a:custGeom>
                    <a:avLst/>
                    <a:gdLst>
                      <a:gd name="T0" fmla="*/ 15 w 15"/>
                      <a:gd name="T1" fmla="*/ 6 h 10"/>
                      <a:gd name="T2" fmla="*/ 10 w 15"/>
                      <a:gd name="T3" fmla="*/ 1 h 10"/>
                      <a:gd name="T4" fmla="*/ 2 w 15"/>
                      <a:gd name="T5" fmla="*/ 5 h 10"/>
                      <a:gd name="T6" fmla="*/ 1 w 15"/>
                      <a:gd name="T7" fmla="*/ 9 h 10"/>
                      <a:gd name="T8" fmla="*/ 6 w 15"/>
                      <a:gd name="T9" fmla="*/ 9 h 10"/>
                      <a:gd name="T10" fmla="*/ 11 w 15"/>
                      <a:gd name="T11" fmla="*/ 7 h 10"/>
                      <a:gd name="T12" fmla="*/ 15 w 15"/>
                      <a:gd name="T13" fmla="*/ 6 h 10"/>
                      <a:gd name="T14" fmla="*/ 15 w 15"/>
                      <a:gd name="T15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5" h="10">
                        <a:moveTo>
                          <a:pt x="15" y="6"/>
                        </a:moveTo>
                        <a:cubicBezTo>
                          <a:pt x="13" y="4"/>
                          <a:pt x="10" y="4"/>
                          <a:pt x="10" y="1"/>
                        </a:cubicBezTo>
                        <a:cubicBezTo>
                          <a:pt x="5" y="0"/>
                          <a:pt x="4" y="0"/>
                          <a:pt x="2" y="5"/>
                        </a:cubicBezTo>
                        <a:cubicBezTo>
                          <a:pt x="2" y="6"/>
                          <a:pt x="0" y="9"/>
                          <a:pt x="1" y="9"/>
                        </a:cubicBezTo>
                        <a:cubicBezTo>
                          <a:pt x="3" y="10"/>
                          <a:pt x="5" y="10"/>
                          <a:pt x="6" y="9"/>
                        </a:cubicBezTo>
                        <a:cubicBezTo>
                          <a:pt x="8" y="8"/>
                          <a:pt x="9" y="7"/>
                          <a:pt x="11" y="7"/>
                        </a:cubicBezTo>
                        <a:cubicBezTo>
                          <a:pt x="11" y="7"/>
                          <a:pt x="15" y="7"/>
                          <a:pt x="15" y="6"/>
                        </a:cubicBezTo>
                        <a:cubicBezTo>
                          <a:pt x="14" y="6"/>
                          <a:pt x="15" y="7"/>
                          <a:pt x="15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96" name="Freeform 673">
                    <a:extLst>
                      <a:ext uri="{FF2B5EF4-FFF2-40B4-BE49-F238E27FC236}">
                        <a16:creationId xmlns:a16="http://schemas.microsoft.com/office/drawing/2014/main" xmlns="" id="{03E1431E-5AE6-DA48-9C58-1C516F87C7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582361" y="6911499"/>
                    <a:ext cx="82803" cy="168837"/>
                  </a:xfrm>
                  <a:custGeom>
                    <a:avLst/>
                    <a:gdLst>
                      <a:gd name="T0" fmla="*/ 6 w 9"/>
                      <a:gd name="T1" fmla="*/ 16 h 18"/>
                      <a:gd name="T2" fmla="*/ 7 w 9"/>
                      <a:gd name="T3" fmla="*/ 11 h 18"/>
                      <a:gd name="T4" fmla="*/ 6 w 9"/>
                      <a:gd name="T5" fmla="*/ 6 h 18"/>
                      <a:gd name="T6" fmla="*/ 7 w 9"/>
                      <a:gd name="T7" fmla="*/ 4 h 18"/>
                      <a:gd name="T8" fmla="*/ 3 w 9"/>
                      <a:gd name="T9" fmla="*/ 1 h 18"/>
                      <a:gd name="T10" fmla="*/ 0 w 9"/>
                      <a:gd name="T11" fmla="*/ 9 h 18"/>
                      <a:gd name="T12" fmla="*/ 4 w 9"/>
                      <a:gd name="T13" fmla="*/ 18 h 18"/>
                      <a:gd name="T14" fmla="*/ 6 w 9"/>
                      <a:gd name="T15" fmla="*/ 16 h 18"/>
                      <a:gd name="T16" fmla="*/ 6 w 9"/>
                      <a:gd name="T17" fmla="*/ 16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9" h="18">
                        <a:moveTo>
                          <a:pt x="6" y="16"/>
                        </a:moveTo>
                        <a:cubicBezTo>
                          <a:pt x="7" y="14"/>
                          <a:pt x="9" y="12"/>
                          <a:pt x="7" y="11"/>
                        </a:cubicBezTo>
                        <a:cubicBezTo>
                          <a:pt x="6" y="10"/>
                          <a:pt x="5" y="8"/>
                          <a:pt x="6" y="6"/>
                        </a:cubicBezTo>
                        <a:cubicBezTo>
                          <a:pt x="6" y="6"/>
                          <a:pt x="7" y="4"/>
                          <a:pt x="7" y="4"/>
                        </a:cubicBezTo>
                        <a:cubicBezTo>
                          <a:pt x="6" y="3"/>
                          <a:pt x="4" y="1"/>
                          <a:pt x="3" y="1"/>
                        </a:cubicBezTo>
                        <a:cubicBezTo>
                          <a:pt x="0" y="0"/>
                          <a:pt x="0" y="7"/>
                          <a:pt x="0" y="9"/>
                        </a:cubicBezTo>
                        <a:cubicBezTo>
                          <a:pt x="0" y="13"/>
                          <a:pt x="2" y="15"/>
                          <a:pt x="4" y="18"/>
                        </a:cubicBezTo>
                        <a:cubicBezTo>
                          <a:pt x="5" y="17"/>
                          <a:pt x="6" y="16"/>
                          <a:pt x="6" y="16"/>
                        </a:cubicBezTo>
                        <a:cubicBezTo>
                          <a:pt x="7" y="14"/>
                          <a:pt x="6" y="16"/>
                          <a:pt x="6" y="1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97" name="Freeform 674">
                    <a:extLst>
                      <a:ext uri="{FF2B5EF4-FFF2-40B4-BE49-F238E27FC236}">
                        <a16:creationId xmlns:a16="http://schemas.microsoft.com/office/drawing/2014/main" xmlns="" id="{9B700C31-9960-D845-99D6-A58A7ED2E8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630129" y="6930613"/>
                    <a:ext cx="121018" cy="82827"/>
                  </a:xfrm>
                  <a:custGeom>
                    <a:avLst/>
                    <a:gdLst>
                      <a:gd name="T0" fmla="*/ 11 w 13"/>
                      <a:gd name="T1" fmla="*/ 0 h 9"/>
                      <a:gd name="T2" fmla="*/ 2 w 13"/>
                      <a:gd name="T3" fmla="*/ 2 h 9"/>
                      <a:gd name="T4" fmla="*/ 3 w 13"/>
                      <a:gd name="T5" fmla="*/ 9 h 9"/>
                      <a:gd name="T6" fmla="*/ 7 w 13"/>
                      <a:gd name="T7" fmla="*/ 8 h 9"/>
                      <a:gd name="T8" fmla="*/ 10 w 13"/>
                      <a:gd name="T9" fmla="*/ 7 h 9"/>
                      <a:gd name="T10" fmla="*/ 11 w 13"/>
                      <a:gd name="T11" fmla="*/ 0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3" h="9">
                        <a:moveTo>
                          <a:pt x="11" y="0"/>
                        </a:moveTo>
                        <a:cubicBezTo>
                          <a:pt x="9" y="0"/>
                          <a:pt x="2" y="0"/>
                          <a:pt x="2" y="2"/>
                        </a:cubicBezTo>
                        <a:cubicBezTo>
                          <a:pt x="0" y="4"/>
                          <a:pt x="0" y="8"/>
                          <a:pt x="3" y="9"/>
                        </a:cubicBezTo>
                        <a:cubicBezTo>
                          <a:pt x="4" y="8"/>
                          <a:pt x="6" y="9"/>
                          <a:pt x="7" y="8"/>
                        </a:cubicBezTo>
                        <a:cubicBezTo>
                          <a:pt x="8" y="8"/>
                          <a:pt x="9" y="6"/>
                          <a:pt x="10" y="7"/>
                        </a:cubicBezTo>
                        <a:cubicBezTo>
                          <a:pt x="13" y="9"/>
                          <a:pt x="11" y="1"/>
                          <a:pt x="11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98" name="Freeform 675">
                    <a:extLst>
                      <a:ext uri="{FF2B5EF4-FFF2-40B4-BE49-F238E27FC236}">
                        <a16:creationId xmlns:a16="http://schemas.microsoft.com/office/drawing/2014/main" xmlns="" id="{576C4C3B-5419-4749-86B4-580473195F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655610" y="6984764"/>
                    <a:ext cx="178346" cy="149721"/>
                  </a:xfrm>
                  <a:custGeom>
                    <a:avLst/>
                    <a:gdLst>
                      <a:gd name="T0" fmla="*/ 19 w 19"/>
                      <a:gd name="T1" fmla="*/ 14 h 16"/>
                      <a:gd name="T2" fmla="*/ 17 w 19"/>
                      <a:gd name="T3" fmla="*/ 10 h 16"/>
                      <a:gd name="T4" fmla="*/ 16 w 19"/>
                      <a:gd name="T5" fmla="*/ 7 h 16"/>
                      <a:gd name="T6" fmla="*/ 14 w 19"/>
                      <a:gd name="T7" fmla="*/ 3 h 16"/>
                      <a:gd name="T8" fmla="*/ 12 w 19"/>
                      <a:gd name="T9" fmla="*/ 0 h 16"/>
                      <a:gd name="T10" fmla="*/ 6 w 19"/>
                      <a:gd name="T11" fmla="*/ 6 h 16"/>
                      <a:gd name="T12" fmla="*/ 9 w 19"/>
                      <a:gd name="T13" fmla="*/ 9 h 16"/>
                      <a:gd name="T14" fmla="*/ 12 w 19"/>
                      <a:gd name="T15" fmla="*/ 11 h 16"/>
                      <a:gd name="T16" fmla="*/ 16 w 19"/>
                      <a:gd name="T17" fmla="*/ 13 h 16"/>
                      <a:gd name="T18" fmla="*/ 19 w 19"/>
                      <a:gd name="T19" fmla="*/ 14 h 16"/>
                      <a:gd name="T20" fmla="*/ 19 w 19"/>
                      <a:gd name="T21" fmla="*/ 14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9" h="16">
                        <a:moveTo>
                          <a:pt x="19" y="14"/>
                        </a:moveTo>
                        <a:cubicBezTo>
                          <a:pt x="19" y="12"/>
                          <a:pt x="19" y="11"/>
                          <a:pt x="17" y="10"/>
                        </a:cubicBezTo>
                        <a:cubicBezTo>
                          <a:pt x="15" y="9"/>
                          <a:pt x="17" y="8"/>
                          <a:pt x="16" y="7"/>
                        </a:cubicBezTo>
                        <a:cubicBezTo>
                          <a:pt x="15" y="5"/>
                          <a:pt x="14" y="6"/>
                          <a:pt x="14" y="3"/>
                        </a:cubicBezTo>
                        <a:cubicBezTo>
                          <a:pt x="14" y="3"/>
                          <a:pt x="11" y="1"/>
                          <a:pt x="12" y="0"/>
                        </a:cubicBezTo>
                        <a:cubicBezTo>
                          <a:pt x="9" y="0"/>
                          <a:pt x="0" y="1"/>
                          <a:pt x="6" y="6"/>
                        </a:cubicBezTo>
                        <a:cubicBezTo>
                          <a:pt x="7" y="7"/>
                          <a:pt x="8" y="8"/>
                          <a:pt x="9" y="9"/>
                        </a:cubicBezTo>
                        <a:cubicBezTo>
                          <a:pt x="10" y="10"/>
                          <a:pt x="11" y="10"/>
                          <a:pt x="12" y="11"/>
                        </a:cubicBezTo>
                        <a:cubicBezTo>
                          <a:pt x="14" y="11"/>
                          <a:pt x="16" y="11"/>
                          <a:pt x="16" y="13"/>
                        </a:cubicBezTo>
                        <a:cubicBezTo>
                          <a:pt x="17" y="14"/>
                          <a:pt x="18" y="16"/>
                          <a:pt x="19" y="14"/>
                        </a:cubicBezTo>
                        <a:cubicBezTo>
                          <a:pt x="19" y="13"/>
                          <a:pt x="18" y="15"/>
                          <a:pt x="19" y="1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399" name="Freeform 676">
                    <a:extLst>
                      <a:ext uri="{FF2B5EF4-FFF2-40B4-BE49-F238E27FC236}">
                        <a16:creationId xmlns:a16="http://schemas.microsoft.com/office/drawing/2014/main" xmlns="" id="{5DEC2AAE-7DD4-214A-8DCD-67A33061A4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722489" y="7061218"/>
                    <a:ext cx="923568" cy="783643"/>
                  </a:xfrm>
                  <a:custGeom>
                    <a:avLst/>
                    <a:gdLst>
                      <a:gd name="T0" fmla="*/ 95 w 99"/>
                      <a:gd name="T1" fmla="*/ 73 h 84"/>
                      <a:gd name="T2" fmla="*/ 93 w 99"/>
                      <a:gd name="T3" fmla="*/ 68 h 84"/>
                      <a:gd name="T4" fmla="*/ 90 w 99"/>
                      <a:gd name="T5" fmla="*/ 65 h 84"/>
                      <a:gd name="T6" fmla="*/ 86 w 99"/>
                      <a:gd name="T7" fmla="*/ 60 h 84"/>
                      <a:gd name="T8" fmla="*/ 87 w 99"/>
                      <a:gd name="T9" fmla="*/ 55 h 84"/>
                      <a:gd name="T10" fmla="*/ 89 w 99"/>
                      <a:gd name="T11" fmla="*/ 50 h 84"/>
                      <a:gd name="T12" fmla="*/ 84 w 99"/>
                      <a:gd name="T13" fmla="*/ 49 h 84"/>
                      <a:gd name="T14" fmla="*/ 84 w 99"/>
                      <a:gd name="T15" fmla="*/ 46 h 84"/>
                      <a:gd name="T16" fmla="*/ 84 w 99"/>
                      <a:gd name="T17" fmla="*/ 40 h 84"/>
                      <a:gd name="T18" fmla="*/ 82 w 99"/>
                      <a:gd name="T19" fmla="*/ 36 h 84"/>
                      <a:gd name="T20" fmla="*/ 85 w 99"/>
                      <a:gd name="T21" fmla="*/ 31 h 84"/>
                      <a:gd name="T22" fmla="*/ 86 w 99"/>
                      <a:gd name="T23" fmla="*/ 20 h 84"/>
                      <a:gd name="T24" fmla="*/ 79 w 99"/>
                      <a:gd name="T25" fmla="*/ 18 h 84"/>
                      <a:gd name="T26" fmla="*/ 76 w 99"/>
                      <a:gd name="T27" fmla="*/ 15 h 84"/>
                      <a:gd name="T28" fmla="*/ 71 w 99"/>
                      <a:gd name="T29" fmla="*/ 13 h 84"/>
                      <a:gd name="T30" fmla="*/ 66 w 99"/>
                      <a:gd name="T31" fmla="*/ 12 h 84"/>
                      <a:gd name="T32" fmla="*/ 61 w 99"/>
                      <a:gd name="T33" fmla="*/ 11 h 84"/>
                      <a:gd name="T34" fmla="*/ 57 w 99"/>
                      <a:gd name="T35" fmla="*/ 12 h 84"/>
                      <a:gd name="T36" fmla="*/ 53 w 99"/>
                      <a:gd name="T37" fmla="*/ 15 h 84"/>
                      <a:gd name="T38" fmla="*/ 49 w 99"/>
                      <a:gd name="T39" fmla="*/ 17 h 84"/>
                      <a:gd name="T40" fmla="*/ 46 w 99"/>
                      <a:gd name="T41" fmla="*/ 20 h 84"/>
                      <a:gd name="T42" fmla="*/ 33 w 99"/>
                      <a:gd name="T43" fmla="*/ 18 h 84"/>
                      <a:gd name="T44" fmla="*/ 30 w 99"/>
                      <a:gd name="T45" fmla="*/ 16 h 84"/>
                      <a:gd name="T46" fmla="*/ 25 w 99"/>
                      <a:gd name="T47" fmla="*/ 15 h 84"/>
                      <a:gd name="T48" fmla="*/ 24 w 99"/>
                      <a:gd name="T49" fmla="*/ 10 h 84"/>
                      <a:gd name="T50" fmla="*/ 20 w 99"/>
                      <a:gd name="T51" fmla="*/ 5 h 84"/>
                      <a:gd name="T52" fmla="*/ 14 w 99"/>
                      <a:gd name="T53" fmla="*/ 5 h 84"/>
                      <a:gd name="T54" fmla="*/ 11 w 99"/>
                      <a:gd name="T55" fmla="*/ 7 h 84"/>
                      <a:gd name="T56" fmla="*/ 5 w 99"/>
                      <a:gd name="T57" fmla="*/ 4 h 84"/>
                      <a:gd name="T58" fmla="*/ 1 w 99"/>
                      <a:gd name="T59" fmla="*/ 3 h 84"/>
                      <a:gd name="T60" fmla="*/ 0 w 99"/>
                      <a:gd name="T61" fmla="*/ 5 h 84"/>
                      <a:gd name="T62" fmla="*/ 1 w 99"/>
                      <a:gd name="T63" fmla="*/ 8 h 84"/>
                      <a:gd name="T64" fmla="*/ 1 w 99"/>
                      <a:gd name="T65" fmla="*/ 10 h 84"/>
                      <a:gd name="T66" fmla="*/ 1 w 99"/>
                      <a:gd name="T67" fmla="*/ 12 h 84"/>
                      <a:gd name="T68" fmla="*/ 3 w 99"/>
                      <a:gd name="T69" fmla="*/ 14 h 84"/>
                      <a:gd name="T70" fmla="*/ 3 w 99"/>
                      <a:gd name="T71" fmla="*/ 16 h 84"/>
                      <a:gd name="T72" fmla="*/ 5 w 99"/>
                      <a:gd name="T73" fmla="*/ 21 h 84"/>
                      <a:gd name="T74" fmla="*/ 8 w 99"/>
                      <a:gd name="T75" fmla="*/ 24 h 84"/>
                      <a:gd name="T76" fmla="*/ 10 w 99"/>
                      <a:gd name="T77" fmla="*/ 25 h 84"/>
                      <a:gd name="T78" fmla="*/ 8 w 99"/>
                      <a:gd name="T79" fmla="*/ 37 h 84"/>
                      <a:gd name="T80" fmla="*/ 12 w 99"/>
                      <a:gd name="T81" fmla="*/ 41 h 84"/>
                      <a:gd name="T82" fmla="*/ 18 w 99"/>
                      <a:gd name="T83" fmla="*/ 47 h 84"/>
                      <a:gd name="T84" fmla="*/ 17 w 99"/>
                      <a:gd name="T85" fmla="*/ 50 h 84"/>
                      <a:gd name="T86" fmla="*/ 19 w 99"/>
                      <a:gd name="T87" fmla="*/ 52 h 84"/>
                      <a:gd name="T88" fmla="*/ 22 w 99"/>
                      <a:gd name="T89" fmla="*/ 58 h 84"/>
                      <a:gd name="T90" fmla="*/ 24 w 99"/>
                      <a:gd name="T91" fmla="*/ 55 h 84"/>
                      <a:gd name="T92" fmla="*/ 25 w 99"/>
                      <a:gd name="T93" fmla="*/ 56 h 84"/>
                      <a:gd name="T94" fmla="*/ 26 w 99"/>
                      <a:gd name="T95" fmla="*/ 57 h 84"/>
                      <a:gd name="T96" fmla="*/ 30 w 99"/>
                      <a:gd name="T97" fmla="*/ 57 h 84"/>
                      <a:gd name="T98" fmla="*/ 35 w 99"/>
                      <a:gd name="T99" fmla="*/ 66 h 84"/>
                      <a:gd name="T100" fmla="*/ 46 w 99"/>
                      <a:gd name="T101" fmla="*/ 74 h 84"/>
                      <a:gd name="T102" fmla="*/ 52 w 99"/>
                      <a:gd name="T103" fmla="*/ 76 h 84"/>
                      <a:gd name="T104" fmla="*/ 56 w 99"/>
                      <a:gd name="T105" fmla="*/ 75 h 84"/>
                      <a:gd name="T106" fmla="*/ 56 w 99"/>
                      <a:gd name="T107" fmla="*/ 76 h 84"/>
                      <a:gd name="T108" fmla="*/ 61 w 99"/>
                      <a:gd name="T109" fmla="*/ 73 h 84"/>
                      <a:gd name="T110" fmla="*/ 60 w 99"/>
                      <a:gd name="T111" fmla="*/ 73 h 84"/>
                      <a:gd name="T112" fmla="*/ 62 w 99"/>
                      <a:gd name="T113" fmla="*/ 73 h 84"/>
                      <a:gd name="T114" fmla="*/ 65 w 99"/>
                      <a:gd name="T115" fmla="*/ 77 h 84"/>
                      <a:gd name="T116" fmla="*/ 69 w 99"/>
                      <a:gd name="T117" fmla="*/ 81 h 84"/>
                      <a:gd name="T118" fmla="*/ 88 w 99"/>
                      <a:gd name="T119" fmla="*/ 84 h 84"/>
                      <a:gd name="T120" fmla="*/ 92 w 99"/>
                      <a:gd name="T121" fmla="*/ 77 h 84"/>
                      <a:gd name="T122" fmla="*/ 95 w 99"/>
                      <a:gd name="T123" fmla="*/ 73 h 84"/>
                      <a:gd name="T124" fmla="*/ 95 w 99"/>
                      <a:gd name="T125" fmla="*/ 73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99" h="84">
                        <a:moveTo>
                          <a:pt x="95" y="73"/>
                        </a:moveTo>
                        <a:cubicBezTo>
                          <a:pt x="93" y="72"/>
                          <a:pt x="94" y="70"/>
                          <a:pt x="93" y="68"/>
                        </a:cubicBezTo>
                        <a:cubicBezTo>
                          <a:pt x="93" y="67"/>
                          <a:pt x="91" y="66"/>
                          <a:pt x="90" y="65"/>
                        </a:cubicBezTo>
                        <a:cubicBezTo>
                          <a:pt x="88" y="64"/>
                          <a:pt x="87" y="62"/>
                          <a:pt x="86" y="60"/>
                        </a:cubicBezTo>
                        <a:cubicBezTo>
                          <a:pt x="84" y="58"/>
                          <a:pt x="85" y="58"/>
                          <a:pt x="87" y="55"/>
                        </a:cubicBezTo>
                        <a:cubicBezTo>
                          <a:pt x="88" y="54"/>
                          <a:pt x="90" y="52"/>
                          <a:pt x="89" y="50"/>
                        </a:cubicBezTo>
                        <a:cubicBezTo>
                          <a:pt x="88" y="49"/>
                          <a:pt x="85" y="49"/>
                          <a:pt x="84" y="49"/>
                        </a:cubicBezTo>
                        <a:cubicBezTo>
                          <a:pt x="83" y="48"/>
                          <a:pt x="84" y="46"/>
                          <a:pt x="84" y="46"/>
                        </a:cubicBezTo>
                        <a:cubicBezTo>
                          <a:pt x="83" y="44"/>
                          <a:pt x="83" y="41"/>
                          <a:pt x="84" y="40"/>
                        </a:cubicBezTo>
                        <a:cubicBezTo>
                          <a:pt x="86" y="38"/>
                          <a:pt x="83" y="37"/>
                          <a:pt x="82" y="36"/>
                        </a:cubicBezTo>
                        <a:cubicBezTo>
                          <a:pt x="82" y="35"/>
                          <a:pt x="84" y="32"/>
                          <a:pt x="85" y="31"/>
                        </a:cubicBezTo>
                        <a:cubicBezTo>
                          <a:pt x="85" y="30"/>
                          <a:pt x="87" y="20"/>
                          <a:pt x="86" y="20"/>
                        </a:cubicBezTo>
                        <a:cubicBezTo>
                          <a:pt x="83" y="20"/>
                          <a:pt x="82" y="20"/>
                          <a:pt x="79" y="18"/>
                        </a:cubicBezTo>
                        <a:cubicBezTo>
                          <a:pt x="78" y="17"/>
                          <a:pt x="77" y="16"/>
                          <a:pt x="76" y="15"/>
                        </a:cubicBezTo>
                        <a:cubicBezTo>
                          <a:pt x="75" y="14"/>
                          <a:pt x="72" y="14"/>
                          <a:pt x="71" y="13"/>
                        </a:cubicBezTo>
                        <a:cubicBezTo>
                          <a:pt x="69" y="13"/>
                          <a:pt x="68" y="13"/>
                          <a:pt x="66" y="12"/>
                        </a:cubicBezTo>
                        <a:cubicBezTo>
                          <a:pt x="65" y="10"/>
                          <a:pt x="63" y="11"/>
                          <a:pt x="61" y="11"/>
                        </a:cubicBezTo>
                        <a:cubicBezTo>
                          <a:pt x="60" y="12"/>
                          <a:pt x="58" y="11"/>
                          <a:pt x="57" y="12"/>
                        </a:cubicBezTo>
                        <a:cubicBezTo>
                          <a:pt x="55" y="12"/>
                          <a:pt x="54" y="14"/>
                          <a:pt x="53" y="15"/>
                        </a:cubicBezTo>
                        <a:cubicBezTo>
                          <a:pt x="52" y="16"/>
                          <a:pt x="49" y="15"/>
                          <a:pt x="49" y="17"/>
                        </a:cubicBezTo>
                        <a:cubicBezTo>
                          <a:pt x="49" y="19"/>
                          <a:pt x="48" y="19"/>
                          <a:pt x="46" y="20"/>
                        </a:cubicBezTo>
                        <a:cubicBezTo>
                          <a:pt x="41" y="21"/>
                          <a:pt x="37" y="21"/>
                          <a:pt x="33" y="18"/>
                        </a:cubicBezTo>
                        <a:cubicBezTo>
                          <a:pt x="32" y="17"/>
                          <a:pt x="31" y="16"/>
                          <a:pt x="30" y="16"/>
                        </a:cubicBezTo>
                        <a:cubicBezTo>
                          <a:pt x="28" y="14"/>
                          <a:pt x="27" y="15"/>
                          <a:pt x="25" y="15"/>
                        </a:cubicBezTo>
                        <a:cubicBezTo>
                          <a:pt x="24" y="14"/>
                          <a:pt x="24" y="11"/>
                          <a:pt x="24" y="10"/>
                        </a:cubicBezTo>
                        <a:cubicBezTo>
                          <a:pt x="21" y="9"/>
                          <a:pt x="20" y="8"/>
                          <a:pt x="20" y="5"/>
                        </a:cubicBezTo>
                        <a:cubicBezTo>
                          <a:pt x="20" y="0"/>
                          <a:pt x="16" y="3"/>
                          <a:pt x="14" y="5"/>
                        </a:cubicBezTo>
                        <a:cubicBezTo>
                          <a:pt x="13" y="6"/>
                          <a:pt x="12" y="7"/>
                          <a:pt x="11" y="7"/>
                        </a:cubicBezTo>
                        <a:cubicBezTo>
                          <a:pt x="9" y="6"/>
                          <a:pt x="6" y="6"/>
                          <a:pt x="5" y="4"/>
                        </a:cubicBezTo>
                        <a:cubicBezTo>
                          <a:pt x="3" y="2"/>
                          <a:pt x="3" y="1"/>
                          <a:pt x="1" y="3"/>
                        </a:cubicBezTo>
                        <a:cubicBezTo>
                          <a:pt x="1" y="4"/>
                          <a:pt x="0" y="4"/>
                          <a:pt x="0" y="5"/>
                        </a:cubicBezTo>
                        <a:cubicBezTo>
                          <a:pt x="0" y="6"/>
                          <a:pt x="0" y="7"/>
                          <a:pt x="1" y="8"/>
                        </a:cubicBezTo>
                        <a:cubicBezTo>
                          <a:pt x="1" y="8"/>
                          <a:pt x="2" y="10"/>
                          <a:pt x="1" y="10"/>
                        </a:cubicBezTo>
                        <a:cubicBezTo>
                          <a:pt x="1" y="11"/>
                          <a:pt x="0" y="11"/>
                          <a:pt x="1" y="12"/>
                        </a:cubicBezTo>
                        <a:cubicBezTo>
                          <a:pt x="1" y="13"/>
                          <a:pt x="3" y="13"/>
                          <a:pt x="3" y="14"/>
                        </a:cubicBezTo>
                        <a:cubicBezTo>
                          <a:pt x="3" y="15"/>
                          <a:pt x="2" y="16"/>
                          <a:pt x="3" y="16"/>
                        </a:cubicBezTo>
                        <a:cubicBezTo>
                          <a:pt x="4" y="18"/>
                          <a:pt x="4" y="19"/>
                          <a:pt x="5" y="21"/>
                        </a:cubicBezTo>
                        <a:cubicBezTo>
                          <a:pt x="6" y="22"/>
                          <a:pt x="6" y="23"/>
                          <a:pt x="8" y="24"/>
                        </a:cubicBezTo>
                        <a:cubicBezTo>
                          <a:pt x="8" y="24"/>
                          <a:pt x="10" y="25"/>
                          <a:pt x="10" y="25"/>
                        </a:cubicBezTo>
                        <a:cubicBezTo>
                          <a:pt x="11" y="29"/>
                          <a:pt x="2" y="33"/>
                          <a:pt x="8" y="37"/>
                        </a:cubicBezTo>
                        <a:cubicBezTo>
                          <a:pt x="10" y="38"/>
                          <a:pt x="10" y="40"/>
                          <a:pt x="12" y="41"/>
                        </a:cubicBezTo>
                        <a:cubicBezTo>
                          <a:pt x="14" y="43"/>
                          <a:pt x="16" y="44"/>
                          <a:pt x="18" y="47"/>
                        </a:cubicBezTo>
                        <a:cubicBezTo>
                          <a:pt x="18" y="48"/>
                          <a:pt x="17" y="49"/>
                          <a:pt x="17" y="50"/>
                        </a:cubicBezTo>
                        <a:cubicBezTo>
                          <a:pt x="18" y="51"/>
                          <a:pt x="20" y="51"/>
                          <a:pt x="19" y="52"/>
                        </a:cubicBezTo>
                        <a:cubicBezTo>
                          <a:pt x="19" y="55"/>
                          <a:pt x="21" y="56"/>
                          <a:pt x="22" y="58"/>
                        </a:cubicBezTo>
                        <a:cubicBezTo>
                          <a:pt x="24" y="57"/>
                          <a:pt x="23" y="56"/>
                          <a:pt x="24" y="55"/>
                        </a:cubicBezTo>
                        <a:cubicBezTo>
                          <a:pt x="24" y="55"/>
                          <a:pt x="25" y="56"/>
                          <a:pt x="25" y="56"/>
                        </a:cubicBezTo>
                        <a:cubicBezTo>
                          <a:pt x="27" y="56"/>
                          <a:pt x="25" y="56"/>
                          <a:pt x="26" y="57"/>
                        </a:cubicBezTo>
                        <a:cubicBezTo>
                          <a:pt x="27" y="58"/>
                          <a:pt x="28" y="55"/>
                          <a:pt x="30" y="57"/>
                        </a:cubicBezTo>
                        <a:cubicBezTo>
                          <a:pt x="32" y="60"/>
                          <a:pt x="33" y="63"/>
                          <a:pt x="35" y="66"/>
                        </a:cubicBezTo>
                        <a:cubicBezTo>
                          <a:pt x="37" y="69"/>
                          <a:pt x="42" y="72"/>
                          <a:pt x="46" y="74"/>
                        </a:cubicBezTo>
                        <a:cubicBezTo>
                          <a:pt x="48" y="75"/>
                          <a:pt x="50" y="75"/>
                          <a:pt x="52" y="76"/>
                        </a:cubicBezTo>
                        <a:cubicBezTo>
                          <a:pt x="53" y="76"/>
                          <a:pt x="56" y="75"/>
                          <a:pt x="56" y="75"/>
                        </a:cubicBezTo>
                        <a:cubicBezTo>
                          <a:pt x="56" y="75"/>
                          <a:pt x="56" y="76"/>
                          <a:pt x="56" y="76"/>
                        </a:cubicBezTo>
                        <a:cubicBezTo>
                          <a:pt x="57" y="76"/>
                          <a:pt x="60" y="74"/>
                          <a:pt x="61" y="73"/>
                        </a:cubicBezTo>
                        <a:cubicBezTo>
                          <a:pt x="61" y="73"/>
                          <a:pt x="60" y="73"/>
                          <a:pt x="60" y="73"/>
                        </a:cubicBezTo>
                        <a:cubicBezTo>
                          <a:pt x="60" y="72"/>
                          <a:pt x="62" y="73"/>
                          <a:pt x="62" y="73"/>
                        </a:cubicBezTo>
                        <a:cubicBezTo>
                          <a:pt x="64" y="74"/>
                          <a:pt x="64" y="75"/>
                          <a:pt x="65" y="77"/>
                        </a:cubicBezTo>
                        <a:cubicBezTo>
                          <a:pt x="66" y="80"/>
                          <a:pt x="67" y="80"/>
                          <a:pt x="69" y="81"/>
                        </a:cubicBezTo>
                        <a:cubicBezTo>
                          <a:pt x="75" y="82"/>
                          <a:pt x="82" y="83"/>
                          <a:pt x="88" y="84"/>
                        </a:cubicBezTo>
                        <a:cubicBezTo>
                          <a:pt x="88" y="80"/>
                          <a:pt x="89" y="79"/>
                          <a:pt x="92" y="77"/>
                        </a:cubicBezTo>
                        <a:cubicBezTo>
                          <a:pt x="94" y="76"/>
                          <a:pt x="99" y="75"/>
                          <a:pt x="95" y="73"/>
                        </a:cubicBezTo>
                        <a:cubicBezTo>
                          <a:pt x="94" y="72"/>
                          <a:pt x="97" y="74"/>
                          <a:pt x="95" y="7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00" name="Freeform 677">
                    <a:extLst>
                      <a:ext uri="{FF2B5EF4-FFF2-40B4-BE49-F238E27FC236}">
                        <a16:creationId xmlns:a16="http://schemas.microsoft.com/office/drawing/2014/main" xmlns="" id="{DDB592EB-6478-204A-AC68-B2C25E8474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741597" y="7070776"/>
                    <a:ext cx="73250" cy="54156"/>
                  </a:xfrm>
                  <a:custGeom>
                    <a:avLst/>
                    <a:gdLst>
                      <a:gd name="T0" fmla="*/ 1 w 8"/>
                      <a:gd name="T1" fmla="*/ 1 h 6"/>
                      <a:gd name="T2" fmla="*/ 3 w 8"/>
                      <a:gd name="T3" fmla="*/ 4 h 6"/>
                      <a:gd name="T4" fmla="*/ 8 w 8"/>
                      <a:gd name="T5" fmla="*/ 6 h 6"/>
                      <a:gd name="T6" fmla="*/ 0 w 8"/>
                      <a:gd name="T7" fmla="*/ 0 h 6"/>
                      <a:gd name="T8" fmla="*/ 1 w 8"/>
                      <a:gd name="T9" fmla="*/ 1 h 6"/>
                      <a:gd name="T10" fmla="*/ 1 w 8"/>
                      <a:gd name="T11" fmla="*/ 1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" h="6">
                        <a:moveTo>
                          <a:pt x="1" y="1"/>
                        </a:moveTo>
                        <a:cubicBezTo>
                          <a:pt x="2" y="1"/>
                          <a:pt x="2" y="3"/>
                          <a:pt x="3" y="4"/>
                        </a:cubicBezTo>
                        <a:cubicBezTo>
                          <a:pt x="5" y="4"/>
                          <a:pt x="6" y="5"/>
                          <a:pt x="8" y="6"/>
                        </a:cubicBezTo>
                        <a:cubicBezTo>
                          <a:pt x="7" y="2"/>
                          <a:pt x="3" y="1"/>
                          <a:pt x="0" y="0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2" y="1"/>
                          <a:pt x="0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01" name="Freeform 678">
                    <a:extLst>
                      <a:ext uri="{FF2B5EF4-FFF2-40B4-BE49-F238E27FC236}">
                        <a16:creationId xmlns:a16="http://schemas.microsoft.com/office/drawing/2014/main" xmlns="" id="{66414922-844B-824F-B08C-5F99DC4660A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525034" y="6844600"/>
                    <a:ext cx="328029" cy="168837"/>
                  </a:xfrm>
                  <a:custGeom>
                    <a:avLst/>
                    <a:gdLst>
                      <a:gd name="T0" fmla="*/ 26 w 35"/>
                      <a:gd name="T1" fmla="*/ 15 h 18"/>
                      <a:gd name="T2" fmla="*/ 30 w 35"/>
                      <a:gd name="T3" fmla="*/ 17 h 18"/>
                      <a:gd name="T4" fmla="*/ 34 w 35"/>
                      <a:gd name="T5" fmla="*/ 17 h 18"/>
                      <a:gd name="T6" fmla="*/ 33 w 35"/>
                      <a:gd name="T7" fmla="*/ 12 h 18"/>
                      <a:gd name="T8" fmla="*/ 30 w 35"/>
                      <a:gd name="T9" fmla="*/ 10 h 18"/>
                      <a:gd name="T10" fmla="*/ 27 w 35"/>
                      <a:gd name="T11" fmla="*/ 7 h 18"/>
                      <a:gd name="T12" fmla="*/ 19 w 35"/>
                      <a:gd name="T13" fmla="*/ 6 h 18"/>
                      <a:gd name="T14" fmla="*/ 9 w 35"/>
                      <a:gd name="T15" fmla="*/ 4 h 18"/>
                      <a:gd name="T16" fmla="*/ 0 w 35"/>
                      <a:gd name="T17" fmla="*/ 2 h 18"/>
                      <a:gd name="T18" fmla="*/ 8 w 35"/>
                      <a:gd name="T19" fmla="*/ 14 h 18"/>
                      <a:gd name="T20" fmla="*/ 18 w 35"/>
                      <a:gd name="T21" fmla="*/ 18 h 18"/>
                      <a:gd name="T22" fmla="*/ 26 w 35"/>
                      <a:gd name="T23" fmla="*/ 15 h 18"/>
                      <a:gd name="T24" fmla="*/ 26 w 35"/>
                      <a:gd name="T25" fmla="*/ 15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35" h="18">
                        <a:moveTo>
                          <a:pt x="26" y="15"/>
                        </a:moveTo>
                        <a:cubicBezTo>
                          <a:pt x="27" y="14"/>
                          <a:pt x="29" y="16"/>
                          <a:pt x="30" y="17"/>
                        </a:cubicBezTo>
                        <a:cubicBezTo>
                          <a:pt x="30" y="17"/>
                          <a:pt x="34" y="17"/>
                          <a:pt x="34" y="17"/>
                        </a:cubicBezTo>
                        <a:cubicBezTo>
                          <a:pt x="35" y="16"/>
                          <a:pt x="30" y="12"/>
                          <a:pt x="33" y="12"/>
                        </a:cubicBezTo>
                        <a:cubicBezTo>
                          <a:pt x="32" y="11"/>
                          <a:pt x="30" y="11"/>
                          <a:pt x="30" y="10"/>
                        </a:cubicBezTo>
                        <a:cubicBezTo>
                          <a:pt x="30" y="8"/>
                          <a:pt x="29" y="7"/>
                          <a:pt x="27" y="7"/>
                        </a:cubicBezTo>
                        <a:cubicBezTo>
                          <a:pt x="24" y="7"/>
                          <a:pt x="22" y="8"/>
                          <a:pt x="19" y="6"/>
                        </a:cubicBezTo>
                        <a:cubicBezTo>
                          <a:pt x="16" y="5"/>
                          <a:pt x="13" y="5"/>
                          <a:pt x="9" y="4"/>
                        </a:cubicBezTo>
                        <a:cubicBezTo>
                          <a:pt x="6" y="3"/>
                          <a:pt x="4" y="0"/>
                          <a:pt x="0" y="2"/>
                        </a:cubicBezTo>
                        <a:cubicBezTo>
                          <a:pt x="3" y="6"/>
                          <a:pt x="11" y="7"/>
                          <a:pt x="8" y="14"/>
                        </a:cubicBezTo>
                        <a:cubicBezTo>
                          <a:pt x="11" y="14"/>
                          <a:pt x="18" y="14"/>
                          <a:pt x="18" y="18"/>
                        </a:cubicBezTo>
                        <a:cubicBezTo>
                          <a:pt x="18" y="15"/>
                          <a:pt x="24" y="15"/>
                          <a:pt x="26" y="15"/>
                        </a:cubicBezTo>
                        <a:cubicBezTo>
                          <a:pt x="27" y="14"/>
                          <a:pt x="19" y="15"/>
                          <a:pt x="26" y="1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02" name="Freeform 679">
                    <a:extLst>
                      <a:ext uri="{FF2B5EF4-FFF2-40B4-BE49-F238E27FC236}">
                        <a16:creationId xmlns:a16="http://schemas.microsoft.com/office/drawing/2014/main" xmlns="" id="{C7EC20A4-51CC-2B43-99B5-D491A45F59E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751153" y="6956097"/>
                    <a:ext cx="251592" cy="197506"/>
                  </a:xfrm>
                  <a:custGeom>
                    <a:avLst/>
                    <a:gdLst>
                      <a:gd name="T0" fmla="*/ 8 w 27"/>
                      <a:gd name="T1" fmla="*/ 2 h 21"/>
                      <a:gd name="T2" fmla="*/ 10 w 27"/>
                      <a:gd name="T3" fmla="*/ 5 h 21"/>
                      <a:gd name="T4" fmla="*/ 7 w 27"/>
                      <a:gd name="T5" fmla="*/ 5 h 21"/>
                      <a:gd name="T6" fmla="*/ 4 w 27"/>
                      <a:gd name="T7" fmla="*/ 3 h 21"/>
                      <a:gd name="T8" fmla="*/ 4 w 27"/>
                      <a:gd name="T9" fmla="*/ 7 h 21"/>
                      <a:gd name="T10" fmla="*/ 6 w 27"/>
                      <a:gd name="T11" fmla="*/ 11 h 21"/>
                      <a:gd name="T12" fmla="*/ 8 w 27"/>
                      <a:gd name="T13" fmla="*/ 14 h 21"/>
                      <a:gd name="T14" fmla="*/ 9 w 27"/>
                      <a:gd name="T15" fmla="*/ 17 h 21"/>
                      <a:gd name="T16" fmla="*/ 16 w 27"/>
                      <a:gd name="T17" fmla="*/ 13 h 21"/>
                      <a:gd name="T18" fmla="*/ 17 w 27"/>
                      <a:gd name="T19" fmla="*/ 16 h 21"/>
                      <a:gd name="T20" fmla="*/ 21 w 27"/>
                      <a:gd name="T21" fmla="*/ 21 h 21"/>
                      <a:gd name="T22" fmla="*/ 21 w 27"/>
                      <a:gd name="T23" fmla="*/ 18 h 21"/>
                      <a:gd name="T24" fmla="*/ 23 w 27"/>
                      <a:gd name="T25" fmla="*/ 16 h 21"/>
                      <a:gd name="T26" fmla="*/ 25 w 27"/>
                      <a:gd name="T27" fmla="*/ 11 h 21"/>
                      <a:gd name="T28" fmla="*/ 19 w 27"/>
                      <a:gd name="T29" fmla="*/ 1 h 21"/>
                      <a:gd name="T30" fmla="*/ 12 w 27"/>
                      <a:gd name="T31" fmla="*/ 2 h 21"/>
                      <a:gd name="T32" fmla="*/ 9 w 27"/>
                      <a:gd name="T33" fmla="*/ 0 h 21"/>
                      <a:gd name="T34" fmla="*/ 8 w 27"/>
                      <a:gd name="T35" fmla="*/ 2 h 21"/>
                      <a:gd name="T36" fmla="*/ 8 w 27"/>
                      <a:gd name="T37" fmla="*/ 2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27" h="21">
                        <a:moveTo>
                          <a:pt x="8" y="2"/>
                        </a:moveTo>
                        <a:cubicBezTo>
                          <a:pt x="8" y="2"/>
                          <a:pt x="11" y="4"/>
                          <a:pt x="10" y="5"/>
                        </a:cubicBezTo>
                        <a:cubicBezTo>
                          <a:pt x="10" y="5"/>
                          <a:pt x="7" y="5"/>
                          <a:pt x="7" y="5"/>
                        </a:cubicBezTo>
                        <a:cubicBezTo>
                          <a:pt x="5" y="5"/>
                          <a:pt x="5" y="3"/>
                          <a:pt x="4" y="3"/>
                        </a:cubicBezTo>
                        <a:cubicBezTo>
                          <a:pt x="0" y="2"/>
                          <a:pt x="4" y="6"/>
                          <a:pt x="4" y="7"/>
                        </a:cubicBezTo>
                        <a:cubicBezTo>
                          <a:pt x="4" y="10"/>
                          <a:pt x="7" y="8"/>
                          <a:pt x="6" y="11"/>
                        </a:cubicBezTo>
                        <a:cubicBezTo>
                          <a:pt x="5" y="13"/>
                          <a:pt x="7" y="13"/>
                          <a:pt x="8" y="14"/>
                        </a:cubicBezTo>
                        <a:cubicBezTo>
                          <a:pt x="9" y="14"/>
                          <a:pt x="9" y="16"/>
                          <a:pt x="9" y="17"/>
                        </a:cubicBezTo>
                        <a:cubicBezTo>
                          <a:pt x="10" y="16"/>
                          <a:pt x="14" y="14"/>
                          <a:pt x="16" y="13"/>
                        </a:cubicBezTo>
                        <a:cubicBezTo>
                          <a:pt x="17" y="13"/>
                          <a:pt x="17" y="15"/>
                          <a:pt x="17" y="16"/>
                        </a:cubicBezTo>
                        <a:cubicBezTo>
                          <a:pt x="17" y="19"/>
                          <a:pt x="18" y="20"/>
                          <a:pt x="21" y="21"/>
                        </a:cubicBezTo>
                        <a:cubicBezTo>
                          <a:pt x="21" y="20"/>
                          <a:pt x="21" y="18"/>
                          <a:pt x="21" y="18"/>
                        </a:cubicBezTo>
                        <a:cubicBezTo>
                          <a:pt x="22" y="17"/>
                          <a:pt x="23" y="17"/>
                          <a:pt x="23" y="16"/>
                        </a:cubicBezTo>
                        <a:cubicBezTo>
                          <a:pt x="24" y="14"/>
                          <a:pt x="24" y="12"/>
                          <a:pt x="25" y="11"/>
                        </a:cubicBezTo>
                        <a:cubicBezTo>
                          <a:pt x="27" y="8"/>
                          <a:pt x="21" y="2"/>
                          <a:pt x="19" y="1"/>
                        </a:cubicBezTo>
                        <a:cubicBezTo>
                          <a:pt x="17" y="4"/>
                          <a:pt x="15" y="4"/>
                          <a:pt x="12" y="2"/>
                        </a:cubicBezTo>
                        <a:cubicBezTo>
                          <a:pt x="12" y="1"/>
                          <a:pt x="10" y="0"/>
                          <a:pt x="9" y="0"/>
                        </a:cubicBezTo>
                        <a:cubicBezTo>
                          <a:pt x="8" y="0"/>
                          <a:pt x="8" y="1"/>
                          <a:pt x="8" y="2"/>
                        </a:cubicBezTo>
                        <a:cubicBezTo>
                          <a:pt x="9" y="3"/>
                          <a:pt x="7" y="0"/>
                          <a:pt x="8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03" name="Freeform 680">
                    <a:extLst>
                      <a:ext uri="{FF2B5EF4-FFF2-40B4-BE49-F238E27FC236}">
                        <a16:creationId xmlns:a16="http://schemas.microsoft.com/office/drawing/2014/main" xmlns="" id="{BD19A76B-B353-0749-BCA0-660FCD55CDA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833954" y="7574093"/>
                    <a:ext cx="82803" cy="95566"/>
                  </a:xfrm>
                  <a:custGeom>
                    <a:avLst/>
                    <a:gdLst>
                      <a:gd name="T0" fmla="*/ 3 w 9"/>
                      <a:gd name="T1" fmla="*/ 2 h 10"/>
                      <a:gd name="T2" fmla="*/ 0 w 9"/>
                      <a:gd name="T3" fmla="*/ 7 h 10"/>
                      <a:gd name="T4" fmla="*/ 4 w 9"/>
                      <a:gd name="T5" fmla="*/ 8 h 10"/>
                      <a:gd name="T6" fmla="*/ 9 w 9"/>
                      <a:gd name="T7" fmla="*/ 10 h 10"/>
                      <a:gd name="T8" fmla="*/ 7 w 9"/>
                      <a:gd name="T9" fmla="*/ 5 h 10"/>
                      <a:gd name="T10" fmla="*/ 8 w 9"/>
                      <a:gd name="T11" fmla="*/ 3 h 10"/>
                      <a:gd name="T12" fmla="*/ 3 w 9"/>
                      <a:gd name="T13" fmla="*/ 2 h 10"/>
                      <a:gd name="T14" fmla="*/ 3 w 9"/>
                      <a:gd name="T15" fmla="*/ 2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" h="10">
                        <a:moveTo>
                          <a:pt x="3" y="2"/>
                        </a:moveTo>
                        <a:cubicBezTo>
                          <a:pt x="1" y="3"/>
                          <a:pt x="0" y="5"/>
                          <a:pt x="0" y="7"/>
                        </a:cubicBezTo>
                        <a:cubicBezTo>
                          <a:pt x="1" y="7"/>
                          <a:pt x="4" y="7"/>
                          <a:pt x="4" y="8"/>
                        </a:cubicBezTo>
                        <a:cubicBezTo>
                          <a:pt x="6" y="10"/>
                          <a:pt x="7" y="10"/>
                          <a:pt x="9" y="10"/>
                        </a:cubicBezTo>
                        <a:cubicBezTo>
                          <a:pt x="9" y="10"/>
                          <a:pt x="7" y="5"/>
                          <a:pt x="7" y="5"/>
                        </a:cubicBezTo>
                        <a:cubicBezTo>
                          <a:pt x="8" y="5"/>
                          <a:pt x="9" y="5"/>
                          <a:pt x="8" y="3"/>
                        </a:cubicBezTo>
                        <a:cubicBezTo>
                          <a:pt x="6" y="2"/>
                          <a:pt x="5" y="0"/>
                          <a:pt x="3" y="2"/>
                        </a:cubicBezTo>
                        <a:cubicBezTo>
                          <a:pt x="1" y="4"/>
                          <a:pt x="4" y="1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04" name="Freeform 681">
                    <a:extLst>
                      <a:ext uri="{FF2B5EF4-FFF2-40B4-BE49-F238E27FC236}">
                        <a16:creationId xmlns:a16="http://schemas.microsoft.com/office/drawing/2014/main" xmlns="" id="{8FBBE1AA-85CB-5241-92B9-77F8744E2DA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311662" y="7220495"/>
                    <a:ext cx="324842" cy="251657"/>
                  </a:xfrm>
                  <a:custGeom>
                    <a:avLst/>
                    <a:gdLst>
                      <a:gd name="T0" fmla="*/ 29 w 35"/>
                      <a:gd name="T1" fmla="*/ 10 h 27"/>
                      <a:gd name="T2" fmla="*/ 30 w 35"/>
                      <a:gd name="T3" fmla="*/ 7 h 27"/>
                      <a:gd name="T4" fmla="*/ 29 w 35"/>
                      <a:gd name="T5" fmla="*/ 5 h 27"/>
                      <a:gd name="T6" fmla="*/ 35 w 35"/>
                      <a:gd name="T7" fmla="*/ 0 h 27"/>
                      <a:gd name="T8" fmla="*/ 25 w 35"/>
                      <a:gd name="T9" fmla="*/ 1 h 27"/>
                      <a:gd name="T10" fmla="*/ 19 w 35"/>
                      <a:gd name="T11" fmla="*/ 2 h 27"/>
                      <a:gd name="T12" fmla="*/ 13 w 35"/>
                      <a:gd name="T13" fmla="*/ 2 h 27"/>
                      <a:gd name="T14" fmla="*/ 8 w 35"/>
                      <a:gd name="T15" fmla="*/ 2 h 27"/>
                      <a:gd name="T16" fmla="*/ 7 w 35"/>
                      <a:gd name="T17" fmla="*/ 4 h 27"/>
                      <a:gd name="T18" fmla="*/ 6 w 35"/>
                      <a:gd name="T19" fmla="*/ 6 h 27"/>
                      <a:gd name="T20" fmla="*/ 3 w 35"/>
                      <a:gd name="T21" fmla="*/ 6 h 27"/>
                      <a:gd name="T22" fmla="*/ 3 w 35"/>
                      <a:gd name="T23" fmla="*/ 10 h 27"/>
                      <a:gd name="T24" fmla="*/ 4 w 35"/>
                      <a:gd name="T25" fmla="*/ 14 h 27"/>
                      <a:gd name="T26" fmla="*/ 2 w 35"/>
                      <a:gd name="T27" fmla="*/ 22 h 27"/>
                      <a:gd name="T28" fmla="*/ 7 w 35"/>
                      <a:gd name="T29" fmla="*/ 27 h 27"/>
                      <a:gd name="T30" fmla="*/ 13 w 35"/>
                      <a:gd name="T31" fmla="*/ 24 h 27"/>
                      <a:gd name="T32" fmla="*/ 22 w 35"/>
                      <a:gd name="T33" fmla="*/ 19 h 27"/>
                      <a:gd name="T34" fmla="*/ 28 w 35"/>
                      <a:gd name="T35" fmla="*/ 15 h 27"/>
                      <a:gd name="T36" fmla="*/ 29 w 35"/>
                      <a:gd name="T37" fmla="*/ 10 h 27"/>
                      <a:gd name="T38" fmla="*/ 29 w 35"/>
                      <a:gd name="T39" fmla="*/ 10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35" h="27">
                        <a:moveTo>
                          <a:pt x="29" y="10"/>
                        </a:moveTo>
                        <a:cubicBezTo>
                          <a:pt x="30" y="9"/>
                          <a:pt x="31" y="8"/>
                          <a:pt x="30" y="7"/>
                        </a:cubicBezTo>
                        <a:cubicBezTo>
                          <a:pt x="29" y="6"/>
                          <a:pt x="28" y="6"/>
                          <a:pt x="29" y="5"/>
                        </a:cubicBezTo>
                        <a:cubicBezTo>
                          <a:pt x="31" y="3"/>
                          <a:pt x="35" y="3"/>
                          <a:pt x="35" y="0"/>
                        </a:cubicBezTo>
                        <a:cubicBezTo>
                          <a:pt x="32" y="0"/>
                          <a:pt x="28" y="0"/>
                          <a:pt x="25" y="1"/>
                        </a:cubicBezTo>
                        <a:cubicBezTo>
                          <a:pt x="23" y="1"/>
                          <a:pt x="21" y="2"/>
                          <a:pt x="19" y="2"/>
                        </a:cubicBezTo>
                        <a:cubicBezTo>
                          <a:pt x="16" y="2"/>
                          <a:pt x="15" y="1"/>
                          <a:pt x="13" y="2"/>
                        </a:cubicBezTo>
                        <a:cubicBezTo>
                          <a:pt x="11" y="3"/>
                          <a:pt x="10" y="3"/>
                          <a:pt x="8" y="2"/>
                        </a:cubicBezTo>
                        <a:cubicBezTo>
                          <a:pt x="6" y="0"/>
                          <a:pt x="7" y="4"/>
                          <a:pt x="7" y="4"/>
                        </a:cubicBezTo>
                        <a:cubicBezTo>
                          <a:pt x="6" y="5"/>
                          <a:pt x="6" y="6"/>
                          <a:pt x="6" y="6"/>
                        </a:cubicBezTo>
                        <a:cubicBezTo>
                          <a:pt x="5" y="8"/>
                          <a:pt x="4" y="6"/>
                          <a:pt x="3" y="6"/>
                        </a:cubicBezTo>
                        <a:cubicBezTo>
                          <a:pt x="2" y="7"/>
                          <a:pt x="3" y="9"/>
                          <a:pt x="3" y="10"/>
                        </a:cubicBezTo>
                        <a:cubicBezTo>
                          <a:pt x="3" y="11"/>
                          <a:pt x="2" y="13"/>
                          <a:pt x="4" y="14"/>
                        </a:cubicBezTo>
                        <a:cubicBezTo>
                          <a:pt x="9" y="17"/>
                          <a:pt x="5" y="19"/>
                          <a:pt x="2" y="22"/>
                        </a:cubicBezTo>
                        <a:cubicBezTo>
                          <a:pt x="0" y="24"/>
                          <a:pt x="5" y="27"/>
                          <a:pt x="7" y="27"/>
                        </a:cubicBezTo>
                        <a:cubicBezTo>
                          <a:pt x="9" y="27"/>
                          <a:pt x="11" y="25"/>
                          <a:pt x="13" y="24"/>
                        </a:cubicBezTo>
                        <a:cubicBezTo>
                          <a:pt x="16" y="22"/>
                          <a:pt x="19" y="21"/>
                          <a:pt x="22" y="19"/>
                        </a:cubicBezTo>
                        <a:cubicBezTo>
                          <a:pt x="24" y="18"/>
                          <a:pt x="26" y="17"/>
                          <a:pt x="28" y="15"/>
                        </a:cubicBezTo>
                        <a:cubicBezTo>
                          <a:pt x="29" y="13"/>
                          <a:pt x="28" y="11"/>
                          <a:pt x="29" y="10"/>
                        </a:cubicBezTo>
                        <a:cubicBezTo>
                          <a:pt x="30" y="8"/>
                          <a:pt x="29" y="11"/>
                          <a:pt x="29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05" name="Freeform 682">
                    <a:extLst>
                      <a:ext uri="{FF2B5EF4-FFF2-40B4-BE49-F238E27FC236}">
                        <a16:creationId xmlns:a16="http://schemas.microsoft.com/office/drawing/2014/main" xmlns="" id="{47A6571D-5BAC-AD4B-8921-96849D56E82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461341" y="7201383"/>
                    <a:ext cx="464969" cy="439605"/>
                  </a:xfrm>
                  <a:custGeom>
                    <a:avLst/>
                    <a:gdLst>
                      <a:gd name="T0" fmla="*/ 47 w 50"/>
                      <a:gd name="T1" fmla="*/ 36 h 47"/>
                      <a:gd name="T2" fmla="*/ 45 w 50"/>
                      <a:gd name="T3" fmla="*/ 34 h 47"/>
                      <a:gd name="T4" fmla="*/ 46 w 50"/>
                      <a:gd name="T5" fmla="*/ 32 h 47"/>
                      <a:gd name="T6" fmla="*/ 41 w 50"/>
                      <a:gd name="T7" fmla="*/ 27 h 47"/>
                      <a:gd name="T8" fmla="*/ 38 w 50"/>
                      <a:gd name="T9" fmla="*/ 25 h 47"/>
                      <a:gd name="T10" fmla="*/ 35 w 50"/>
                      <a:gd name="T11" fmla="*/ 18 h 47"/>
                      <a:gd name="T12" fmla="*/ 38 w 50"/>
                      <a:gd name="T13" fmla="*/ 10 h 47"/>
                      <a:gd name="T14" fmla="*/ 34 w 50"/>
                      <a:gd name="T15" fmla="*/ 6 h 47"/>
                      <a:gd name="T16" fmla="*/ 32 w 50"/>
                      <a:gd name="T17" fmla="*/ 2 h 47"/>
                      <a:gd name="T18" fmla="*/ 30 w 50"/>
                      <a:gd name="T19" fmla="*/ 3 h 47"/>
                      <a:gd name="T20" fmla="*/ 28 w 50"/>
                      <a:gd name="T21" fmla="*/ 1 h 47"/>
                      <a:gd name="T22" fmla="*/ 25 w 50"/>
                      <a:gd name="T23" fmla="*/ 2 h 47"/>
                      <a:gd name="T24" fmla="*/ 20 w 50"/>
                      <a:gd name="T25" fmla="*/ 1 h 47"/>
                      <a:gd name="T26" fmla="*/ 18 w 50"/>
                      <a:gd name="T27" fmla="*/ 4 h 47"/>
                      <a:gd name="T28" fmla="*/ 13 w 50"/>
                      <a:gd name="T29" fmla="*/ 7 h 47"/>
                      <a:gd name="T30" fmla="*/ 14 w 50"/>
                      <a:gd name="T31" fmla="*/ 10 h 47"/>
                      <a:gd name="T32" fmla="*/ 13 w 50"/>
                      <a:gd name="T33" fmla="*/ 13 h 47"/>
                      <a:gd name="T34" fmla="*/ 9 w 50"/>
                      <a:gd name="T35" fmla="*/ 19 h 47"/>
                      <a:gd name="T36" fmla="*/ 1 w 50"/>
                      <a:gd name="T37" fmla="*/ 25 h 47"/>
                      <a:gd name="T38" fmla="*/ 3 w 50"/>
                      <a:gd name="T39" fmla="*/ 30 h 47"/>
                      <a:gd name="T40" fmla="*/ 9 w 50"/>
                      <a:gd name="T41" fmla="*/ 31 h 47"/>
                      <a:gd name="T42" fmla="*/ 18 w 50"/>
                      <a:gd name="T43" fmla="*/ 36 h 47"/>
                      <a:gd name="T44" fmla="*/ 29 w 50"/>
                      <a:gd name="T45" fmla="*/ 45 h 47"/>
                      <a:gd name="T46" fmla="*/ 38 w 50"/>
                      <a:gd name="T47" fmla="*/ 47 h 47"/>
                      <a:gd name="T48" fmla="*/ 43 w 50"/>
                      <a:gd name="T49" fmla="*/ 42 h 47"/>
                      <a:gd name="T50" fmla="*/ 50 w 50"/>
                      <a:gd name="T51" fmla="*/ 43 h 47"/>
                      <a:gd name="T52" fmla="*/ 47 w 50"/>
                      <a:gd name="T53" fmla="*/ 39 h 47"/>
                      <a:gd name="T54" fmla="*/ 47 w 50"/>
                      <a:gd name="T55" fmla="*/ 36 h 47"/>
                      <a:gd name="T56" fmla="*/ 47 w 50"/>
                      <a:gd name="T57" fmla="*/ 36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50" h="47">
                        <a:moveTo>
                          <a:pt x="47" y="36"/>
                        </a:moveTo>
                        <a:cubicBezTo>
                          <a:pt x="47" y="36"/>
                          <a:pt x="45" y="35"/>
                          <a:pt x="45" y="34"/>
                        </a:cubicBezTo>
                        <a:cubicBezTo>
                          <a:pt x="45" y="33"/>
                          <a:pt x="46" y="33"/>
                          <a:pt x="46" y="32"/>
                        </a:cubicBezTo>
                        <a:cubicBezTo>
                          <a:pt x="45" y="30"/>
                          <a:pt x="43" y="29"/>
                          <a:pt x="41" y="27"/>
                        </a:cubicBezTo>
                        <a:cubicBezTo>
                          <a:pt x="40" y="27"/>
                          <a:pt x="38" y="26"/>
                          <a:pt x="38" y="25"/>
                        </a:cubicBezTo>
                        <a:cubicBezTo>
                          <a:pt x="37" y="23"/>
                          <a:pt x="35" y="21"/>
                          <a:pt x="35" y="18"/>
                        </a:cubicBezTo>
                        <a:cubicBezTo>
                          <a:pt x="34" y="16"/>
                          <a:pt x="40" y="12"/>
                          <a:pt x="38" y="10"/>
                        </a:cubicBezTo>
                        <a:cubicBezTo>
                          <a:pt x="36" y="9"/>
                          <a:pt x="35" y="8"/>
                          <a:pt x="34" y="6"/>
                        </a:cubicBezTo>
                        <a:cubicBezTo>
                          <a:pt x="33" y="5"/>
                          <a:pt x="33" y="3"/>
                          <a:pt x="32" y="2"/>
                        </a:cubicBezTo>
                        <a:cubicBezTo>
                          <a:pt x="31" y="2"/>
                          <a:pt x="31" y="3"/>
                          <a:pt x="30" y="3"/>
                        </a:cubicBezTo>
                        <a:cubicBezTo>
                          <a:pt x="28" y="3"/>
                          <a:pt x="29" y="1"/>
                          <a:pt x="28" y="1"/>
                        </a:cubicBezTo>
                        <a:cubicBezTo>
                          <a:pt x="27" y="1"/>
                          <a:pt x="25" y="2"/>
                          <a:pt x="25" y="2"/>
                        </a:cubicBezTo>
                        <a:cubicBezTo>
                          <a:pt x="23" y="0"/>
                          <a:pt x="22" y="1"/>
                          <a:pt x="20" y="1"/>
                        </a:cubicBezTo>
                        <a:cubicBezTo>
                          <a:pt x="18" y="2"/>
                          <a:pt x="19" y="3"/>
                          <a:pt x="18" y="4"/>
                        </a:cubicBezTo>
                        <a:cubicBezTo>
                          <a:pt x="16" y="5"/>
                          <a:pt x="14" y="5"/>
                          <a:pt x="13" y="7"/>
                        </a:cubicBezTo>
                        <a:cubicBezTo>
                          <a:pt x="12" y="9"/>
                          <a:pt x="14" y="8"/>
                          <a:pt x="14" y="10"/>
                        </a:cubicBezTo>
                        <a:cubicBezTo>
                          <a:pt x="14" y="11"/>
                          <a:pt x="13" y="11"/>
                          <a:pt x="13" y="13"/>
                        </a:cubicBezTo>
                        <a:cubicBezTo>
                          <a:pt x="13" y="16"/>
                          <a:pt x="12" y="17"/>
                          <a:pt x="9" y="19"/>
                        </a:cubicBezTo>
                        <a:cubicBezTo>
                          <a:pt x="7" y="20"/>
                          <a:pt x="0" y="23"/>
                          <a:pt x="1" y="25"/>
                        </a:cubicBezTo>
                        <a:cubicBezTo>
                          <a:pt x="2" y="26"/>
                          <a:pt x="2" y="29"/>
                          <a:pt x="3" y="30"/>
                        </a:cubicBezTo>
                        <a:cubicBezTo>
                          <a:pt x="4" y="31"/>
                          <a:pt x="8" y="31"/>
                          <a:pt x="9" y="31"/>
                        </a:cubicBezTo>
                        <a:cubicBezTo>
                          <a:pt x="12" y="32"/>
                          <a:pt x="15" y="34"/>
                          <a:pt x="18" y="36"/>
                        </a:cubicBezTo>
                        <a:cubicBezTo>
                          <a:pt x="22" y="39"/>
                          <a:pt x="25" y="42"/>
                          <a:pt x="29" y="45"/>
                        </a:cubicBezTo>
                        <a:cubicBezTo>
                          <a:pt x="32" y="47"/>
                          <a:pt x="35" y="47"/>
                          <a:pt x="38" y="47"/>
                        </a:cubicBezTo>
                        <a:cubicBezTo>
                          <a:pt x="41" y="47"/>
                          <a:pt x="41" y="44"/>
                          <a:pt x="43" y="42"/>
                        </a:cubicBezTo>
                        <a:cubicBezTo>
                          <a:pt x="45" y="40"/>
                          <a:pt x="49" y="44"/>
                          <a:pt x="50" y="43"/>
                        </a:cubicBezTo>
                        <a:cubicBezTo>
                          <a:pt x="49" y="42"/>
                          <a:pt x="48" y="41"/>
                          <a:pt x="47" y="39"/>
                        </a:cubicBezTo>
                        <a:cubicBezTo>
                          <a:pt x="47" y="38"/>
                          <a:pt x="48" y="37"/>
                          <a:pt x="47" y="36"/>
                        </a:cubicBezTo>
                        <a:cubicBezTo>
                          <a:pt x="46" y="35"/>
                          <a:pt x="48" y="37"/>
                          <a:pt x="47" y="3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06" name="Freeform 683">
                    <a:extLst>
                      <a:ext uri="{FF2B5EF4-FFF2-40B4-BE49-F238E27FC236}">
                        <a16:creationId xmlns:a16="http://schemas.microsoft.com/office/drawing/2014/main" xmlns="" id="{256673C4-8DAD-BB4E-989D-6D8A99681F2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72168" y="6946541"/>
                    <a:ext cx="885351" cy="337667"/>
                  </a:xfrm>
                  <a:custGeom>
                    <a:avLst/>
                    <a:gdLst>
                      <a:gd name="T0" fmla="*/ 52 w 95"/>
                      <a:gd name="T1" fmla="*/ 36 h 36"/>
                      <a:gd name="T2" fmla="*/ 54 w 95"/>
                      <a:gd name="T3" fmla="*/ 33 h 36"/>
                      <a:gd name="T4" fmla="*/ 55 w 95"/>
                      <a:gd name="T5" fmla="*/ 31 h 36"/>
                      <a:gd name="T6" fmla="*/ 60 w 95"/>
                      <a:gd name="T7" fmla="*/ 31 h 36"/>
                      <a:gd name="T8" fmla="*/ 64 w 95"/>
                      <a:gd name="T9" fmla="*/ 31 h 36"/>
                      <a:gd name="T10" fmla="*/ 75 w 95"/>
                      <a:gd name="T11" fmla="*/ 29 h 36"/>
                      <a:gd name="T12" fmla="*/ 85 w 95"/>
                      <a:gd name="T13" fmla="*/ 28 h 36"/>
                      <a:gd name="T14" fmla="*/ 90 w 95"/>
                      <a:gd name="T15" fmla="*/ 28 h 36"/>
                      <a:gd name="T16" fmla="*/ 92 w 95"/>
                      <a:gd name="T17" fmla="*/ 30 h 36"/>
                      <a:gd name="T18" fmla="*/ 94 w 95"/>
                      <a:gd name="T19" fmla="*/ 28 h 36"/>
                      <a:gd name="T20" fmla="*/ 92 w 95"/>
                      <a:gd name="T21" fmla="*/ 24 h 36"/>
                      <a:gd name="T22" fmla="*/ 92 w 95"/>
                      <a:gd name="T23" fmla="*/ 22 h 36"/>
                      <a:gd name="T24" fmla="*/ 91 w 95"/>
                      <a:gd name="T25" fmla="*/ 17 h 36"/>
                      <a:gd name="T26" fmla="*/ 93 w 95"/>
                      <a:gd name="T27" fmla="*/ 14 h 36"/>
                      <a:gd name="T28" fmla="*/ 89 w 95"/>
                      <a:gd name="T29" fmla="*/ 8 h 36"/>
                      <a:gd name="T30" fmla="*/ 83 w 95"/>
                      <a:gd name="T31" fmla="*/ 3 h 36"/>
                      <a:gd name="T32" fmla="*/ 80 w 95"/>
                      <a:gd name="T33" fmla="*/ 3 h 36"/>
                      <a:gd name="T34" fmla="*/ 78 w 95"/>
                      <a:gd name="T35" fmla="*/ 3 h 36"/>
                      <a:gd name="T36" fmla="*/ 73 w 95"/>
                      <a:gd name="T37" fmla="*/ 6 h 36"/>
                      <a:gd name="T38" fmla="*/ 63 w 95"/>
                      <a:gd name="T39" fmla="*/ 6 h 36"/>
                      <a:gd name="T40" fmla="*/ 58 w 95"/>
                      <a:gd name="T41" fmla="*/ 6 h 36"/>
                      <a:gd name="T42" fmla="*/ 54 w 95"/>
                      <a:gd name="T43" fmla="*/ 4 h 36"/>
                      <a:gd name="T44" fmla="*/ 50 w 95"/>
                      <a:gd name="T45" fmla="*/ 2 h 36"/>
                      <a:gd name="T46" fmla="*/ 46 w 95"/>
                      <a:gd name="T47" fmla="*/ 0 h 36"/>
                      <a:gd name="T48" fmla="*/ 37 w 95"/>
                      <a:gd name="T49" fmla="*/ 0 h 36"/>
                      <a:gd name="T50" fmla="*/ 29 w 95"/>
                      <a:gd name="T51" fmla="*/ 4 h 36"/>
                      <a:gd name="T52" fmla="*/ 18 w 95"/>
                      <a:gd name="T53" fmla="*/ 5 h 36"/>
                      <a:gd name="T54" fmla="*/ 16 w 95"/>
                      <a:gd name="T55" fmla="*/ 6 h 36"/>
                      <a:gd name="T56" fmla="*/ 18 w 95"/>
                      <a:gd name="T57" fmla="*/ 7 h 36"/>
                      <a:gd name="T58" fmla="*/ 15 w 95"/>
                      <a:gd name="T59" fmla="*/ 8 h 36"/>
                      <a:gd name="T60" fmla="*/ 13 w 95"/>
                      <a:gd name="T61" fmla="*/ 9 h 36"/>
                      <a:gd name="T62" fmla="*/ 4 w 95"/>
                      <a:gd name="T63" fmla="*/ 9 h 36"/>
                      <a:gd name="T64" fmla="*/ 3 w 95"/>
                      <a:gd name="T65" fmla="*/ 11 h 36"/>
                      <a:gd name="T66" fmla="*/ 3 w 95"/>
                      <a:gd name="T67" fmla="*/ 15 h 36"/>
                      <a:gd name="T68" fmla="*/ 5 w 95"/>
                      <a:gd name="T69" fmla="*/ 14 h 36"/>
                      <a:gd name="T70" fmla="*/ 3 w 95"/>
                      <a:gd name="T71" fmla="*/ 17 h 36"/>
                      <a:gd name="T72" fmla="*/ 5 w 95"/>
                      <a:gd name="T73" fmla="*/ 17 h 36"/>
                      <a:gd name="T74" fmla="*/ 5 w 95"/>
                      <a:gd name="T75" fmla="*/ 19 h 36"/>
                      <a:gd name="T76" fmla="*/ 3 w 95"/>
                      <a:gd name="T77" fmla="*/ 20 h 36"/>
                      <a:gd name="T78" fmla="*/ 4 w 95"/>
                      <a:gd name="T79" fmla="*/ 22 h 36"/>
                      <a:gd name="T80" fmla="*/ 4 w 95"/>
                      <a:gd name="T81" fmla="*/ 25 h 36"/>
                      <a:gd name="T82" fmla="*/ 8 w 95"/>
                      <a:gd name="T83" fmla="*/ 27 h 36"/>
                      <a:gd name="T84" fmla="*/ 7 w 95"/>
                      <a:gd name="T85" fmla="*/ 30 h 36"/>
                      <a:gd name="T86" fmla="*/ 10 w 95"/>
                      <a:gd name="T87" fmla="*/ 30 h 36"/>
                      <a:gd name="T88" fmla="*/ 8 w 95"/>
                      <a:gd name="T89" fmla="*/ 31 h 36"/>
                      <a:gd name="T90" fmla="*/ 10 w 95"/>
                      <a:gd name="T91" fmla="*/ 31 h 36"/>
                      <a:gd name="T92" fmla="*/ 9 w 95"/>
                      <a:gd name="T93" fmla="*/ 34 h 36"/>
                      <a:gd name="T94" fmla="*/ 11 w 95"/>
                      <a:gd name="T95" fmla="*/ 35 h 36"/>
                      <a:gd name="T96" fmla="*/ 12 w 95"/>
                      <a:gd name="T97" fmla="*/ 31 h 36"/>
                      <a:gd name="T98" fmla="*/ 16 w 95"/>
                      <a:gd name="T99" fmla="*/ 32 h 36"/>
                      <a:gd name="T100" fmla="*/ 22 w 95"/>
                      <a:gd name="T101" fmla="*/ 33 h 36"/>
                      <a:gd name="T102" fmla="*/ 27 w 95"/>
                      <a:gd name="T103" fmla="*/ 31 h 36"/>
                      <a:gd name="T104" fmla="*/ 35 w 95"/>
                      <a:gd name="T105" fmla="*/ 35 h 36"/>
                      <a:gd name="T106" fmla="*/ 42 w 95"/>
                      <a:gd name="T107" fmla="*/ 32 h 36"/>
                      <a:gd name="T108" fmla="*/ 44 w 95"/>
                      <a:gd name="T109" fmla="*/ 30 h 36"/>
                      <a:gd name="T110" fmla="*/ 48 w 95"/>
                      <a:gd name="T111" fmla="*/ 31 h 36"/>
                      <a:gd name="T112" fmla="*/ 50 w 95"/>
                      <a:gd name="T113" fmla="*/ 33 h 36"/>
                      <a:gd name="T114" fmla="*/ 50 w 95"/>
                      <a:gd name="T115" fmla="*/ 35 h 36"/>
                      <a:gd name="T116" fmla="*/ 52 w 95"/>
                      <a:gd name="T117" fmla="*/ 36 h 36"/>
                      <a:gd name="T118" fmla="*/ 52 w 95"/>
                      <a:gd name="T119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95" h="36">
                        <a:moveTo>
                          <a:pt x="52" y="36"/>
                        </a:moveTo>
                        <a:cubicBezTo>
                          <a:pt x="53" y="35"/>
                          <a:pt x="54" y="33"/>
                          <a:pt x="54" y="33"/>
                        </a:cubicBezTo>
                        <a:cubicBezTo>
                          <a:pt x="53" y="31"/>
                          <a:pt x="54" y="30"/>
                          <a:pt x="55" y="31"/>
                        </a:cubicBezTo>
                        <a:cubicBezTo>
                          <a:pt x="57" y="32"/>
                          <a:pt x="58" y="31"/>
                          <a:pt x="60" y="31"/>
                        </a:cubicBezTo>
                        <a:cubicBezTo>
                          <a:pt x="62" y="30"/>
                          <a:pt x="62" y="30"/>
                          <a:pt x="64" y="31"/>
                        </a:cubicBezTo>
                        <a:cubicBezTo>
                          <a:pt x="68" y="31"/>
                          <a:pt x="71" y="29"/>
                          <a:pt x="75" y="29"/>
                        </a:cubicBezTo>
                        <a:cubicBezTo>
                          <a:pt x="78" y="29"/>
                          <a:pt x="82" y="29"/>
                          <a:pt x="85" y="28"/>
                        </a:cubicBezTo>
                        <a:cubicBezTo>
                          <a:pt x="87" y="27"/>
                          <a:pt x="87" y="29"/>
                          <a:pt x="90" y="28"/>
                        </a:cubicBezTo>
                        <a:cubicBezTo>
                          <a:pt x="92" y="27"/>
                          <a:pt x="91" y="29"/>
                          <a:pt x="92" y="30"/>
                        </a:cubicBezTo>
                        <a:cubicBezTo>
                          <a:pt x="93" y="31"/>
                          <a:pt x="95" y="29"/>
                          <a:pt x="94" y="28"/>
                        </a:cubicBezTo>
                        <a:cubicBezTo>
                          <a:pt x="93" y="27"/>
                          <a:pt x="95" y="25"/>
                          <a:pt x="92" y="24"/>
                        </a:cubicBezTo>
                        <a:cubicBezTo>
                          <a:pt x="91" y="23"/>
                          <a:pt x="93" y="23"/>
                          <a:pt x="92" y="22"/>
                        </a:cubicBezTo>
                        <a:cubicBezTo>
                          <a:pt x="92" y="20"/>
                          <a:pt x="91" y="19"/>
                          <a:pt x="91" y="17"/>
                        </a:cubicBezTo>
                        <a:cubicBezTo>
                          <a:pt x="91" y="16"/>
                          <a:pt x="93" y="14"/>
                          <a:pt x="93" y="14"/>
                        </a:cubicBezTo>
                        <a:cubicBezTo>
                          <a:pt x="92" y="12"/>
                          <a:pt x="90" y="11"/>
                          <a:pt x="89" y="8"/>
                        </a:cubicBezTo>
                        <a:cubicBezTo>
                          <a:pt x="87" y="5"/>
                          <a:pt x="87" y="4"/>
                          <a:pt x="83" y="3"/>
                        </a:cubicBezTo>
                        <a:cubicBezTo>
                          <a:pt x="82" y="3"/>
                          <a:pt x="81" y="3"/>
                          <a:pt x="80" y="3"/>
                        </a:cubicBezTo>
                        <a:cubicBezTo>
                          <a:pt x="78" y="2"/>
                          <a:pt x="79" y="3"/>
                          <a:pt x="78" y="3"/>
                        </a:cubicBezTo>
                        <a:cubicBezTo>
                          <a:pt x="76" y="5"/>
                          <a:pt x="74" y="5"/>
                          <a:pt x="73" y="6"/>
                        </a:cubicBezTo>
                        <a:cubicBezTo>
                          <a:pt x="70" y="7"/>
                          <a:pt x="66" y="6"/>
                          <a:pt x="63" y="6"/>
                        </a:cubicBezTo>
                        <a:cubicBezTo>
                          <a:pt x="61" y="6"/>
                          <a:pt x="59" y="6"/>
                          <a:pt x="58" y="6"/>
                        </a:cubicBezTo>
                        <a:cubicBezTo>
                          <a:pt x="56" y="5"/>
                          <a:pt x="56" y="4"/>
                          <a:pt x="54" y="4"/>
                        </a:cubicBezTo>
                        <a:cubicBezTo>
                          <a:pt x="52" y="4"/>
                          <a:pt x="51" y="3"/>
                          <a:pt x="50" y="2"/>
                        </a:cubicBezTo>
                        <a:cubicBezTo>
                          <a:pt x="49" y="2"/>
                          <a:pt x="45" y="0"/>
                          <a:pt x="46" y="0"/>
                        </a:cubicBezTo>
                        <a:cubicBezTo>
                          <a:pt x="44" y="1"/>
                          <a:pt x="39" y="0"/>
                          <a:pt x="37" y="0"/>
                        </a:cubicBezTo>
                        <a:cubicBezTo>
                          <a:pt x="34" y="0"/>
                          <a:pt x="31" y="3"/>
                          <a:pt x="29" y="4"/>
                        </a:cubicBezTo>
                        <a:cubicBezTo>
                          <a:pt x="26" y="6"/>
                          <a:pt x="21" y="4"/>
                          <a:pt x="18" y="5"/>
                        </a:cubicBezTo>
                        <a:cubicBezTo>
                          <a:pt x="17" y="5"/>
                          <a:pt x="16" y="5"/>
                          <a:pt x="16" y="6"/>
                        </a:cubicBezTo>
                        <a:cubicBezTo>
                          <a:pt x="16" y="6"/>
                          <a:pt x="18" y="6"/>
                          <a:pt x="18" y="7"/>
                        </a:cubicBezTo>
                        <a:cubicBezTo>
                          <a:pt x="18" y="7"/>
                          <a:pt x="15" y="7"/>
                          <a:pt x="15" y="8"/>
                        </a:cubicBezTo>
                        <a:cubicBezTo>
                          <a:pt x="15" y="9"/>
                          <a:pt x="15" y="9"/>
                          <a:pt x="13" y="9"/>
                        </a:cubicBezTo>
                        <a:cubicBezTo>
                          <a:pt x="10" y="9"/>
                          <a:pt x="7" y="9"/>
                          <a:pt x="4" y="9"/>
                        </a:cubicBezTo>
                        <a:cubicBezTo>
                          <a:pt x="2" y="9"/>
                          <a:pt x="3" y="10"/>
                          <a:pt x="3" y="11"/>
                        </a:cubicBezTo>
                        <a:cubicBezTo>
                          <a:pt x="2" y="13"/>
                          <a:pt x="0" y="14"/>
                          <a:pt x="3" y="15"/>
                        </a:cubicBezTo>
                        <a:cubicBezTo>
                          <a:pt x="3" y="15"/>
                          <a:pt x="5" y="14"/>
                          <a:pt x="5" y="14"/>
                        </a:cubicBezTo>
                        <a:cubicBezTo>
                          <a:pt x="5" y="15"/>
                          <a:pt x="3" y="17"/>
                          <a:pt x="3" y="17"/>
                        </a:cubicBezTo>
                        <a:cubicBezTo>
                          <a:pt x="4" y="18"/>
                          <a:pt x="4" y="17"/>
                          <a:pt x="5" y="17"/>
                        </a:cubicBezTo>
                        <a:cubicBezTo>
                          <a:pt x="5" y="17"/>
                          <a:pt x="5" y="19"/>
                          <a:pt x="5" y="19"/>
                        </a:cubicBezTo>
                        <a:cubicBezTo>
                          <a:pt x="7" y="22"/>
                          <a:pt x="4" y="20"/>
                          <a:pt x="3" y="20"/>
                        </a:cubicBezTo>
                        <a:cubicBezTo>
                          <a:pt x="3" y="20"/>
                          <a:pt x="2" y="23"/>
                          <a:pt x="4" y="22"/>
                        </a:cubicBezTo>
                        <a:cubicBezTo>
                          <a:pt x="6" y="22"/>
                          <a:pt x="4" y="24"/>
                          <a:pt x="4" y="25"/>
                        </a:cubicBezTo>
                        <a:cubicBezTo>
                          <a:pt x="4" y="26"/>
                          <a:pt x="7" y="26"/>
                          <a:pt x="8" y="27"/>
                        </a:cubicBezTo>
                        <a:cubicBezTo>
                          <a:pt x="9" y="28"/>
                          <a:pt x="7" y="30"/>
                          <a:pt x="7" y="30"/>
                        </a:cubicBezTo>
                        <a:cubicBezTo>
                          <a:pt x="8" y="30"/>
                          <a:pt x="9" y="28"/>
                          <a:pt x="10" y="30"/>
                        </a:cubicBezTo>
                        <a:cubicBezTo>
                          <a:pt x="10" y="31"/>
                          <a:pt x="8" y="31"/>
                          <a:pt x="8" y="31"/>
                        </a:cubicBezTo>
                        <a:cubicBezTo>
                          <a:pt x="8" y="31"/>
                          <a:pt x="10" y="31"/>
                          <a:pt x="10" y="31"/>
                        </a:cubicBezTo>
                        <a:cubicBezTo>
                          <a:pt x="11" y="32"/>
                          <a:pt x="10" y="33"/>
                          <a:pt x="9" y="34"/>
                        </a:cubicBezTo>
                        <a:cubicBezTo>
                          <a:pt x="9" y="35"/>
                          <a:pt x="11" y="36"/>
                          <a:pt x="11" y="35"/>
                        </a:cubicBezTo>
                        <a:cubicBezTo>
                          <a:pt x="12" y="34"/>
                          <a:pt x="11" y="32"/>
                          <a:pt x="12" y="31"/>
                        </a:cubicBezTo>
                        <a:cubicBezTo>
                          <a:pt x="13" y="30"/>
                          <a:pt x="15" y="32"/>
                          <a:pt x="16" y="32"/>
                        </a:cubicBezTo>
                        <a:cubicBezTo>
                          <a:pt x="18" y="33"/>
                          <a:pt x="20" y="35"/>
                          <a:pt x="22" y="33"/>
                        </a:cubicBezTo>
                        <a:cubicBezTo>
                          <a:pt x="25" y="32"/>
                          <a:pt x="23" y="29"/>
                          <a:pt x="27" y="31"/>
                        </a:cubicBezTo>
                        <a:cubicBezTo>
                          <a:pt x="29" y="33"/>
                          <a:pt x="32" y="35"/>
                          <a:pt x="35" y="35"/>
                        </a:cubicBezTo>
                        <a:cubicBezTo>
                          <a:pt x="37" y="34"/>
                          <a:pt x="40" y="33"/>
                          <a:pt x="42" y="32"/>
                        </a:cubicBezTo>
                        <a:cubicBezTo>
                          <a:pt x="43" y="31"/>
                          <a:pt x="43" y="30"/>
                          <a:pt x="44" y="30"/>
                        </a:cubicBezTo>
                        <a:cubicBezTo>
                          <a:pt x="46" y="31"/>
                          <a:pt x="47" y="32"/>
                          <a:pt x="48" y="31"/>
                        </a:cubicBezTo>
                        <a:cubicBezTo>
                          <a:pt x="51" y="30"/>
                          <a:pt x="51" y="31"/>
                          <a:pt x="50" y="33"/>
                        </a:cubicBezTo>
                        <a:cubicBezTo>
                          <a:pt x="50" y="34"/>
                          <a:pt x="52" y="34"/>
                          <a:pt x="50" y="35"/>
                        </a:cubicBezTo>
                        <a:cubicBezTo>
                          <a:pt x="51" y="36"/>
                          <a:pt x="51" y="36"/>
                          <a:pt x="52" y="36"/>
                        </a:cubicBezTo>
                        <a:cubicBezTo>
                          <a:pt x="53" y="35"/>
                          <a:pt x="51" y="36"/>
                          <a:pt x="52" y="36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07" name="Freeform 684">
                    <a:extLst>
                      <a:ext uri="{FF2B5EF4-FFF2-40B4-BE49-F238E27FC236}">
                        <a16:creationId xmlns:a16="http://schemas.microsoft.com/office/drawing/2014/main" xmlns="" id="{9F203005-65D7-104E-8494-99AC08BEAC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273442" y="7481712"/>
                    <a:ext cx="980892" cy="786831"/>
                  </a:xfrm>
                  <a:custGeom>
                    <a:avLst/>
                    <a:gdLst>
                      <a:gd name="T0" fmla="*/ 65 w 105"/>
                      <a:gd name="T1" fmla="*/ 20 h 84"/>
                      <a:gd name="T2" fmla="*/ 61 w 105"/>
                      <a:gd name="T3" fmla="*/ 17 h 84"/>
                      <a:gd name="T4" fmla="*/ 52 w 105"/>
                      <a:gd name="T5" fmla="*/ 17 h 84"/>
                      <a:gd name="T6" fmla="*/ 48 w 105"/>
                      <a:gd name="T7" fmla="*/ 15 h 84"/>
                      <a:gd name="T8" fmla="*/ 40 w 105"/>
                      <a:gd name="T9" fmla="*/ 8 h 84"/>
                      <a:gd name="T10" fmla="*/ 27 w 105"/>
                      <a:gd name="T11" fmla="*/ 1 h 84"/>
                      <a:gd name="T12" fmla="*/ 21 w 105"/>
                      <a:gd name="T13" fmla="*/ 1 h 84"/>
                      <a:gd name="T14" fmla="*/ 13 w 105"/>
                      <a:gd name="T15" fmla="*/ 3 h 84"/>
                      <a:gd name="T16" fmla="*/ 17 w 105"/>
                      <a:gd name="T17" fmla="*/ 9 h 84"/>
                      <a:gd name="T18" fmla="*/ 13 w 105"/>
                      <a:gd name="T19" fmla="*/ 12 h 84"/>
                      <a:gd name="T20" fmla="*/ 10 w 105"/>
                      <a:gd name="T21" fmla="*/ 12 h 84"/>
                      <a:gd name="T22" fmla="*/ 9 w 105"/>
                      <a:gd name="T23" fmla="*/ 14 h 84"/>
                      <a:gd name="T24" fmla="*/ 2 w 105"/>
                      <a:gd name="T25" fmla="*/ 14 h 84"/>
                      <a:gd name="T26" fmla="*/ 1 w 105"/>
                      <a:gd name="T27" fmla="*/ 19 h 84"/>
                      <a:gd name="T28" fmla="*/ 3 w 105"/>
                      <a:gd name="T29" fmla="*/ 22 h 84"/>
                      <a:gd name="T30" fmla="*/ 8 w 105"/>
                      <a:gd name="T31" fmla="*/ 31 h 84"/>
                      <a:gd name="T32" fmla="*/ 12 w 105"/>
                      <a:gd name="T33" fmla="*/ 38 h 84"/>
                      <a:gd name="T34" fmla="*/ 15 w 105"/>
                      <a:gd name="T35" fmla="*/ 42 h 84"/>
                      <a:gd name="T36" fmla="*/ 20 w 105"/>
                      <a:gd name="T37" fmla="*/ 46 h 84"/>
                      <a:gd name="T38" fmla="*/ 22 w 105"/>
                      <a:gd name="T39" fmla="*/ 53 h 84"/>
                      <a:gd name="T40" fmla="*/ 23 w 105"/>
                      <a:gd name="T41" fmla="*/ 59 h 84"/>
                      <a:gd name="T42" fmla="*/ 31 w 105"/>
                      <a:gd name="T43" fmla="*/ 67 h 84"/>
                      <a:gd name="T44" fmla="*/ 36 w 105"/>
                      <a:gd name="T45" fmla="*/ 76 h 84"/>
                      <a:gd name="T46" fmla="*/ 40 w 105"/>
                      <a:gd name="T47" fmla="*/ 81 h 84"/>
                      <a:gd name="T48" fmla="*/ 41 w 105"/>
                      <a:gd name="T49" fmla="*/ 84 h 84"/>
                      <a:gd name="T50" fmla="*/ 43 w 105"/>
                      <a:gd name="T51" fmla="*/ 81 h 84"/>
                      <a:gd name="T52" fmla="*/ 50 w 105"/>
                      <a:gd name="T53" fmla="*/ 79 h 84"/>
                      <a:gd name="T54" fmla="*/ 60 w 105"/>
                      <a:gd name="T55" fmla="*/ 80 h 84"/>
                      <a:gd name="T56" fmla="*/ 66 w 105"/>
                      <a:gd name="T57" fmla="*/ 77 h 84"/>
                      <a:gd name="T58" fmla="*/ 76 w 105"/>
                      <a:gd name="T59" fmla="*/ 72 h 84"/>
                      <a:gd name="T60" fmla="*/ 94 w 105"/>
                      <a:gd name="T61" fmla="*/ 68 h 84"/>
                      <a:gd name="T62" fmla="*/ 102 w 105"/>
                      <a:gd name="T63" fmla="*/ 66 h 84"/>
                      <a:gd name="T64" fmla="*/ 104 w 105"/>
                      <a:gd name="T65" fmla="*/ 61 h 84"/>
                      <a:gd name="T66" fmla="*/ 105 w 105"/>
                      <a:gd name="T67" fmla="*/ 56 h 84"/>
                      <a:gd name="T68" fmla="*/ 103 w 105"/>
                      <a:gd name="T69" fmla="*/ 51 h 84"/>
                      <a:gd name="T70" fmla="*/ 93 w 105"/>
                      <a:gd name="T71" fmla="*/ 50 h 84"/>
                      <a:gd name="T72" fmla="*/ 88 w 105"/>
                      <a:gd name="T73" fmla="*/ 47 h 84"/>
                      <a:gd name="T74" fmla="*/ 81 w 105"/>
                      <a:gd name="T75" fmla="*/ 39 h 84"/>
                      <a:gd name="T76" fmla="*/ 77 w 105"/>
                      <a:gd name="T77" fmla="*/ 34 h 84"/>
                      <a:gd name="T78" fmla="*/ 77 w 105"/>
                      <a:gd name="T79" fmla="*/ 29 h 84"/>
                      <a:gd name="T80" fmla="*/ 74 w 105"/>
                      <a:gd name="T81" fmla="*/ 27 h 84"/>
                      <a:gd name="T82" fmla="*/ 70 w 105"/>
                      <a:gd name="T83" fmla="*/ 22 h 84"/>
                      <a:gd name="T84" fmla="*/ 65 w 105"/>
                      <a:gd name="T85" fmla="*/ 20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05" h="84">
                        <a:moveTo>
                          <a:pt x="65" y="20"/>
                        </a:moveTo>
                        <a:cubicBezTo>
                          <a:pt x="64" y="17"/>
                          <a:pt x="64" y="17"/>
                          <a:pt x="61" y="17"/>
                        </a:cubicBezTo>
                        <a:cubicBezTo>
                          <a:pt x="58" y="17"/>
                          <a:pt x="55" y="17"/>
                          <a:pt x="52" y="17"/>
                        </a:cubicBezTo>
                        <a:cubicBezTo>
                          <a:pt x="50" y="17"/>
                          <a:pt x="49" y="15"/>
                          <a:pt x="48" y="15"/>
                        </a:cubicBezTo>
                        <a:cubicBezTo>
                          <a:pt x="45" y="12"/>
                          <a:pt x="42" y="10"/>
                          <a:pt x="40" y="8"/>
                        </a:cubicBezTo>
                        <a:cubicBezTo>
                          <a:pt x="36" y="5"/>
                          <a:pt x="32" y="2"/>
                          <a:pt x="27" y="1"/>
                        </a:cubicBezTo>
                        <a:cubicBezTo>
                          <a:pt x="25" y="0"/>
                          <a:pt x="24" y="0"/>
                          <a:pt x="21" y="1"/>
                        </a:cubicBezTo>
                        <a:cubicBezTo>
                          <a:pt x="19" y="1"/>
                          <a:pt x="16" y="2"/>
                          <a:pt x="13" y="3"/>
                        </a:cubicBezTo>
                        <a:cubicBezTo>
                          <a:pt x="14" y="5"/>
                          <a:pt x="17" y="7"/>
                          <a:pt x="17" y="9"/>
                        </a:cubicBezTo>
                        <a:cubicBezTo>
                          <a:pt x="17" y="11"/>
                          <a:pt x="14" y="12"/>
                          <a:pt x="13" y="12"/>
                        </a:cubicBezTo>
                        <a:cubicBezTo>
                          <a:pt x="12" y="13"/>
                          <a:pt x="11" y="12"/>
                          <a:pt x="10" y="12"/>
                        </a:cubicBezTo>
                        <a:cubicBezTo>
                          <a:pt x="9" y="13"/>
                          <a:pt x="9" y="14"/>
                          <a:pt x="9" y="14"/>
                        </a:cubicBezTo>
                        <a:cubicBezTo>
                          <a:pt x="7" y="17"/>
                          <a:pt x="3" y="15"/>
                          <a:pt x="2" y="14"/>
                        </a:cubicBezTo>
                        <a:cubicBezTo>
                          <a:pt x="1" y="16"/>
                          <a:pt x="1" y="17"/>
                          <a:pt x="1" y="19"/>
                        </a:cubicBezTo>
                        <a:cubicBezTo>
                          <a:pt x="0" y="22"/>
                          <a:pt x="1" y="21"/>
                          <a:pt x="3" y="22"/>
                        </a:cubicBezTo>
                        <a:cubicBezTo>
                          <a:pt x="5" y="24"/>
                          <a:pt x="7" y="28"/>
                          <a:pt x="8" y="31"/>
                        </a:cubicBezTo>
                        <a:cubicBezTo>
                          <a:pt x="10" y="33"/>
                          <a:pt x="11" y="35"/>
                          <a:pt x="12" y="38"/>
                        </a:cubicBezTo>
                        <a:cubicBezTo>
                          <a:pt x="13" y="40"/>
                          <a:pt x="14" y="41"/>
                          <a:pt x="15" y="42"/>
                        </a:cubicBezTo>
                        <a:cubicBezTo>
                          <a:pt x="17" y="44"/>
                          <a:pt x="19" y="44"/>
                          <a:pt x="20" y="46"/>
                        </a:cubicBezTo>
                        <a:cubicBezTo>
                          <a:pt x="21" y="48"/>
                          <a:pt x="22" y="50"/>
                          <a:pt x="22" y="53"/>
                        </a:cubicBezTo>
                        <a:cubicBezTo>
                          <a:pt x="23" y="55"/>
                          <a:pt x="22" y="57"/>
                          <a:pt x="23" y="59"/>
                        </a:cubicBezTo>
                        <a:cubicBezTo>
                          <a:pt x="25" y="63"/>
                          <a:pt x="29" y="64"/>
                          <a:pt x="31" y="67"/>
                        </a:cubicBezTo>
                        <a:cubicBezTo>
                          <a:pt x="33" y="70"/>
                          <a:pt x="34" y="74"/>
                          <a:pt x="36" y="76"/>
                        </a:cubicBezTo>
                        <a:cubicBezTo>
                          <a:pt x="37" y="78"/>
                          <a:pt x="39" y="80"/>
                          <a:pt x="40" y="81"/>
                        </a:cubicBezTo>
                        <a:cubicBezTo>
                          <a:pt x="40" y="82"/>
                          <a:pt x="40" y="84"/>
                          <a:pt x="41" y="84"/>
                        </a:cubicBezTo>
                        <a:cubicBezTo>
                          <a:pt x="43" y="84"/>
                          <a:pt x="42" y="82"/>
                          <a:pt x="43" y="81"/>
                        </a:cubicBezTo>
                        <a:cubicBezTo>
                          <a:pt x="43" y="78"/>
                          <a:pt x="48" y="79"/>
                          <a:pt x="50" y="79"/>
                        </a:cubicBezTo>
                        <a:cubicBezTo>
                          <a:pt x="53" y="79"/>
                          <a:pt x="58" y="78"/>
                          <a:pt x="60" y="80"/>
                        </a:cubicBezTo>
                        <a:cubicBezTo>
                          <a:pt x="63" y="81"/>
                          <a:pt x="64" y="79"/>
                          <a:pt x="66" y="77"/>
                        </a:cubicBezTo>
                        <a:cubicBezTo>
                          <a:pt x="69" y="73"/>
                          <a:pt x="72" y="73"/>
                          <a:pt x="76" y="72"/>
                        </a:cubicBezTo>
                        <a:cubicBezTo>
                          <a:pt x="82" y="72"/>
                          <a:pt x="88" y="70"/>
                          <a:pt x="94" y="68"/>
                        </a:cubicBezTo>
                        <a:cubicBezTo>
                          <a:pt x="96" y="67"/>
                          <a:pt x="99" y="66"/>
                          <a:pt x="102" y="66"/>
                        </a:cubicBezTo>
                        <a:cubicBezTo>
                          <a:pt x="103" y="65"/>
                          <a:pt x="103" y="63"/>
                          <a:pt x="104" y="61"/>
                        </a:cubicBezTo>
                        <a:cubicBezTo>
                          <a:pt x="104" y="60"/>
                          <a:pt x="105" y="58"/>
                          <a:pt x="105" y="56"/>
                        </a:cubicBezTo>
                        <a:cubicBezTo>
                          <a:pt x="105" y="55"/>
                          <a:pt x="104" y="52"/>
                          <a:pt x="103" y="51"/>
                        </a:cubicBezTo>
                        <a:cubicBezTo>
                          <a:pt x="100" y="51"/>
                          <a:pt x="96" y="51"/>
                          <a:pt x="93" y="50"/>
                        </a:cubicBezTo>
                        <a:cubicBezTo>
                          <a:pt x="90" y="50"/>
                          <a:pt x="90" y="49"/>
                          <a:pt x="88" y="47"/>
                        </a:cubicBezTo>
                        <a:cubicBezTo>
                          <a:pt x="86" y="43"/>
                          <a:pt x="83" y="42"/>
                          <a:pt x="81" y="39"/>
                        </a:cubicBezTo>
                        <a:cubicBezTo>
                          <a:pt x="80" y="39"/>
                          <a:pt x="78" y="35"/>
                          <a:pt x="77" y="34"/>
                        </a:cubicBezTo>
                        <a:cubicBezTo>
                          <a:pt x="76" y="32"/>
                          <a:pt x="81" y="31"/>
                          <a:pt x="77" y="29"/>
                        </a:cubicBezTo>
                        <a:cubicBezTo>
                          <a:pt x="76" y="29"/>
                          <a:pt x="75" y="27"/>
                          <a:pt x="74" y="27"/>
                        </a:cubicBezTo>
                        <a:cubicBezTo>
                          <a:pt x="72" y="27"/>
                          <a:pt x="71" y="24"/>
                          <a:pt x="70" y="22"/>
                        </a:cubicBezTo>
                        <a:cubicBezTo>
                          <a:pt x="69" y="19"/>
                          <a:pt x="69" y="20"/>
                          <a:pt x="65" y="2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08" name="Freeform 685">
                    <a:extLst>
                      <a:ext uri="{FF2B5EF4-FFF2-40B4-BE49-F238E27FC236}">
                        <a16:creationId xmlns:a16="http://schemas.microsoft.com/office/drawing/2014/main" xmlns="" id="{45B15E5C-4099-914B-9925-7AB6E22A40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292551" y="7424369"/>
                    <a:ext cx="194268" cy="207060"/>
                  </a:xfrm>
                  <a:custGeom>
                    <a:avLst/>
                    <a:gdLst>
                      <a:gd name="T0" fmla="*/ 5 w 21"/>
                      <a:gd name="T1" fmla="*/ 22 h 22"/>
                      <a:gd name="T2" fmla="*/ 8 w 21"/>
                      <a:gd name="T3" fmla="*/ 19 h 22"/>
                      <a:gd name="T4" fmla="*/ 12 w 21"/>
                      <a:gd name="T5" fmla="*/ 18 h 22"/>
                      <a:gd name="T6" fmla="*/ 15 w 21"/>
                      <a:gd name="T7" fmla="*/ 15 h 22"/>
                      <a:gd name="T8" fmla="*/ 11 w 21"/>
                      <a:gd name="T9" fmla="*/ 9 h 22"/>
                      <a:gd name="T10" fmla="*/ 21 w 21"/>
                      <a:gd name="T11" fmla="*/ 6 h 22"/>
                      <a:gd name="T12" fmla="*/ 19 w 21"/>
                      <a:gd name="T13" fmla="*/ 0 h 22"/>
                      <a:gd name="T14" fmla="*/ 9 w 21"/>
                      <a:gd name="T15" fmla="*/ 5 h 22"/>
                      <a:gd name="T16" fmla="*/ 4 w 21"/>
                      <a:gd name="T17" fmla="*/ 1 h 22"/>
                      <a:gd name="T18" fmla="*/ 3 w 21"/>
                      <a:gd name="T19" fmla="*/ 11 h 22"/>
                      <a:gd name="T20" fmla="*/ 0 w 21"/>
                      <a:gd name="T21" fmla="*/ 18 h 22"/>
                      <a:gd name="T22" fmla="*/ 1 w 21"/>
                      <a:gd name="T23" fmla="*/ 21 h 22"/>
                      <a:gd name="T24" fmla="*/ 5 w 21"/>
                      <a:gd name="T25" fmla="*/ 22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1" h="22">
                        <a:moveTo>
                          <a:pt x="5" y="22"/>
                        </a:moveTo>
                        <a:cubicBezTo>
                          <a:pt x="7" y="22"/>
                          <a:pt x="7" y="19"/>
                          <a:pt x="8" y="19"/>
                        </a:cubicBezTo>
                        <a:cubicBezTo>
                          <a:pt x="9" y="17"/>
                          <a:pt x="11" y="18"/>
                          <a:pt x="12" y="18"/>
                        </a:cubicBezTo>
                        <a:cubicBezTo>
                          <a:pt x="13" y="17"/>
                          <a:pt x="16" y="16"/>
                          <a:pt x="15" y="15"/>
                        </a:cubicBezTo>
                        <a:cubicBezTo>
                          <a:pt x="14" y="13"/>
                          <a:pt x="13" y="11"/>
                          <a:pt x="11" y="9"/>
                        </a:cubicBezTo>
                        <a:cubicBezTo>
                          <a:pt x="15" y="8"/>
                          <a:pt x="18" y="7"/>
                          <a:pt x="21" y="6"/>
                        </a:cubicBezTo>
                        <a:cubicBezTo>
                          <a:pt x="21" y="4"/>
                          <a:pt x="20" y="2"/>
                          <a:pt x="19" y="0"/>
                        </a:cubicBezTo>
                        <a:cubicBezTo>
                          <a:pt x="16" y="1"/>
                          <a:pt x="12" y="5"/>
                          <a:pt x="9" y="5"/>
                        </a:cubicBezTo>
                        <a:cubicBezTo>
                          <a:pt x="7" y="5"/>
                          <a:pt x="4" y="3"/>
                          <a:pt x="4" y="1"/>
                        </a:cubicBezTo>
                        <a:cubicBezTo>
                          <a:pt x="3" y="5"/>
                          <a:pt x="3" y="8"/>
                          <a:pt x="3" y="11"/>
                        </a:cubicBezTo>
                        <a:cubicBezTo>
                          <a:pt x="2" y="13"/>
                          <a:pt x="0" y="16"/>
                          <a:pt x="0" y="18"/>
                        </a:cubicBezTo>
                        <a:cubicBezTo>
                          <a:pt x="0" y="20"/>
                          <a:pt x="0" y="20"/>
                          <a:pt x="1" y="21"/>
                        </a:cubicBezTo>
                        <a:cubicBezTo>
                          <a:pt x="3" y="21"/>
                          <a:pt x="4" y="22"/>
                          <a:pt x="5" y="2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09" name="Freeform 686">
                    <a:extLst>
                      <a:ext uri="{FF2B5EF4-FFF2-40B4-BE49-F238E27FC236}">
                        <a16:creationId xmlns:a16="http://schemas.microsoft.com/office/drawing/2014/main" xmlns="" id="{6FDA4D92-C37C-694F-B6AF-A4202D68A1E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302106" y="7351105"/>
                    <a:ext cx="73250" cy="82827"/>
                  </a:xfrm>
                  <a:custGeom>
                    <a:avLst/>
                    <a:gdLst>
                      <a:gd name="T0" fmla="*/ 7 w 8"/>
                      <a:gd name="T1" fmla="*/ 2 h 9"/>
                      <a:gd name="T2" fmla="*/ 4 w 8"/>
                      <a:gd name="T3" fmla="*/ 0 h 9"/>
                      <a:gd name="T4" fmla="*/ 2 w 8"/>
                      <a:gd name="T5" fmla="*/ 2 h 9"/>
                      <a:gd name="T6" fmla="*/ 0 w 8"/>
                      <a:gd name="T7" fmla="*/ 8 h 9"/>
                      <a:gd name="T8" fmla="*/ 4 w 8"/>
                      <a:gd name="T9" fmla="*/ 8 h 9"/>
                      <a:gd name="T10" fmla="*/ 7 w 8"/>
                      <a:gd name="T11" fmla="*/ 2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" h="9">
                        <a:moveTo>
                          <a:pt x="7" y="2"/>
                        </a:moveTo>
                        <a:cubicBezTo>
                          <a:pt x="7" y="1"/>
                          <a:pt x="5" y="0"/>
                          <a:pt x="4" y="0"/>
                        </a:cubicBezTo>
                        <a:cubicBezTo>
                          <a:pt x="3" y="1"/>
                          <a:pt x="3" y="1"/>
                          <a:pt x="2" y="2"/>
                        </a:cubicBezTo>
                        <a:cubicBezTo>
                          <a:pt x="2" y="4"/>
                          <a:pt x="1" y="6"/>
                          <a:pt x="0" y="8"/>
                        </a:cubicBezTo>
                        <a:cubicBezTo>
                          <a:pt x="2" y="8"/>
                          <a:pt x="2" y="9"/>
                          <a:pt x="4" y="8"/>
                        </a:cubicBezTo>
                        <a:cubicBezTo>
                          <a:pt x="5" y="7"/>
                          <a:pt x="8" y="4"/>
                          <a:pt x="7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10" name="Freeform 687">
                    <a:extLst>
                      <a:ext uri="{FF2B5EF4-FFF2-40B4-BE49-F238E27FC236}">
                        <a16:creationId xmlns:a16="http://schemas.microsoft.com/office/drawing/2014/main" xmlns="" id="{23F76769-1AF1-0C4C-A472-9F7FB535A4B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292551" y="7462599"/>
                    <a:ext cx="28664" cy="66896"/>
                  </a:xfrm>
                  <a:custGeom>
                    <a:avLst/>
                    <a:gdLst>
                      <a:gd name="T0" fmla="*/ 0 w 3"/>
                      <a:gd name="T1" fmla="*/ 3 h 7"/>
                      <a:gd name="T2" fmla="*/ 3 w 3"/>
                      <a:gd name="T3" fmla="*/ 7 h 7"/>
                      <a:gd name="T4" fmla="*/ 3 w 3"/>
                      <a:gd name="T5" fmla="*/ 1 h 7"/>
                      <a:gd name="T6" fmla="*/ 2 w 3"/>
                      <a:gd name="T7" fmla="*/ 0 h 7"/>
                      <a:gd name="T8" fmla="*/ 0 w 3"/>
                      <a:gd name="T9" fmla="*/ 3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" h="7">
                        <a:moveTo>
                          <a:pt x="0" y="3"/>
                        </a:moveTo>
                        <a:cubicBezTo>
                          <a:pt x="0" y="5"/>
                          <a:pt x="1" y="6"/>
                          <a:pt x="3" y="7"/>
                        </a:cubicBezTo>
                        <a:cubicBezTo>
                          <a:pt x="3" y="5"/>
                          <a:pt x="3" y="3"/>
                          <a:pt x="3" y="1"/>
                        </a:cubicBezTo>
                        <a:cubicBezTo>
                          <a:pt x="3" y="0"/>
                          <a:pt x="3" y="0"/>
                          <a:pt x="2" y="0"/>
                        </a:cubicBezTo>
                        <a:cubicBezTo>
                          <a:pt x="0" y="0"/>
                          <a:pt x="0" y="2"/>
                          <a:pt x="0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11" name="Freeform 688">
                    <a:extLst>
                      <a:ext uri="{FF2B5EF4-FFF2-40B4-BE49-F238E27FC236}">
                        <a16:creationId xmlns:a16="http://schemas.microsoft.com/office/drawing/2014/main" xmlns="" id="{02476632-FB32-BC4D-8917-B7E85EB6A2C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254336" y="7424369"/>
                    <a:ext cx="76432" cy="245289"/>
                  </a:xfrm>
                  <a:custGeom>
                    <a:avLst/>
                    <a:gdLst>
                      <a:gd name="T0" fmla="*/ 4 w 8"/>
                      <a:gd name="T1" fmla="*/ 17 h 26"/>
                      <a:gd name="T2" fmla="*/ 6 w 8"/>
                      <a:gd name="T3" fmla="*/ 13 h 26"/>
                      <a:gd name="T4" fmla="*/ 5 w 8"/>
                      <a:gd name="T5" fmla="*/ 10 h 26"/>
                      <a:gd name="T6" fmla="*/ 7 w 8"/>
                      <a:gd name="T7" fmla="*/ 4 h 26"/>
                      <a:gd name="T8" fmla="*/ 6 w 8"/>
                      <a:gd name="T9" fmla="*/ 0 h 26"/>
                      <a:gd name="T10" fmla="*/ 2 w 8"/>
                      <a:gd name="T11" fmla="*/ 7 h 26"/>
                      <a:gd name="T12" fmla="*/ 0 w 8"/>
                      <a:gd name="T13" fmla="*/ 11 h 26"/>
                      <a:gd name="T14" fmla="*/ 1 w 8"/>
                      <a:gd name="T15" fmla="*/ 16 h 26"/>
                      <a:gd name="T16" fmla="*/ 2 w 8"/>
                      <a:gd name="T17" fmla="*/ 26 h 26"/>
                      <a:gd name="T18" fmla="*/ 2 w 8"/>
                      <a:gd name="T19" fmla="*/ 25 h 26"/>
                      <a:gd name="T20" fmla="*/ 4 w 8"/>
                      <a:gd name="T21" fmla="*/ 17 h 26"/>
                      <a:gd name="T22" fmla="*/ 4 w 8"/>
                      <a:gd name="T23" fmla="*/ 17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8" h="26">
                        <a:moveTo>
                          <a:pt x="4" y="17"/>
                        </a:moveTo>
                        <a:cubicBezTo>
                          <a:pt x="4" y="16"/>
                          <a:pt x="5" y="15"/>
                          <a:pt x="6" y="13"/>
                        </a:cubicBezTo>
                        <a:cubicBezTo>
                          <a:pt x="7" y="11"/>
                          <a:pt x="6" y="12"/>
                          <a:pt x="5" y="10"/>
                        </a:cubicBezTo>
                        <a:cubicBezTo>
                          <a:pt x="3" y="8"/>
                          <a:pt x="4" y="3"/>
                          <a:pt x="7" y="4"/>
                        </a:cubicBezTo>
                        <a:cubicBezTo>
                          <a:pt x="8" y="1"/>
                          <a:pt x="8" y="1"/>
                          <a:pt x="6" y="0"/>
                        </a:cubicBezTo>
                        <a:cubicBezTo>
                          <a:pt x="4" y="0"/>
                          <a:pt x="3" y="5"/>
                          <a:pt x="2" y="7"/>
                        </a:cubicBezTo>
                        <a:cubicBezTo>
                          <a:pt x="1" y="8"/>
                          <a:pt x="0" y="9"/>
                          <a:pt x="0" y="11"/>
                        </a:cubicBezTo>
                        <a:cubicBezTo>
                          <a:pt x="0" y="12"/>
                          <a:pt x="1" y="14"/>
                          <a:pt x="1" y="16"/>
                        </a:cubicBezTo>
                        <a:cubicBezTo>
                          <a:pt x="1" y="19"/>
                          <a:pt x="2" y="22"/>
                          <a:pt x="2" y="26"/>
                        </a:cubicBezTo>
                        <a:cubicBezTo>
                          <a:pt x="2" y="25"/>
                          <a:pt x="2" y="25"/>
                          <a:pt x="2" y="25"/>
                        </a:cubicBezTo>
                        <a:cubicBezTo>
                          <a:pt x="3" y="23"/>
                          <a:pt x="3" y="20"/>
                          <a:pt x="4" y="17"/>
                        </a:cubicBezTo>
                        <a:cubicBezTo>
                          <a:pt x="4" y="16"/>
                          <a:pt x="4" y="18"/>
                          <a:pt x="4" y="1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12" name="Freeform 689">
                    <a:extLst>
                      <a:ext uri="{FF2B5EF4-FFF2-40B4-BE49-F238E27FC236}">
                        <a16:creationId xmlns:a16="http://schemas.microsoft.com/office/drawing/2014/main" xmlns="" id="{AB4E541C-187E-1E42-B47B-EEC06BE18DF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028220" y="7790708"/>
                    <a:ext cx="47770" cy="73269"/>
                  </a:xfrm>
                  <a:custGeom>
                    <a:avLst/>
                    <a:gdLst>
                      <a:gd name="T0" fmla="*/ 3 w 5"/>
                      <a:gd name="T1" fmla="*/ 8 h 8"/>
                      <a:gd name="T2" fmla="*/ 2 w 5"/>
                      <a:gd name="T3" fmla="*/ 0 h 8"/>
                      <a:gd name="T4" fmla="*/ 0 w 5"/>
                      <a:gd name="T5" fmla="*/ 4 h 8"/>
                      <a:gd name="T6" fmla="*/ 3 w 5"/>
                      <a:gd name="T7" fmla="*/ 8 h 8"/>
                      <a:gd name="T8" fmla="*/ 3 w 5"/>
                      <a:gd name="T9" fmla="*/ 8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8">
                        <a:moveTo>
                          <a:pt x="3" y="8"/>
                        </a:moveTo>
                        <a:cubicBezTo>
                          <a:pt x="3" y="7"/>
                          <a:pt x="5" y="0"/>
                          <a:pt x="2" y="0"/>
                        </a:cubicBezTo>
                        <a:cubicBezTo>
                          <a:pt x="1" y="1"/>
                          <a:pt x="0" y="3"/>
                          <a:pt x="0" y="4"/>
                        </a:cubicBezTo>
                        <a:cubicBezTo>
                          <a:pt x="0" y="6"/>
                          <a:pt x="1" y="7"/>
                          <a:pt x="3" y="8"/>
                        </a:cubicBezTo>
                        <a:cubicBezTo>
                          <a:pt x="3" y="8"/>
                          <a:pt x="2" y="8"/>
                          <a:pt x="3" y="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13" name="Freeform 690">
                    <a:extLst>
                      <a:ext uri="{FF2B5EF4-FFF2-40B4-BE49-F238E27FC236}">
                        <a16:creationId xmlns:a16="http://schemas.microsoft.com/office/drawing/2014/main" xmlns="" id="{A36909FF-48CB-8940-AFB0-F4CBC29E575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646057" y="8137935"/>
                    <a:ext cx="496815" cy="315371"/>
                  </a:xfrm>
                  <a:custGeom>
                    <a:avLst/>
                    <a:gdLst>
                      <a:gd name="T0" fmla="*/ 47 w 53"/>
                      <a:gd name="T1" fmla="*/ 0 h 34"/>
                      <a:gd name="T2" fmla="*/ 38 w 53"/>
                      <a:gd name="T3" fmla="*/ 2 h 34"/>
                      <a:gd name="T4" fmla="*/ 28 w 53"/>
                      <a:gd name="T5" fmla="*/ 4 h 34"/>
                      <a:gd name="T6" fmla="*/ 23 w 53"/>
                      <a:gd name="T7" fmla="*/ 10 h 34"/>
                      <a:gd name="T8" fmla="*/ 17 w 53"/>
                      <a:gd name="T9" fmla="*/ 9 h 34"/>
                      <a:gd name="T10" fmla="*/ 9 w 53"/>
                      <a:gd name="T11" fmla="*/ 9 h 34"/>
                      <a:gd name="T12" fmla="*/ 3 w 53"/>
                      <a:gd name="T13" fmla="*/ 12 h 34"/>
                      <a:gd name="T14" fmla="*/ 1 w 53"/>
                      <a:gd name="T15" fmla="*/ 15 h 34"/>
                      <a:gd name="T16" fmla="*/ 1 w 53"/>
                      <a:gd name="T17" fmla="*/ 21 h 34"/>
                      <a:gd name="T18" fmla="*/ 3 w 53"/>
                      <a:gd name="T19" fmla="*/ 28 h 34"/>
                      <a:gd name="T20" fmla="*/ 4 w 53"/>
                      <a:gd name="T21" fmla="*/ 32 h 34"/>
                      <a:gd name="T22" fmla="*/ 12 w 53"/>
                      <a:gd name="T23" fmla="*/ 32 h 34"/>
                      <a:gd name="T24" fmla="*/ 16 w 53"/>
                      <a:gd name="T25" fmla="*/ 29 h 34"/>
                      <a:gd name="T26" fmla="*/ 21 w 53"/>
                      <a:gd name="T27" fmla="*/ 29 h 34"/>
                      <a:gd name="T28" fmla="*/ 24 w 53"/>
                      <a:gd name="T29" fmla="*/ 26 h 34"/>
                      <a:gd name="T30" fmla="*/ 32 w 53"/>
                      <a:gd name="T31" fmla="*/ 24 h 34"/>
                      <a:gd name="T32" fmla="*/ 41 w 53"/>
                      <a:gd name="T33" fmla="*/ 21 h 34"/>
                      <a:gd name="T34" fmla="*/ 47 w 53"/>
                      <a:gd name="T35" fmla="*/ 17 h 34"/>
                      <a:gd name="T36" fmla="*/ 52 w 53"/>
                      <a:gd name="T37" fmla="*/ 12 h 34"/>
                      <a:gd name="T38" fmla="*/ 47 w 53"/>
                      <a:gd name="T39" fmla="*/ 0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53" h="34">
                        <a:moveTo>
                          <a:pt x="47" y="0"/>
                        </a:moveTo>
                        <a:cubicBezTo>
                          <a:pt x="44" y="1"/>
                          <a:pt x="41" y="2"/>
                          <a:pt x="38" y="2"/>
                        </a:cubicBezTo>
                        <a:cubicBezTo>
                          <a:pt x="35" y="3"/>
                          <a:pt x="31" y="2"/>
                          <a:pt x="28" y="4"/>
                        </a:cubicBezTo>
                        <a:cubicBezTo>
                          <a:pt x="26" y="6"/>
                          <a:pt x="25" y="8"/>
                          <a:pt x="23" y="10"/>
                        </a:cubicBezTo>
                        <a:cubicBezTo>
                          <a:pt x="22" y="11"/>
                          <a:pt x="19" y="9"/>
                          <a:pt x="17" y="9"/>
                        </a:cubicBezTo>
                        <a:cubicBezTo>
                          <a:pt x="14" y="9"/>
                          <a:pt x="12" y="9"/>
                          <a:pt x="9" y="9"/>
                        </a:cubicBezTo>
                        <a:cubicBezTo>
                          <a:pt x="6" y="9"/>
                          <a:pt x="3" y="8"/>
                          <a:pt x="3" y="12"/>
                        </a:cubicBezTo>
                        <a:cubicBezTo>
                          <a:pt x="2" y="14"/>
                          <a:pt x="1" y="13"/>
                          <a:pt x="1" y="15"/>
                        </a:cubicBezTo>
                        <a:cubicBezTo>
                          <a:pt x="0" y="17"/>
                          <a:pt x="0" y="19"/>
                          <a:pt x="1" y="21"/>
                        </a:cubicBezTo>
                        <a:cubicBezTo>
                          <a:pt x="1" y="23"/>
                          <a:pt x="2" y="26"/>
                          <a:pt x="3" y="28"/>
                        </a:cubicBezTo>
                        <a:cubicBezTo>
                          <a:pt x="3" y="29"/>
                          <a:pt x="3" y="31"/>
                          <a:pt x="4" y="32"/>
                        </a:cubicBezTo>
                        <a:cubicBezTo>
                          <a:pt x="5" y="34"/>
                          <a:pt x="10" y="33"/>
                          <a:pt x="12" y="32"/>
                        </a:cubicBezTo>
                        <a:cubicBezTo>
                          <a:pt x="13" y="31"/>
                          <a:pt x="14" y="30"/>
                          <a:pt x="16" y="29"/>
                        </a:cubicBezTo>
                        <a:cubicBezTo>
                          <a:pt x="17" y="29"/>
                          <a:pt x="19" y="29"/>
                          <a:pt x="21" y="29"/>
                        </a:cubicBezTo>
                        <a:cubicBezTo>
                          <a:pt x="22" y="28"/>
                          <a:pt x="23" y="27"/>
                          <a:pt x="24" y="26"/>
                        </a:cubicBezTo>
                        <a:cubicBezTo>
                          <a:pt x="27" y="25"/>
                          <a:pt x="29" y="25"/>
                          <a:pt x="32" y="24"/>
                        </a:cubicBezTo>
                        <a:cubicBezTo>
                          <a:pt x="35" y="23"/>
                          <a:pt x="38" y="22"/>
                          <a:pt x="41" y="21"/>
                        </a:cubicBezTo>
                        <a:cubicBezTo>
                          <a:pt x="43" y="20"/>
                          <a:pt x="47" y="19"/>
                          <a:pt x="47" y="17"/>
                        </a:cubicBezTo>
                        <a:cubicBezTo>
                          <a:pt x="48" y="14"/>
                          <a:pt x="53" y="14"/>
                          <a:pt x="52" y="12"/>
                        </a:cubicBezTo>
                        <a:cubicBezTo>
                          <a:pt x="50" y="8"/>
                          <a:pt x="49" y="4"/>
                          <a:pt x="47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14" name="Freeform 691">
                    <a:extLst>
                      <a:ext uri="{FF2B5EF4-FFF2-40B4-BE49-F238E27FC236}">
                        <a16:creationId xmlns:a16="http://schemas.microsoft.com/office/drawing/2014/main" xmlns="" id="{2ACB6E01-86E0-9C49-B67F-1705D6B437E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085545" y="7790708"/>
                    <a:ext cx="382165" cy="458719"/>
                  </a:xfrm>
                  <a:custGeom>
                    <a:avLst/>
                    <a:gdLst>
                      <a:gd name="T0" fmla="*/ 39 w 41"/>
                      <a:gd name="T1" fmla="*/ 19 h 49"/>
                      <a:gd name="T2" fmla="*/ 34 w 41"/>
                      <a:gd name="T3" fmla="*/ 14 h 49"/>
                      <a:gd name="T4" fmla="*/ 28 w 41"/>
                      <a:gd name="T5" fmla="*/ 12 h 49"/>
                      <a:gd name="T6" fmla="*/ 22 w 41"/>
                      <a:gd name="T7" fmla="*/ 6 h 49"/>
                      <a:gd name="T8" fmla="*/ 21 w 41"/>
                      <a:gd name="T9" fmla="*/ 3 h 49"/>
                      <a:gd name="T10" fmla="*/ 22 w 41"/>
                      <a:gd name="T11" fmla="*/ 0 h 49"/>
                      <a:gd name="T12" fmla="*/ 17 w 41"/>
                      <a:gd name="T13" fmla="*/ 5 h 49"/>
                      <a:gd name="T14" fmla="*/ 10 w 41"/>
                      <a:gd name="T15" fmla="*/ 10 h 49"/>
                      <a:gd name="T16" fmla="*/ 5 w 41"/>
                      <a:gd name="T17" fmla="*/ 10 h 49"/>
                      <a:gd name="T18" fmla="*/ 0 w 41"/>
                      <a:gd name="T19" fmla="*/ 11 h 49"/>
                      <a:gd name="T20" fmla="*/ 5 w 41"/>
                      <a:gd name="T21" fmla="*/ 17 h 49"/>
                      <a:gd name="T22" fmla="*/ 16 w 41"/>
                      <a:gd name="T23" fmla="*/ 19 h 49"/>
                      <a:gd name="T24" fmla="*/ 16 w 41"/>
                      <a:gd name="T25" fmla="*/ 32 h 49"/>
                      <a:gd name="T26" fmla="*/ 11 w 41"/>
                      <a:gd name="T27" fmla="*/ 34 h 49"/>
                      <a:gd name="T28" fmla="*/ 0 w 41"/>
                      <a:gd name="T29" fmla="*/ 37 h 49"/>
                      <a:gd name="T30" fmla="*/ 5 w 41"/>
                      <a:gd name="T31" fmla="*/ 49 h 49"/>
                      <a:gd name="T32" fmla="*/ 14 w 41"/>
                      <a:gd name="T33" fmla="*/ 48 h 49"/>
                      <a:gd name="T34" fmla="*/ 17 w 41"/>
                      <a:gd name="T35" fmla="*/ 44 h 49"/>
                      <a:gd name="T36" fmla="*/ 23 w 41"/>
                      <a:gd name="T37" fmla="*/ 42 h 49"/>
                      <a:gd name="T38" fmla="*/ 28 w 41"/>
                      <a:gd name="T39" fmla="*/ 38 h 49"/>
                      <a:gd name="T40" fmla="*/ 29 w 41"/>
                      <a:gd name="T41" fmla="*/ 32 h 49"/>
                      <a:gd name="T42" fmla="*/ 32 w 41"/>
                      <a:gd name="T43" fmla="*/ 30 h 49"/>
                      <a:gd name="T44" fmla="*/ 37 w 41"/>
                      <a:gd name="T45" fmla="*/ 24 h 49"/>
                      <a:gd name="T46" fmla="*/ 39 w 41"/>
                      <a:gd name="T47" fmla="*/ 19 h 49"/>
                      <a:gd name="T48" fmla="*/ 39 w 41"/>
                      <a:gd name="T49" fmla="*/ 19 h 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41" h="49">
                        <a:moveTo>
                          <a:pt x="39" y="19"/>
                        </a:moveTo>
                        <a:cubicBezTo>
                          <a:pt x="36" y="19"/>
                          <a:pt x="35" y="16"/>
                          <a:pt x="34" y="14"/>
                        </a:cubicBezTo>
                        <a:cubicBezTo>
                          <a:pt x="33" y="13"/>
                          <a:pt x="29" y="13"/>
                          <a:pt x="28" y="12"/>
                        </a:cubicBezTo>
                        <a:cubicBezTo>
                          <a:pt x="25" y="11"/>
                          <a:pt x="24" y="9"/>
                          <a:pt x="22" y="6"/>
                        </a:cubicBezTo>
                        <a:cubicBezTo>
                          <a:pt x="22" y="5"/>
                          <a:pt x="21" y="4"/>
                          <a:pt x="21" y="3"/>
                        </a:cubicBezTo>
                        <a:cubicBezTo>
                          <a:pt x="21" y="3"/>
                          <a:pt x="22" y="0"/>
                          <a:pt x="22" y="0"/>
                        </a:cubicBezTo>
                        <a:cubicBezTo>
                          <a:pt x="21" y="0"/>
                          <a:pt x="18" y="4"/>
                          <a:pt x="17" y="5"/>
                        </a:cubicBezTo>
                        <a:cubicBezTo>
                          <a:pt x="15" y="7"/>
                          <a:pt x="13" y="10"/>
                          <a:pt x="10" y="10"/>
                        </a:cubicBezTo>
                        <a:cubicBezTo>
                          <a:pt x="8" y="11"/>
                          <a:pt x="7" y="10"/>
                          <a:pt x="5" y="10"/>
                        </a:cubicBezTo>
                        <a:cubicBezTo>
                          <a:pt x="3" y="11"/>
                          <a:pt x="1" y="13"/>
                          <a:pt x="0" y="11"/>
                        </a:cubicBezTo>
                        <a:cubicBezTo>
                          <a:pt x="1" y="14"/>
                          <a:pt x="2" y="17"/>
                          <a:pt x="5" y="17"/>
                        </a:cubicBezTo>
                        <a:cubicBezTo>
                          <a:pt x="7" y="17"/>
                          <a:pt x="15" y="17"/>
                          <a:pt x="16" y="19"/>
                        </a:cubicBezTo>
                        <a:cubicBezTo>
                          <a:pt x="19" y="23"/>
                          <a:pt x="17" y="27"/>
                          <a:pt x="16" y="32"/>
                        </a:cubicBezTo>
                        <a:cubicBezTo>
                          <a:pt x="15" y="33"/>
                          <a:pt x="11" y="34"/>
                          <a:pt x="11" y="34"/>
                        </a:cubicBezTo>
                        <a:cubicBezTo>
                          <a:pt x="7" y="35"/>
                          <a:pt x="3" y="36"/>
                          <a:pt x="0" y="37"/>
                        </a:cubicBezTo>
                        <a:cubicBezTo>
                          <a:pt x="2" y="41"/>
                          <a:pt x="4" y="45"/>
                          <a:pt x="5" y="49"/>
                        </a:cubicBezTo>
                        <a:cubicBezTo>
                          <a:pt x="8" y="48"/>
                          <a:pt x="11" y="48"/>
                          <a:pt x="14" y="48"/>
                        </a:cubicBezTo>
                        <a:cubicBezTo>
                          <a:pt x="18" y="47"/>
                          <a:pt x="15" y="46"/>
                          <a:pt x="17" y="44"/>
                        </a:cubicBezTo>
                        <a:cubicBezTo>
                          <a:pt x="19" y="43"/>
                          <a:pt x="22" y="44"/>
                          <a:pt x="23" y="42"/>
                        </a:cubicBezTo>
                        <a:cubicBezTo>
                          <a:pt x="25" y="40"/>
                          <a:pt x="25" y="39"/>
                          <a:pt x="28" y="38"/>
                        </a:cubicBezTo>
                        <a:cubicBezTo>
                          <a:pt x="30" y="37"/>
                          <a:pt x="29" y="34"/>
                          <a:pt x="29" y="32"/>
                        </a:cubicBezTo>
                        <a:cubicBezTo>
                          <a:pt x="28" y="30"/>
                          <a:pt x="30" y="30"/>
                          <a:pt x="32" y="30"/>
                        </a:cubicBezTo>
                        <a:cubicBezTo>
                          <a:pt x="35" y="29"/>
                          <a:pt x="35" y="26"/>
                          <a:pt x="37" y="24"/>
                        </a:cubicBezTo>
                        <a:cubicBezTo>
                          <a:pt x="38" y="23"/>
                          <a:pt x="41" y="20"/>
                          <a:pt x="39" y="19"/>
                        </a:cubicBezTo>
                        <a:cubicBezTo>
                          <a:pt x="38" y="19"/>
                          <a:pt x="40" y="20"/>
                          <a:pt x="39" y="1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15" name="Freeform 692">
                    <a:extLst>
                      <a:ext uri="{FF2B5EF4-FFF2-40B4-BE49-F238E27FC236}">
                        <a16:creationId xmlns:a16="http://schemas.microsoft.com/office/drawing/2014/main" xmlns="" id="{9A960093-E760-554D-B634-D4909AA5759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97646" y="6892386"/>
                    <a:ext cx="512741" cy="222990"/>
                  </a:xfrm>
                  <a:custGeom>
                    <a:avLst/>
                    <a:gdLst>
                      <a:gd name="T0" fmla="*/ 55 w 55"/>
                      <a:gd name="T1" fmla="*/ 5 h 24"/>
                      <a:gd name="T2" fmla="*/ 47 w 55"/>
                      <a:gd name="T3" fmla="*/ 3 h 24"/>
                      <a:gd name="T4" fmla="*/ 36 w 55"/>
                      <a:gd name="T5" fmla="*/ 2 h 24"/>
                      <a:gd name="T6" fmla="*/ 27 w 55"/>
                      <a:gd name="T7" fmla="*/ 0 h 24"/>
                      <a:gd name="T8" fmla="*/ 22 w 55"/>
                      <a:gd name="T9" fmla="*/ 2 h 24"/>
                      <a:gd name="T10" fmla="*/ 19 w 55"/>
                      <a:gd name="T11" fmla="*/ 4 h 24"/>
                      <a:gd name="T12" fmla="*/ 11 w 55"/>
                      <a:gd name="T13" fmla="*/ 5 h 24"/>
                      <a:gd name="T14" fmla="*/ 9 w 55"/>
                      <a:gd name="T15" fmla="*/ 7 h 24"/>
                      <a:gd name="T16" fmla="*/ 8 w 55"/>
                      <a:gd name="T17" fmla="*/ 11 h 24"/>
                      <a:gd name="T18" fmla="*/ 12 w 55"/>
                      <a:gd name="T19" fmla="*/ 12 h 24"/>
                      <a:gd name="T20" fmla="*/ 15 w 55"/>
                      <a:gd name="T21" fmla="*/ 12 h 24"/>
                      <a:gd name="T22" fmla="*/ 19 w 55"/>
                      <a:gd name="T23" fmla="*/ 15 h 24"/>
                      <a:gd name="T24" fmla="*/ 15 w 55"/>
                      <a:gd name="T25" fmla="*/ 17 h 24"/>
                      <a:gd name="T26" fmla="*/ 11 w 55"/>
                      <a:gd name="T27" fmla="*/ 17 h 24"/>
                      <a:gd name="T28" fmla="*/ 10 w 55"/>
                      <a:gd name="T29" fmla="*/ 20 h 24"/>
                      <a:gd name="T30" fmla="*/ 1 w 55"/>
                      <a:gd name="T31" fmla="*/ 20 h 24"/>
                      <a:gd name="T32" fmla="*/ 11 w 55"/>
                      <a:gd name="T33" fmla="*/ 22 h 24"/>
                      <a:gd name="T34" fmla="*/ 15 w 55"/>
                      <a:gd name="T35" fmla="*/ 23 h 24"/>
                      <a:gd name="T36" fmla="*/ 21 w 55"/>
                      <a:gd name="T37" fmla="*/ 23 h 24"/>
                      <a:gd name="T38" fmla="*/ 25 w 55"/>
                      <a:gd name="T39" fmla="*/ 20 h 24"/>
                      <a:gd name="T40" fmla="*/ 28 w 55"/>
                      <a:gd name="T41" fmla="*/ 17 h 24"/>
                      <a:gd name="T42" fmla="*/ 33 w 55"/>
                      <a:gd name="T43" fmla="*/ 16 h 24"/>
                      <a:gd name="T44" fmla="*/ 37 w 55"/>
                      <a:gd name="T45" fmla="*/ 16 h 24"/>
                      <a:gd name="T46" fmla="*/ 40 w 55"/>
                      <a:gd name="T47" fmla="*/ 13 h 24"/>
                      <a:gd name="T48" fmla="*/ 44 w 55"/>
                      <a:gd name="T49" fmla="*/ 12 h 24"/>
                      <a:gd name="T50" fmla="*/ 54 w 55"/>
                      <a:gd name="T51" fmla="*/ 7 h 24"/>
                      <a:gd name="T52" fmla="*/ 55 w 55"/>
                      <a:gd name="T53" fmla="*/ 5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55" h="24">
                        <a:moveTo>
                          <a:pt x="55" y="5"/>
                        </a:moveTo>
                        <a:cubicBezTo>
                          <a:pt x="52" y="5"/>
                          <a:pt x="50" y="3"/>
                          <a:pt x="47" y="3"/>
                        </a:cubicBezTo>
                        <a:cubicBezTo>
                          <a:pt x="44" y="2"/>
                          <a:pt x="40" y="2"/>
                          <a:pt x="36" y="2"/>
                        </a:cubicBezTo>
                        <a:cubicBezTo>
                          <a:pt x="33" y="2"/>
                          <a:pt x="30" y="2"/>
                          <a:pt x="27" y="0"/>
                        </a:cubicBezTo>
                        <a:cubicBezTo>
                          <a:pt x="25" y="0"/>
                          <a:pt x="23" y="0"/>
                          <a:pt x="22" y="2"/>
                        </a:cubicBezTo>
                        <a:cubicBezTo>
                          <a:pt x="22" y="4"/>
                          <a:pt x="21" y="5"/>
                          <a:pt x="19" y="4"/>
                        </a:cubicBezTo>
                        <a:cubicBezTo>
                          <a:pt x="17" y="3"/>
                          <a:pt x="12" y="1"/>
                          <a:pt x="11" y="5"/>
                        </a:cubicBezTo>
                        <a:cubicBezTo>
                          <a:pt x="10" y="6"/>
                          <a:pt x="11" y="6"/>
                          <a:pt x="9" y="7"/>
                        </a:cubicBezTo>
                        <a:cubicBezTo>
                          <a:pt x="8" y="8"/>
                          <a:pt x="6" y="10"/>
                          <a:pt x="8" y="11"/>
                        </a:cubicBezTo>
                        <a:cubicBezTo>
                          <a:pt x="9" y="12"/>
                          <a:pt x="12" y="13"/>
                          <a:pt x="12" y="12"/>
                        </a:cubicBezTo>
                        <a:cubicBezTo>
                          <a:pt x="13" y="10"/>
                          <a:pt x="14" y="11"/>
                          <a:pt x="15" y="12"/>
                        </a:cubicBezTo>
                        <a:cubicBezTo>
                          <a:pt x="16" y="13"/>
                          <a:pt x="20" y="14"/>
                          <a:pt x="19" y="15"/>
                        </a:cubicBezTo>
                        <a:cubicBezTo>
                          <a:pt x="19" y="16"/>
                          <a:pt x="16" y="16"/>
                          <a:pt x="15" y="17"/>
                        </a:cubicBezTo>
                        <a:cubicBezTo>
                          <a:pt x="14" y="18"/>
                          <a:pt x="13" y="19"/>
                          <a:pt x="11" y="17"/>
                        </a:cubicBezTo>
                        <a:cubicBezTo>
                          <a:pt x="10" y="16"/>
                          <a:pt x="10" y="19"/>
                          <a:pt x="10" y="20"/>
                        </a:cubicBezTo>
                        <a:cubicBezTo>
                          <a:pt x="6" y="22"/>
                          <a:pt x="4" y="15"/>
                          <a:pt x="1" y="20"/>
                        </a:cubicBezTo>
                        <a:cubicBezTo>
                          <a:pt x="0" y="21"/>
                          <a:pt x="10" y="23"/>
                          <a:pt x="11" y="22"/>
                        </a:cubicBezTo>
                        <a:cubicBezTo>
                          <a:pt x="12" y="21"/>
                          <a:pt x="14" y="22"/>
                          <a:pt x="15" y="23"/>
                        </a:cubicBezTo>
                        <a:cubicBezTo>
                          <a:pt x="16" y="23"/>
                          <a:pt x="19" y="24"/>
                          <a:pt x="21" y="23"/>
                        </a:cubicBezTo>
                        <a:cubicBezTo>
                          <a:pt x="22" y="22"/>
                          <a:pt x="24" y="23"/>
                          <a:pt x="25" y="20"/>
                        </a:cubicBezTo>
                        <a:cubicBezTo>
                          <a:pt x="25" y="19"/>
                          <a:pt x="27" y="18"/>
                          <a:pt x="28" y="17"/>
                        </a:cubicBezTo>
                        <a:cubicBezTo>
                          <a:pt x="29" y="16"/>
                          <a:pt x="33" y="16"/>
                          <a:pt x="33" y="16"/>
                        </a:cubicBezTo>
                        <a:cubicBezTo>
                          <a:pt x="34" y="18"/>
                          <a:pt x="35" y="16"/>
                          <a:pt x="37" y="16"/>
                        </a:cubicBezTo>
                        <a:cubicBezTo>
                          <a:pt x="38" y="16"/>
                          <a:pt x="39" y="13"/>
                          <a:pt x="40" y="13"/>
                        </a:cubicBezTo>
                        <a:cubicBezTo>
                          <a:pt x="41" y="12"/>
                          <a:pt x="43" y="13"/>
                          <a:pt x="44" y="12"/>
                        </a:cubicBezTo>
                        <a:cubicBezTo>
                          <a:pt x="48" y="11"/>
                          <a:pt x="50" y="9"/>
                          <a:pt x="54" y="7"/>
                        </a:cubicBezTo>
                        <a:cubicBezTo>
                          <a:pt x="55" y="7"/>
                          <a:pt x="55" y="7"/>
                          <a:pt x="55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16" name="Freeform 693">
                    <a:extLst>
                      <a:ext uri="{FF2B5EF4-FFF2-40B4-BE49-F238E27FC236}">
                        <a16:creationId xmlns:a16="http://schemas.microsoft.com/office/drawing/2014/main" xmlns="" id="{9C5CB81E-BDE8-5E48-A870-5FDAADFC58E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273445" y="6752222"/>
                    <a:ext cx="831212" cy="487388"/>
                  </a:xfrm>
                  <a:custGeom>
                    <a:avLst/>
                    <a:gdLst>
                      <a:gd name="T0" fmla="*/ 78 w 89"/>
                      <a:gd name="T1" fmla="*/ 32 h 52"/>
                      <a:gd name="T2" fmla="*/ 81 w 89"/>
                      <a:gd name="T3" fmla="*/ 33 h 52"/>
                      <a:gd name="T4" fmla="*/ 84 w 89"/>
                      <a:gd name="T5" fmla="*/ 31 h 52"/>
                      <a:gd name="T6" fmla="*/ 81 w 89"/>
                      <a:gd name="T7" fmla="*/ 26 h 52"/>
                      <a:gd name="T8" fmla="*/ 79 w 89"/>
                      <a:gd name="T9" fmla="*/ 27 h 52"/>
                      <a:gd name="T10" fmla="*/ 75 w 89"/>
                      <a:gd name="T11" fmla="*/ 27 h 52"/>
                      <a:gd name="T12" fmla="*/ 78 w 89"/>
                      <a:gd name="T13" fmla="*/ 21 h 52"/>
                      <a:gd name="T14" fmla="*/ 74 w 89"/>
                      <a:gd name="T15" fmla="*/ 22 h 52"/>
                      <a:gd name="T16" fmla="*/ 68 w 89"/>
                      <a:gd name="T17" fmla="*/ 25 h 52"/>
                      <a:gd name="T18" fmla="*/ 65 w 89"/>
                      <a:gd name="T19" fmla="*/ 29 h 52"/>
                      <a:gd name="T20" fmla="*/ 62 w 89"/>
                      <a:gd name="T21" fmla="*/ 28 h 52"/>
                      <a:gd name="T22" fmla="*/ 57 w 89"/>
                      <a:gd name="T23" fmla="*/ 27 h 52"/>
                      <a:gd name="T24" fmla="*/ 53 w 89"/>
                      <a:gd name="T25" fmla="*/ 23 h 52"/>
                      <a:gd name="T26" fmla="*/ 52 w 89"/>
                      <a:gd name="T27" fmla="*/ 17 h 52"/>
                      <a:gd name="T28" fmla="*/ 49 w 89"/>
                      <a:gd name="T29" fmla="*/ 13 h 52"/>
                      <a:gd name="T30" fmla="*/ 45 w 89"/>
                      <a:gd name="T31" fmla="*/ 12 h 52"/>
                      <a:gd name="T32" fmla="*/ 38 w 89"/>
                      <a:gd name="T33" fmla="*/ 12 h 52"/>
                      <a:gd name="T34" fmla="*/ 31 w 89"/>
                      <a:gd name="T35" fmla="*/ 12 h 52"/>
                      <a:gd name="T36" fmla="*/ 27 w 89"/>
                      <a:gd name="T37" fmla="*/ 8 h 52"/>
                      <a:gd name="T38" fmla="*/ 23 w 89"/>
                      <a:gd name="T39" fmla="*/ 8 h 52"/>
                      <a:gd name="T40" fmla="*/ 19 w 89"/>
                      <a:gd name="T41" fmla="*/ 10 h 52"/>
                      <a:gd name="T42" fmla="*/ 17 w 89"/>
                      <a:gd name="T43" fmla="*/ 6 h 52"/>
                      <a:gd name="T44" fmla="*/ 15 w 89"/>
                      <a:gd name="T45" fmla="*/ 1 h 52"/>
                      <a:gd name="T46" fmla="*/ 15 w 89"/>
                      <a:gd name="T47" fmla="*/ 5 h 52"/>
                      <a:gd name="T48" fmla="*/ 14 w 89"/>
                      <a:gd name="T49" fmla="*/ 8 h 52"/>
                      <a:gd name="T50" fmla="*/ 13 w 89"/>
                      <a:gd name="T51" fmla="*/ 3 h 52"/>
                      <a:gd name="T52" fmla="*/ 14 w 89"/>
                      <a:gd name="T53" fmla="*/ 0 h 52"/>
                      <a:gd name="T54" fmla="*/ 1 w 89"/>
                      <a:gd name="T55" fmla="*/ 4 h 52"/>
                      <a:gd name="T56" fmla="*/ 1 w 89"/>
                      <a:gd name="T57" fmla="*/ 15 h 52"/>
                      <a:gd name="T58" fmla="*/ 1 w 89"/>
                      <a:gd name="T59" fmla="*/ 23 h 52"/>
                      <a:gd name="T60" fmla="*/ 2 w 89"/>
                      <a:gd name="T61" fmla="*/ 26 h 52"/>
                      <a:gd name="T62" fmla="*/ 6 w 89"/>
                      <a:gd name="T63" fmla="*/ 26 h 52"/>
                      <a:gd name="T64" fmla="*/ 6 w 89"/>
                      <a:gd name="T65" fmla="*/ 23 h 52"/>
                      <a:gd name="T66" fmla="*/ 10 w 89"/>
                      <a:gd name="T67" fmla="*/ 20 h 52"/>
                      <a:gd name="T68" fmla="*/ 13 w 89"/>
                      <a:gd name="T69" fmla="*/ 18 h 52"/>
                      <a:gd name="T70" fmla="*/ 17 w 89"/>
                      <a:gd name="T71" fmla="*/ 19 h 52"/>
                      <a:gd name="T72" fmla="*/ 21 w 89"/>
                      <a:gd name="T73" fmla="*/ 20 h 52"/>
                      <a:gd name="T74" fmla="*/ 21 w 89"/>
                      <a:gd name="T75" fmla="*/ 24 h 52"/>
                      <a:gd name="T76" fmla="*/ 26 w 89"/>
                      <a:gd name="T77" fmla="*/ 27 h 52"/>
                      <a:gd name="T78" fmla="*/ 33 w 89"/>
                      <a:gd name="T79" fmla="*/ 34 h 52"/>
                      <a:gd name="T80" fmla="*/ 38 w 89"/>
                      <a:gd name="T81" fmla="*/ 37 h 52"/>
                      <a:gd name="T82" fmla="*/ 41 w 89"/>
                      <a:gd name="T83" fmla="*/ 39 h 52"/>
                      <a:gd name="T84" fmla="*/ 50 w 89"/>
                      <a:gd name="T85" fmla="*/ 45 h 52"/>
                      <a:gd name="T86" fmla="*/ 54 w 89"/>
                      <a:gd name="T87" fmla="*/ 49 h 52"/>
                      <a:gd name="T88" fmla="*/ 61 w 89"/>
                      <a:gd name="T89" fmla="*/ 52 h 52"/>
                      <a:gd name="T90" fmla="*/ 63 w 89"/>
                      <a:gd name="T91" fmla="*/ 47 h 52"/>
                      <a:gd name="T92" fmla="*/ 62 w 89"/>
                      <a:gd name="T93" fmla="*/ 42 h 52"/>
                      <a:gd name="T94" fmla="*/ 59 w 89"/>
                      <a:gd name="T95" fmla="*/ 38 h 52"/>
                      <a:gd name="T96" fmla="*/ 64 w 89"/>
                      <a:gd name="T97" fmla="*/ 36 h 52"/>
                      <a:gd name="T98" fmla="*/ 66 w 89"/>
                      <a:gd name="T99" fmla="*/ 33 h 52"/>
                      <a:gd name="T100" fmla="*/ 68 w 89"/>
                      <a:gd name="T101" fmla="*/ 30 h 52"/>
                      <a:gd name="T102" fmla="*/ 71 w 89"/>
                      <a:gd name="T103" fmla="*/ 30 h 52"/>
                      <a:gd name="T104" fmla="*/ 74 w 89"/>
                      <a:gd name="T105" fmla="*/ 29 h 52"/>
                      <a:gd name="T106" fmla="*/ 74 w 89"/>
                      <a:gd name="T107" fmla="*/ 34 h 52"/>
                      <a:gd name="T108" fmla="*/ 77 w 89"/>
                      <a:gd name="T109" fmla="*/ 34 h 52"/>
                      <a:gd name="T110" fmla="*/ 78 w 89"/>
                      <a:gd name="T111" fmla="*/ 32 h 52"/>
                      <a:gd name="T112" fmla="*/ 78 w 89"/>
                      <a:gd name="T113" fmla="*/ 32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89" h="52">
                        <a:moveTo>
                          <a:pt x="78" y="32"/>
                        </a:moveTo>
                        <a:cubicBezTo>
                          <a:pt x="79" y="33"/>
                          <a:pt x="79" y="34"/>
                          <a:pt x="81" y="33"/>
                        </a:cubicBezTo>
                        <a:cubicBezTo>
                          <a:pt x="82" y="33"/>
                          <a:pt x="83" y="31"/>
                          <a:pt x="84" y="31"/>
                        </a:cubicBezTo>
                        <a:cubicBezTo>
                          <a:pt x="89" y="30"/>
                          <a:pt x="83" y="28"/>
                          <a:pt x="81" y="26"/>
                        </a:cubicBezTo>
                        <a:cubicBezTo>
                          <a:pt x="80" y="25"/>
                          <a:pt x="80" y="26"/>
                          <a:pt x="79" y="27"/>
                        </a:cubicBezTo>
                        <a:cubicBezTo>
                          <a:pt x="79" y="28"/>
                          <a:pt x="76" y="27"/>
                          <a:pt x="75" y="27"/>
                        </a:cubicBezTo>
                        <a:cubicBezTo>
                          <a:pt x="71" y="25"/>
                          <a:pt x="77" y="22"/>
                          <a:pt x="78" y="21"/>
                        </a:cubicBezTo>
                        <a:cubicBezTo>
                          <a:pt x="78" y="21"/>
                          <a:pt x="74" y="22"/>
                          <a:pt x="74" y="22"/>
                        </a:cubicBezTo>
                        <a:cubicBezTo>
                          <a:pt x="72" y="23"/>
                          <a:pt x="70" y="23"/>
                          <a:pt x="68" y="25"/>
                        </a:cubicBezTo>
                        <a:cubicBezTo>
                          <a:pt x="67" y="26"/>
                          <a:pt x="66" y="28"/>
                          <a:pt x="65" y="29"/>
                        </a:cubicBezTo>
                        <a:cubicBezTo>
                          <a:pt x="64" y="32"/>
                          <a:pt x="63" y="30"/>
                          <a:pt x="62" y="28"/>
                        </a:cubicBezTo>
                        <a:cubicBezTo>
                          <a:pt x="61" y="26"/>
                          <a:pt x="59" y="27"/>
                          <a:pt x="57" y="27"/>
                        </a:cubicBezTo>
                        <a:cubicBezTo>
                          <a:pt x="55" y="27"/>
                          <a:pt x="54" y="24"/>
                          <a:pt x="53" y="23"/>
                        </a:cubicBezTo>
                        <a:cubicBezTo>
                          <a:pt x="51" y="21"/>
                          <a:pt x="54" y="19"/>
                          <a:pt x="52" y="17"/>
                        </a:cubicBezTo>
                        <a:cubicBezTo>
                          <a:pt x="51" y="16"/>
                          <a:pt x="50" y="14"/>
                          <a:pt x="49" y="13"/>
                        </a:cubicBezTo>
                        <a:cubicBezTo>
                          <a:pt x="48" y="12"/>
                          <a:pt x="46" y="11"/>
                          <a:pt x="45" y="12"/>
                        </a:cubicBezTo>
                        <a:cubicBezTo>
                          <a:pt x="43" y="13"/>
                          <a:pt x="41" y="12"/>
                          <a:pt x="38" y="12"/>
                        </a:cubicBezTo>
                        <a:cubicBezTo>
                          <a:pt x="36" y="12"/>
                          <a:pt x="33" y="13"/>
                          <a:pt x="31" y="12"/>
                        </a:cubicBezTo>
                        <a:cubicBezTo>
                          <a:pt x="30" y="11"/>
                          <a:pt x="28" y="9"/>
                          <a:pt x="27" y="8"/>
                        </a:cubicBezTo>
                        <a:cubicBezTo>
                          <a:pt x="25" y="6"/>
                          <a:pt x="24" y="6"/>
                          <a:pt x="23" y="8"/>
                        </a:cubicBezTo>
                        <a:cubicBezTo>
                          <a:pt x="22" y="9"/>
                          <a:pt x="21" y="10"/>
                          <a:pt x="19" y="10"/>
                        </a:cubicBezTo>
                        <a:cubicBezTo>
                          <a:pt x="16" y="10"/>
                          <a:pt x="16" y="8"/>
                          <a:pt x="17" y="6"/>
                        </a:cubicBezTo>
                        <a:cubicBezTo>
                          <a:pt x="18" y="3"/>
                          <a:pt x="18" y="3"/>
                          <a:pt x="15" y="1"/>
                        </a:cubicBezTo>
                        <a:cubicBezTo>
                          <a:pt x="15" y="2"/>
                          <a:pt x="15" y="4"/>
                          <a:pt x="15" y="5"/>
                        </a:cubicBezTo>
                        <a:cubicBezTo>
                          <a:pt x="15" y="7"/>
                          <a:pt x="16" y="8"/>
                          <a:pt x="14" y="8"/>
                        </a:cubicBezTo>
                        <a:cubicBezTo>
                          <a:pt x="12" y="7"/>
                          <a:pt x="12" y="4"/>
                          <a:pt x="13" y="3"/>
                        </a:cubicBezTo>
                        <a:cubicBezTo>
                          <a:pt x="13" y="3"/>
                          <a:pt x="15" y="0"/>
                          <a:pt x="14" y="0"/>
                        </a:cubicBezTo>
                        <a:cubicBezTo>
                          <a:pt x="9" y="1"/>
                          <a:pt x="5" y="2"/>
                          <a:pt x="1" y="4"/>
                        </a:cubicBezTo>
                        <a:cubicBezTo>
                          <a:pt x="0" y="4"/>
                          <a:pt x="1" y="14"/>
                          <a:pt x="1" y="15"/>
                        </a:cubicBezTo>
                        <a:cubicBezTo>
                          <a:pt x="1" y="18"/>
                          <a:pt x="1" y="21"/>
                          <a:pt x="1" y="23"/>
                        </a:cubicBezTo>
                        <a:cubicBezTo>
                          <a:pt x="1" y="25"/>
                          <a:pt x="0" y="26"/>
                          <a:pt x="2" y="26"/>
                        </a:cubicBezTo>
                        <a:cubicBezTo>
                          <a:pt x="3" y="26"/>
                          <a:pt x="4" y="26"/>
                          <a:pt x="6" y="26"/>
                        </a:cubicBezTo>
                        <a:cubicBezTo>
                          <a:pt x="8" y="26"/>
                          <a:pt x="5" y="24"/>
                          <a:pt x="6" y="23"/>
                        </a:cubicBezTo>
                        <a:cubicBezTo>
                          <a:pt x="7" y="21"/>
                          <a:pt x="9" y="22"/>
                          <a:pt x="10" y="20"/>
                        </a:cubicBezTo>
                        <a:cubicBezTo>
                          <a:pt x="12" y="19"/>
                          <a:pt x="12" y="19"/>
                          <a:pt x="13" y="18"/>
                        </a:cubicBezTo>
                        <a:cubicBezTo>
                          <a:pt x="15" y="17"/>
                          <a:pt x="16" y="18"/>
                          <a:pt x="17" y="19"/>
                        </a:cubicBezTo>
                        <a:cubicBezTo>
                          <a:pt x="18" y="20"/>
                          <a:pt x="21" y="20"/>
                          <a:pt x="21" y="20"/>
                        </a:cubicBezTo>
                        <a:cubicBezTo>
                          <a:pt x="22" y="22"/>
                          <a:pt x="21" y="23"/>
                          <a:pt x="21" y="24"/>
                        </a:cubicBezTo>
                        <a:cubicBezTo>
                          <a:pt x="22" y="27"/>
                          <a:pt x="25" y="27"/>
                          <a:pt x="26" y="27"/>
                        </a:cubicBezTo>
                        <a:cubicBezTo>
                          <a:pt x="31" y="27"/>
                          <a:pt x="31" y="30"/>
                          <a:pt x="33" y="34"/>
                        </a:cubicBezTo>
                        <a:cubicBezTo>
                          <a:pt x="34" y="35"/>
                          <a:pt x="36" y="36"/>
                          <a:pt x="38" y="37"/>
                        </a:cubicBezTo>
                        <a:cubicBezTo>
                          <a:pt x="39" y="37"/>
                          <a:pt x="40" y="38"/>
                          <a:pt x="41" y="39"/>
                        </a:cubicBezTo>
                        <a:cubicBezTo>
                          <a:pt x="44" y="41"/>
                          <a:pt x="47" y="44"/>
                          <a:pt x="50" y="45"/>
                        </a:cubicBezTo>
                        <a:cubicBezTo>
                          <a:pt x="54" y="46"/>
                          <a:pt x="54" y="46"/>
                          <a:pt x="54" y="49"/>
                        </a:cubicBezTo>
                        <a:cubicBezTo>
                          <a:pt x="56" y="49"/>
                          <a:pt x="59" y="51"/>
                          <a:pt x="61" y="52"/>
                        </a:cubicBezTo>
                        <a:cubicBezTo>
                          <a:pt x="61" y="49"/>
                          <a:pt x="60" y="49"/>
                          <a:pt x="63" y="47"/>
                        </a:cubicBezTo>
                        <a:cubicBezTo>
                          <a:pt x="64" y="45"/>
                          <a:pt x="62" y="44"/>
                          <a:pt x="62" y="42"/>
                        </a:cubicBezTo>
                        <a:cubicBezTo>
                          <a:pt x="63" y="39"/>
                          <a:pt x="60" y="40"/>
                          <a:pt x="59" y="38"/>
                        </a:cubicBezTo>
                        <a:cubicBezTo>
                          <a:pt x="58" y="36"/>
                          <a:pt x="63" y="37"/>
                          <a:pt x="64" y="36"/>
                        </a:cubicBezTo>
                        <a:cubicBezTo>
                          <a:pt x="67" y="35"/>
                          <a:pt x="64" y="32"/>
                          <a:pt x="66" y="33"/>
                        </a:cubicBezTo>
                        <a:cubicBezTo>
                          <a:pt x="70" y="33"/>
                          <a:pt x="66" y="30"/>
                          <a:pt x="68" y="30"/>
                        </a:cubicBezTo>
                        <a:cubicBezTo>
                          <a:pt x="69" y="29"/>
                          <a:pt x="70" y="31"/>
                          <a:pt x="71" y="30"/>
                        </a:cubicBezTo>
                        <a:cubicBezTo>
                          <a:pt x="72" y="30"/>
                          <a:pt x="73" y="29"/>
                          <a:pt x="74" y="29"/>
                        </a:cubicBezTo>
                        <a:cubicBezTo>
                          <a:pt x="76" y="29"/>
                          <a:pt x="74" y="33"/>
                          <a:pt x="74" y="34"/>
                        </a:cubicBezTo>
                        <a:cubicBezTo>
                          <a:pt x="75" y="34"/>
                          <a:pt x="77" y="31"/>
                          <a:pt x="77" y="34"/>
                        </a:cubicBezTo>
                        <a:cubicBezTo>
                          <a:pt x="77" y="34"/>
                          <a:pt x="77" y="32"/>
                          <a:pt x="78" y="32"/>
                        </a:cubicBezTo>
                        <a:cubicBezTo>
                          <a:pt x="79" y="32"/>
                          <a:pt x="77" y="32"/>
                          <a:pt x="78" y="3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17" name="Freeform 694">
                    <a:extLst>
                      <a:ext uri="{FF2B5EF4-FFF2-40B4-BE49-F238E27FC236}">
                        <a16:creationId xmlns:a16="http://schemas.microsoft.com/office/drawing/2014/main" xmlns="" id="{205BF4A7-7902-2A41-A886-838D7B58DD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525037" y="7293764"/>
                    <a:ext cx="0" cy="9558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18" name="Freeform 695">
                    <a:extLst>
                      <a:ext uri="{FF2B5EF4-FFF2-40B4-BE49-F238E27FC236}">
                        <a16:creationId xmlns:a16="http://schemas.microsoft.com/office/drawing/2014/main" xmlns="" id="{E0D38C17-41DB-904C-B77A-3233F0524C0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095099" y="6921055"/>
                    <a:ext cx="681527" cy="401378"/>
                  </a:xfrm>
                  <a:custGeom>
                    <a:avLst/>
                    <a:gdLst>
                      <a:gd name="T0" fmla="*/ 73 w 73"/>
                      <a:gd name="T1" fmla="*/ 28 h 43"/>
                      <a:gd name="T2" fmla="*/ 69 w 73"/>
                      <a:gd name="T3" fmla="*/ 27 h 43"/>
                      <a:gd name="T4" fmla="*/ 65 w 73"/>
                      <a:gd name="T5" fmla="*/ 24 h 43"/>
                      <a:gd name="T6" fmla="*/ 58 w 73"/>
                      <a:gd name="T7" fmla="*/ 20 h 43"/>
                      <a:gd name="T8" fmla="*/ 52 w 73"/>
                      <a:gd name="T9" fmla="*/ 16 h 43"/>
                      <a:gd name="T10" fmla="*/ 47 w 73"/>
                      <a:gd name="T11" fmla="*/ 9 h 43"/>
                      <a:gd name="T12" fmla="*/ 40 w 73"/>
                      <a:gd name="T13" fmla="*/ 5 h 43"/>
                      <a:gd name="T14" fmla="*/ 40 w 73"/>
                      <a:gd name="T15" fmla="*/ 2 h 43"/>
                      <a:gd name="T16" fmla="*/ 36 w 73"/>
                      <a:gd name="T17" fmla="*/ 1 h 43"/>
                      <a:gd name="T18" fmla="*/ 34 w 73"/>
                      <a:gd name="T19" fmla="*/ 0 h 43"/>
                      <a:gd name="T20" fmla="*/ 31 w 73"/>
                      <a:gd name="T21" fmla="*/ 1 h 43"/>
                      <a:gd name="T22" fmla="*/ 28 w 73"/>
                      <a:gd name="T23" fmla="*/ 3 h 43"/>
                      <a:gd name="T24" fmla="*/ 25 w 73"/>
                      <a:gd name="T25" fmla="*/ 6 h 43"/>
                      <a:gd name="T26" fmla="*/ 22 w 73"/>
                      <a:gd name="T27" fmla="*/ 8 h 43"/>
                      <a:gd name="T28" fmla="*/ 17 w 73"/>
                      <a:gd name="T29" fmla="*/ 8 h 43"/>
                      <a:gd name="T30" fmla="*/ 12 w 73"/>
                      <a:gd name="T31" fmla="*/ 2 h 43"/>
                      <a:gd name="T32" fmla="*/ 2 w 73"/>
                      <a:gd name="T33" fmla="*/ 5 h 43"/>
                      <a:gd name="T34" fmla="*/ 5 w 73"/>
                      <a:gd name="T35" fmla="*/ 12 h 43"/>
                      <a:gd name="T36" fmla="*/ 8 w 73"/>
                      <a:gd name="T37" fmla="*/ 17 h 43"/>
                      <a:gd name="T38" fmla="*/ 8 w 73"/>
                      <a:gd name="T39" fmla="*/ 19 h 43"/>
                      <a:gd name="T40" fmla="*/ 10 w 73"/>
                      <a:gd name="T41" fmla="*/ 22 h 43"/>
                      <a:gd name="T42" fmla="*/ 9 w 73"/>
                      <a:gd name="T43" fmla="*/ 26 h 43"/>
                      <a:gd name="T44" fmla="*/ 9 w 73"/>
                      <a:gd name="T45" fmla="*/ 31 h 43"/>
                      <a:gd name="T46" fmla="*/ 14 w 73"/>
                      <a:gd name="T47" fmla="*/ 29 h 43"/>
                      <a:gd name="T48" fmla="*/ 17 w 73"/>
                      <a:gd name="T49" fmla="*/ 26 h 43"/>
                      <a:gd name="T50" fmla="*/ 27 w 73"/>
                      <a:gd name="T51" fmla="*/ 27 h 43"/>
                      <a:gd name="T52" fmla="*/ 37 w 73"/>
                      <a:gd name="T53" fmla="*/ 31 h 43"/>
                      <a:gd name="T54" fmla="*/ 45 w 73"/>
                      <a:gd name="T55" fmla="*/ 35 h 43"/>
                      <a:gd name="T56" fmla="*/ 46 w 73"/>
                      <a:gd name="T57" fmla="*/ 37 h 43"/>
                      <a:gd name="T58" fmla="*/ 48 w 73"/>
                      <a:gd name="T59" fmla="*/ 42 h 43"/>
                      <a:gd name="T60" fmla="*/ 53 w 73"/>
                      <a:gd name="T61" fmla="*/ 43 h 43"/>
                      <a:gd name="T62" fmla="*/ 57 w 73"/>
                      <a:gd name="T63" fmla="*/ 40 h 43"/>
                      <a:gd name="T64" fmla="*/ 62 w 73"/>
                      <a:gd name="T65" fmla="*/ 38 h 43"/>
                      <a:gd name="T66" fmla="*/ 65 w 73"/>
                      <a:gd name="T67" fmla="*/ 33 h 43"/>
                      <a:gd name="T68" fmla="*/ 69 w 73"/>
                      <a:gd name="T69" fmla="*/ 31 h 43"/>
                      <a:gd name="T70" fmla="*/ 73 w 73"/>
                      <a:gd name="T71" fmla="*/ 31 h 43"/>
                      <a:gd name="T72" fmla="*/ 73 w 73"/>
                      <a:gd name="T73" fmla="*/ 28 h 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73" h="43">
                        <a:moveTo>
                          <a:pt x="73" y="28"/>
                        </a:moveTo>
                        <a:cubicBezTo>
                          <a:pt x="72" y="27"/>
                          <a:pt x="71" y="27"/>
                          <a:pt x="69" y="27"/>
                        </a:cubicBezTo>
                        <a:cubicBezTo>
                          <a:pt x="68" y="26"/>
                          <a:pt x="66" y="25"/>
                          <a:pt x="65" y="24"/>
                        </a:cubicBezTo>
                        <a:cubicBezTo>
                          <a:pt x="63" y="23"/>
                          <a:pt x="60" y="22"/>
                          <a:pt x="58" y="20"/>
                        </a:cubicBezTo>
                        <a:cubicBezTo>
                          <a:pt x="57" y="18"/>
                          <a:pt x="54" y="18"/>
                          <a:pt x="52" y="16"/>
                        </a:cubicBezTo>
                        <a:cubicBezTo>
                          <a:pt x="51" y="13"/>
                          <a:pt x="50" y="9"/>
                          <a:pt x="47" y="9"/>
                        </a:cubicBezTo>
                        <a:cubicBezTo>
                          <a:pt x="44" y="9"/>
                          <a:pt x="40" y="9"/>
                          <a:pt x="40" y="5"/>
                        </a:cubicBezTo>
                        <a:cubicBezTo>
                          <a:pt x="40" y="4"/>
                          <a:pt x="41" y="2"/>
                          <a:pt x="40" y="2"/>
                        </a:cubicBezTo>
                        <a:cubicBezTo>
                          <a:pt x="39" y="1"/>
                          <a:pt x="38" y="2"/>
                          <a:pt x="36" y="1"/>
                        </a:cubicBezTo>
                        <a:cubicBezTo>
                          <a:pt x="36" y="1"/>
                          <a:pt x="35" y="0"/>
                          <a:pt x="34" y="0"/>
                        </a:cubicBezTo>
                        <a:cubicBezTo>
                          <a:pt x="33" y="0"/>
                          <a:pt x="32" y="1"/>
                          <a:pt x="31" y="1"/>
                        </a:cubicBezTo>
                        <a:cubicBezTo>
                          <a:pt x="30" y="0"/>
                          <a:pt x="29" y="3"/>
                          <a:pt x="28" y="3"/>
                        </a:cubicBezTo>
                        <a:cubicBezTo>
                          <a:pt x="27" y="3"/>
                          <a:pt x="24" y="4"/>
                          <a:pt x="25" y="6"/>
                        </a:cubicBezTo>
                        <a:cubicBezTo>
                          <a:pt x="26" y="9"/>
                          <a:pt x="25" y="8"/>
                          <a:pt x="22" y="8"/>
                        </a:cubicBezTo>
                        <a:cubicBezTo>
                          <a:pt x="21" y="8"/>
                          <a:pt x="18" y="8"/>
                          <a:pt x="17" y="8"/>
                        </a:cubicBezTo>
                        <a:cubicBezTo>
                          <a:pt x="15" y="6"/>
                          <a:pt x="14" y="4"/>
                          <a:pt x="12" y="2"/>
                        </a:cubicBezTo>
                        <a:cubicBezTo>
                          <a:pt x="9" y="0"/>
                          <a:pt x="5" y="3"/>
                          <a:pt x="2" y="5"/>
                        </a:cubicBezTo>
                        <a:cubicBezTo>
                          <a:pt x="3" y="6"/>
                          <a:pt x="6" y="10"/>
                          <a:pt x="5" y="12"/>
                        </a:cubicBezTo>
                        <a:cubicBezTo>
                          <a:pt x="0" y="15"/>
                          <a:pt x="6" y="15"/>
                          <a:pt x="8" y="17"/>
                        </a:cubicBezTo>
                        <a:cubicBezTo>
                          <a:pt x="8" y="17"/>
                          <a:pt x="8" y="19"/>
                          <a:pt x="8" y="19"/>
                        </a:cubicBezTo>
                        <a:cubicBezTo>
                          <a:pt x="7" y="20"/>
                          <a:pt x="9" y="22"/>
                          <a:pt x="10" y="22"/>
                        </a:cubicBezTo>
                        <a:cubicBezTo>
                          <a:pt x="10" y="23"/>
                          <a:pt x="9" y="24"/>
                          <a:pt x="9" y="26"/>
                        </a:cubicBezTo>
                        <a:cubicBezTo>
                          <a:pt x="9" y="27"/>
                          <a:pt x="9" y="29"/>
                          <a:pt x="9" y="31"/>
                        </a:cubicBezTo>
                        <a:cubicBezTo>
                          <a:pt x="11" y="31"/>
                          <a:pt x="12" y="31"/>
                          <a:pt x="14" y="29"/>
                        </a:cubicBezTo>
                        <a:cubicBezTo>
                          <a:pt x="15" y="28"/>
                          <a:pt x="16" y="27"/>
                          <a:pt x="17" y="26"/>
                        </a:cubicBezTo>
                        <a:cubicBezTo>
                          <a:pt x="21" y="26"/>
                          <a:pt x="24" y="25"/>
                          <a:pt x="27" y="27"/>
                        </a:cubicBezTo>
                        <a:cubicBezTo>
                          <a:pt x="29" y="30"/>
                          <a:pt x="35" y="28"/>
                          <a:pt x="37" y="31"/>
                        </a:cubicBezTo>
                        <a:cubicBezTo>
                          <a:pt x="39" y="34"/>
                          <a:pt x="41" y="35"/>
                          <a:pt x="45" y="35"/>
                        </a:cubicBezTo>
                        <a:cubicBezTo>
                          <a:pt x="46" y="35"/>
                          <a:pt x="46" y="35"/>
                          <a:pt x="46" y="37"/>
                        </a:cubicBezTo>
                        <a:cubicBezTo>
                          <a:pt x="46" y="40"/>
                          <a:pt x="46" y="40"/>
                          <a:pt x="48" y="42"/>
                        </a:cubicBezTo>
                        <a:cubicBezTo>
                          <a:pt x="50" y="42"/>
                          <a:pt x="51" y="43"/>
                          <a:pt x="53" y="43"/>
                        </a:cubicBezTo>
                        <a:cubicBezTo>
                          <a:pt x="56" y="43"/>
                          <a:pt x="56" y="42"/>
                          <a:pt x="57" y="40"/>
                        </a:cubicBezTo>
                        <a:cubicBezTo>
                          <a:pt x="58" y="38"/>
                          <a:pt x="60" y="39"/>
                          <a:pt x="62" y="38"/>
                        </a:cubicBezTo>
                        <a:cubicBezTo>
                          <a:pt x="64" y="37"/>
                          <a:pt x="64" y="35"/>
                          <a:pt x="65" y="33"/>
                        </a:cubicBezTo>
                        <a:cubicBezTo>
                          <a:pt x="65" y="31"/>
                          <a:pt x="68" y="33"/>
                          <a:pt x="69" y="31"/>
                        </a:cubicBezTo>
                        <a:cubicBezTo>
                          <a:pt x="69" y="29"/>
                          <a:pt x="72" y="31"/>
                          <a:pt x="73" y="31"/>
                        </a:cubicBezTo>
                        <a:cubicBezTo>
                          <a:pt x="73" y="30"/>
                          <a:pt x="73" y="29"/>
                          <a:pt x="73" y="2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19" name="Freeform 696">
                    <a:extLst>
                      <a:ext uri="{FF2B5EF4-FFF2-40B4-BE49-F238E27FC236}">
                        <a16:creationId xmlns:a16="http://schemas.microsoft.com/office/drawing/2014/main" xmlns="" id="{0E57815C-C93F-DD4F-8CF1-B7BB642238D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14846" y="7013435"/>
                    <a:ext cx="372610" cy="251657"/>
                  </a:xfrm>
                  <a:custGeom>
                    <a:avLst/>
                    <a:gdLst>
                      <a:gd name="T0" fmla="*/ 30 w 40"/>
                      <a:gd name="T1" fmla="*/ 10 h 27"/>
                      <a:gd name="T2" fmla="*/ 25 w 40"/>
                      <a:gd name="T3" fmla="*/ 10 h 27"/>
                      <a:gd name="T4" fmla="*/ 21 w 40"/>
                      <a:gd name="T5" fmla="*/ 8 h 27"/>
                      <a:gd name="T6" fmla="*/ 19 w 40"/>
                      <a:gd name="T7" fmla="*/ 9 h 27"/>
                      <a:gd name="T8" fmla="*/ 17 w 40"/>
                      <a:gd name="T9" fmla="*/ 9 h 27"/>
                      <a:gd name="T10" fmla="*/ 10 w 40"/>
                      <a:gd name="T11" fmla="*/ 8 h 27"/>
                      <a:gd name="T12" fmla="*/ 12 w 40"/>
                      <a:gd name="T13" fmla="*/ 5 h 27"/>
                      <a:gd name="T14" fmla="*/ 16 w 40"/>
                      <a:gd name="T15" fmla="*/ 7 h 27"/>
                      <a:gd name="T16" fmla="*/ 19 w 40"/>
                      <a:gd name="T17" fmla="*/ 5 h 27"/>
                      <a:gd name="T18" fmla="*/ 16 w 40"/>
                      <a:gd name="T19" fmla="*/ 6 h 27"/>
                      <a:gd name="T20" fmla="*/ 16 w 40"/>
                      <a:gd name="T21" fmla="*/ 1 h 27"/>
                      <a:gd name="T22" fmla="*/ 14 w 40"/>
                      <a:gd name="T23" fmla="*/ 2 h 27"/>
                      <a:gd name="T24" fmla="*/ 10 w 40"/>
                      <a:gd name="T25" fmla="*/ 2 h 27"/>
                      <a:gd name="T26" fmla="*/ 8 w 40"/>
                      <a:gd name="T27" fmla="*/ 5 h 27"/>
                      <a:gd name="T28" fmla="*/ 6 w 40"/>
                      <a:gd name="T29" fmla="*/ 8 h 27"/>
                      <a:gd name="T30" fmla="*/ 1 w 40"/>
                      <a:gd name="T31" fmla="*/ 10 h 27"/>
                      <a:gd name="T32" fmla="*/ 4 w 40"/>
                      <a:gd name="T33" fmla="*/ 14 h 27"/>
                      <a:gd name="T34" fmla="*/ 4 w 40"/>
                      <a:gd name="T35" fmla="*/ 19 h 27"/>
                      <a:gd name="T36" fmla="*/ 4 w 40"/>
                      <a:gd name="T37" fmla="*/ 24 h 27"/>
                      <a:gd name="T38" fmla="*/ 9 w 40"/>
                      <a:gd name="T39" fmla="*/ 22 h 27"/>
                      <a:gd name="T40" fmla="*/ 12 w 40"/>
                      <a:gd name="T41" fmla="*/ 20 h 27"/>
                      <a:gd name="T42" fmla="*/ 17 w 40"/>
                      <a:gd name="T43" fmla="*/ 17 h 27"/>
                      <a:gd name="T44" fmla="*/ 20 w 40"/>
                      <a:gd name="T45" fmla="*/ 17 h 27"/>
                      <a:gd name="T46" fmla="*/ 22 w 40"/>
                      <a:gd name="T47" fmla="*/ 21 h 27"/>
                      <a:gd name="T48" fmla="*/ 21 w 40"/>
                      <a:gd name="T49" fmla="*/ 24 h 27"/>
                      <a:gd name="T50" fmla="*/ 27 w 40"/>
                      <a:gd name="T51" fmla="*/ 23 h 27"/>
                      <a:gd name="T52" fmla="*/ 32 w 40"/>
                      <a:gd name="T53" fmla="*/ 21 h 27"/>
                      <a:gd name="T54" fmla="*/ 39 w 40"/>
                      <a:gd name="T55" fmla="*/ 21 h 27"/>
                      <a:gd name="T56" fmla="*/ 38 w 40"/>
                      <a:gd name="T57" fmla="*/ 18 h 27"/>
                      <a:gd name="T58" fmla="*/ 36 w 40"/>
                      <a:gd name="T59" fmla="*/ 14 h 27"/>
                      <a:gd name="T60" fmla="*/ 32 w 40"/>
                      <a:gd name="T61" fmla="*/ 9 h 27"/>
                      <a:gd name="T62" fmla="*/ 30 w 40"/>
                      <a:gd name="T63" fmla="*/ 10 h 27"/>
                      <a:gd name="T64" fmla="*/ 30 w 40"/>
                      <a:gd name="T65" fmla="*/ 10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40" h="27">
                        <a:moveTo>
                          <a:pt x="30" y="10"/>
                        </a:moveTo>
                        <a:cubicBezTo>
                          <a:pt x="28" y="11"/>
                          <a:pt x="27" y="10"/>
                          <a:pt x="25" y="10"/>
                        </a:cubicBezTo>
                        <a:cubicBezTo>
                          <a:pt x="23" y="10"/>
                          <a:pt x="22" y="8"/>
                          <a:pt x="21" y="8"/>
                        </a:cubicBezTo>
                        <a:cubicBezTo>
                          <a:pt x="20" y="8"/>
                          <a:pt x="20" y="9"/>
                          <a:pt x="19" y="9"/>
                        </a:cubicBezTo>
                        <a:cubicBezTo>
                          <a:pt x="19" y="10"/>
                          <a:pt x="18" y="9"/>
                          <a:pt x="17" y="9"/>
                        </a:cubicBezTo>
                        <a:cubicBezTo>
                          <a:pt x="15" y="9"/>
                          <a:pt x="12" y="9"/>
                          <a:pt x="10" y="8"/>
                        </a:cubicBezTo>
                        <a:cubicBezTo>
                          <a:pt x="9" y="7"/>
                          <a:pt x="12" y="5"/>
                          <a:pt x="12" y="5"/>
                        </a:cubicBezTo>
                        <a:cubicBezTo>
                          <a:pt x="14" y="4"/>
                          <a:pt x="15" y="7"/>
                          <a:pt x="16" y="7"/>
                        </a:cubicBezTo>
                        <a:cubicBezTo>
                          <a:pt x="18" y="7"/>
                          <a:pt x="19" y="6"/>
                          <a:pt x="19" y="5"/>
                        </a:cubicBezTo>
                        <a:cubicBezTo>
                          <a:pt x="18" y="4"/>
                          <a:pt x="17" y="6"/>
                          <a:pt x="16" y="6"/>
                        </a:cubicBezTo>
                        <a:cubicBezTo>
                          <a:pt x="15" y="5"/>
                          <a:pt x="17" y="2"/>
                          <a:pt x="16" y="1"/>
                        </a:cubicBezTo>
                        <a:cubicBezTo>
                          <a:pt x="16" y="0"/>
                          <a:pt x="14" y="2"/>
                          <a:pt x="14" y="2"/>
                        </a:cubicBezTo>
                        <a:cubicBezTo>
                          <a:pt x="12" y="3"/>
                          <a:pt x="11" y="1"/>
                          <a:pt x="10" y="2"/>
                        </a:cubicBezTo>
                        <a:cubicBezTo>
                          <a:pt x="8" y="2"/>
                          <a:pt x="12" y="5"/>
                          <a:pt x="8" y="5"/>
                        </a:cubicBezTo>
                        <a:cubicBezTo>
                          <a:pt x="6" y="4"/>
                          <a:pt x="9" y="8"/>
                          <a:pt x="6" y="8"/>
                        </a:cubicBezTo>
                        <a:cubicBezTo>
                          <a:pt x="5" y="9"/>
                          <a:pt x="0" y="8"/>
                          <a:pt x="1" y="10"/>
                        </a:cubicBezTo>
                        <a:cubicBezTo>
                          <a:pt x="2" y="13"/>
                          <a:pt x="5" y="11"/>
                          <a:pt x="4" y="14"/>
                        </a:cubicBezTo>
                        <a:cubicBezTo>
                          <a:pt x="4" y="17"/>
                          <a:pt x="7" y="17"/>
                          <a:pt x="4" y="19"/>
                        </a:cubicBezTo>
                        <a:cubicBezTo>
                          <a:pt x="3" y="20"/>
                          <a:pt x="1" y="24"/>
                          <a:pt x="4" y="24"/>
                        </a:cubicBezTo>
                        <a:cubicBezTo>
                          <a:pt x="6" y="24"/>
                          <a:pt x="8" y="21"/>
                          <a:pt x="9" y="22"/>
                        </a:cubicBezTo>
                        <a:cubicBezTo>
                          <a:pt x="12" y="25"/>
                          <a:pt x="9" y="20"/>
                          <a:pt x="12" y="20"/>
                        </a:cubicBezTo>
                        <a:cubicBezTo>
                          <a:pt x="14" y="20"/>
                          <a:pt x="15" y="19"/>
                          <a:pt x="17" y="17"/>
                        </a:cubicBezTo>
                        <a:cubicBezTo>
                          <a:pt x="18" y="14"/>
                          <a:pt x="19" y="15"/>
                          <a:pt x="20" y="17"/>
                        </a:cubicBezTo>
                        <a:cubicBezTo>
                          <a:pt x="21" y="18"/>
                          <a:pt x="22" y="19"/>
                          <a:pt x="22" y="21"/>
                        </a:cubicBezTo>
                        <a:cubicBezTo>
                          <a:pt x="22" y="22"/>
                          <a:pt x="21" y="23"/>
                          <a:pt x="21" y="24"/>
                        </a:cubicBezTo>
                        <a:cubicBezTo>
                          <a:pt x="22" y="27"/>
                          <a:pt x="26" y="24"/>
                          <a:pt x="27" y="23"/>
                        </a:cubicBezTo>
                        <a:cubicBezTo>
                          <a:pt x="28" y="22"/>
                          <a:pt x="31" y="20"/>
                          <a:pt x="32" y="21"/>
                        </a:cubicBezTo>
                        <a:cubicBezTo>
                          <a:pt x="34" y="23"/>
                          <a:pt x="36" y="20"/>
                          <a:pt x="39" y="21"/>
                        </a:cubicBezTo>
                        <a:cubicBezTo>
                          <a:pt x="40" y="20"/>
                          <a:pt x="38" y="18"/>
                          <a:pt x="38" y="18"/>
                        </a:cubicBezTo>
                        <a:cubicBezTo>
                          <a:pt x="37" y="16"/>
                          <a:pt x="38" y="14"/>
                          <a:pt x="36" y="14"/>
                        </a:cubicBezTo>
                        <a:cubicBezTo>
                          <a:pt x="33" y="15"/>
                          <a:pt x="31" y="12"/>
                          <a:pt x="32" y="9"/>
                        </a:cubicBezTo>
                        <a:cubicBezTo>
                          <a:pt x="32" y="9"/>
                          <a:pt x="31" y="9"/>
                          <a:pt x="30" y="10"/>
                        </a:cubicBezTo>
                        <a:cubicBezTo>
                          <a:pt x="29" y="10"/>
                          <a:pt x="31" y="9"/>
                          <a:pt x="30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20" name="Freeform 697">
                    <a:extLst>
                      <a:ext uri="{FF2B5EF4-FFF2-40B4-BE49-F238E27FC236}">
                        <a16:creationId xmlns:a16="http://schemas.microsoft.com/office/drawing/2014/main" xmlns="" id="{2973E6C0-D7F7-8541-B7AB-5E05AE2FE5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515484" y="7230053"/>
                    <a:ext cx="773889" cy="691265"/>
                  </a:xfrm>
                  <a:custGeom>
                    <a:avLst/>
                    <a:gdLst>
                      <a:gd name="T0" fmla="*/ 8 w 83"/>
                      <a:gd name="T1" fmla="*/ 51 h 74"/>
                      <a:gd name="T2" fmla="*/ 9 w 83"/>
                      <a:gd name="T3" fmla="*/ 54 h 74"/>
                      <a:gd name="T4" fmla="*/ 11 w 83"/>
                      <a:gd name="T5" fmla="*/ 57 h 74"/>
                      <a:gd name="T6" fmla="*/ 5 w 83"/>
                      <a:gd name="T7" fmla="*/ 61 h 74"/>
                      <a:gd name="T8" fmla="*/ 3 w 83"/>
                      <a:gd name="T9" fmla="*/ 64 h 74"/>
                      <a:gd name="T10" fmla="*/ 6 w 83"/>
                      <a:gd name="T11" fmla="*/ 66 h 74"/>
                      <a:gd name="T12" fmla="*/ 13 w 83"/>
                      <a:gd name="T13" fmla="*/ 64 h 74"/>
                      <a:gd name="T14" fmla="*/ 19 w 83"/>
                      <a:gd name="T15" fmla="*/ 65 h 74"/>
                      <a:gd name="T16" fmla="*/ 23 w 83"/>
                      <a:gd name="T17" fmla="*/ 65 h 74"/>
                      <a:gd name="T18" fmla="*/ 28 w 83"/>
                      <a:gd name="T19" fmla="*/ 64 h 74"/>
                      <a:gd name="T20" fmla="*/ 29 w 83"/>
                      <a:gd name="T21" fmla="*/ 67 h 74"/>
                      <a:gd name="T22" fmla="*/ 32 w 83"/>
                      <a:gd name="T23" fmla="*/ 69 h 74"/>
                      <a:gd name="T24" fmla="*/ 33 w 83"/>
                      <a:gd name="T25" fmla="*/ 73 h 74"/>
                      <a:gd name="T26" fmla="*/ 34 w 83"/>
                      <a:gd name="T27" fmla="*/ 71 h 74"/>
                      <a:gd name="T28" fmla="*/ 36 w 83"/>
                      <a:gd name="T29" fmla="*/ 73 h 74"/>
                      <a:gd name="T30" fmla="*/ 43 w 83"/>
                      <a:gd name="T31" fmla="*/ 71 h 74"/>
                      <a:gd name="T32" fmla="*/ 46 w 83"/>
                      <a:gd name="T33" fmla="*/ 70 h 74"/>
                      <a:gd name="T34" fmla="*/ 50 w 83"/>
                      <a:gd name="T35" fmla="*/ 70 h 74"/>
                      <a:gd name="T36" fmla="*/ 48 w 83"/>
                      <a:gd name="T37" fmla="*/ 64 h 74"/>
                      <a:gd name="T38" fmla="*/ 46 w 83"/>
                      <a:gd name="T39" fmla="*/ 61 h 74"/>
                      <a:gd name="T40" fmla="*/ 44 w 83"/>
                      <a:gd name="T41" fmla="*/ 57 h 74"/>
                      <a:gd name="T42" fmla="*/ 46 w 83"/>
                      <a:gd name="T43" fmla="*/ 52 h 74"/>
                      <a:gd name="T44" fmla="*/ 49 w 83"/>
                      <a:gd name="T45" fmla="*/ 52 h 74"/>
                      <a:gd name="T46" fmla="*/ 52 w 83"/>
                      <a:gd name="T47" fmla="*/ 52 h 74"/>
                      <a:gd name="T48" fmla="*/ 57 w 83"/>
                      <a:gd name="T49" fmla="*/ 46 h 74"/>
                      <a:gd name="T50" fmla="*/ 60 w 83"/>
                      <a:gd name="T51" fmla="*/ 44 h 74"/>
                      <a:gd name="T52" fmla="*/ 62 w 83"/>
                      <a:gd name="T53" fmla="*/ 41 h 74"/>
                      <a:gd name="T54" fmla="*/ 65 w 83"/>
                      <a:gd name="T55" fmla="*/ 39 h 74"/>
                      <a:gd name="T56" fmla="*/ 66 w 83"/>
                      <a:gd name="T57" fmla="*/ 37 h 74"/>
                      <a:gd name="T58" fmla="*/ 69 w 83"/>
                      <a:gd name="T59" fmla="*/ 33 h 74"/>
                      <a:gd name="T60" fmla="*/ 71 w 83"/>
                      <a:gd name="T61" fmla="*/ 27 h 74"/>
                      <a:gd name="T62" fmla="*/ 66 w 83"/>
                      <a:gd name="T63" fmla="*/ 23 h 74"/>
                      <a:gd name="T64" fmla="*/ 65 w 83"/>
                      <a:gd name="T65" fmla="*/ 16 h 74"/>
                      <a:gd name="T66" fmla="*/ 70 w 83"/>
                      <a:gd name="T67" fmla="*/ 14 h 74"/>
                      <a:gd name="T68" fmla="*/ 74 w 83"/>
                      <a:gd name="T69" fmla="*/ 15 h 74"/>
                      <a:gd name="T70" fmla="*/ 77 w 83"/>
                      <a:gd name="T71" fmla="*/ 13 h 74"/>
                      <a:gd name="T72" fmla="*/ 83 w 83"/>
                      <a:gd name="T73" fmla="*/ 10 h 74"/>
                      <a:gd name="T74" fmla="*/ 76 w 83"/>
                      <a:gd name="T75" fmla="*/ 6 h 74"/>
                      <a:gd name="T76" fmla="*/ 74 w 83"/>
                      <a:gd name="T77" fmla="*/ 2 h 74"/>
                      <a:gd name="T78" fmla="*/ 71 w 83"/>
                      <a:gd name="T79" fmla="*/ 0 h 74"/>
                      <a:gd name="T80" fmla="*/ 65 w 83"/>
                      <a:gd name="T81" fmla="*/ 1 h 74"/>
                      <a:gd name="T82" fmla="*/ 56 w 83"/>
                      <a:gd name="T83" fmla="*/ 4 h 74"/>
                      <a:gd name="T84" fmla="*/ 53 w 83"/>
                      <a:gd name="T85" fmla="*/ 8 h 74"/>
                      <a:gd name="T86" fmla="*/ 51 w 83"/>
                      <a:gd name="T87" fmla="*/ 13 h 74"/>
                      <a:gd name="T88" fmla="*/ 48 w 83"/>
                      <a:gd name="T89" fmla="*/ 18 h 74"/>
                      <a:gd name="T90" fmla="*/ 47 w 83"/>
                      <a:gd name="T91" fmla="*/ 21 h 74"/>
                      <a:gd name="T92" fmla="*/ 43 w 83"/>
                      <a:gd name="T93" fmla="*/ 24 h 74"/>
                      <a:gd name="T94" fmla="*/ 41 w 83"/>
                      <a:gd name="T95" fmla="*/ 30 h 74"/>
                      <a:gd name="T96" fmla="*/ 38 w 83"/>
                      <a:gd name="T97" fmla="*/ 30 h 74"/>
                      <a:gd name="T98" fmla="*/ 34 w 83"/>
                      <a:gd name="T99" fmla="*/ 32 h 74"/>
                      <a:gd name="T100" fmla="*/ 30 w 83"/>
                      <a:gd name="T101" fmla="*/ 33 h 74"/>
                      <a:gd name="T102" fmla="*/ 27 w 83"/>
                      <a:gd name="T103" fmla="*/ 37 h 74"/>
                      <a:gd name="T104" fmla="*/ 22 w 83"/>
                      <a:gd name="T105" fmla="*/ 42 h 74"/>
                      <a:gd name="T106" fmla="*/ 13 w 83"/>
                      <a:gd name="T107" fmla="*/ 43 h 74"/>
                      <a:gd name="T108" fmla="*/ 0 w 83"/>
                      <a:gd name="T109" fmla="*/ 40 h 74"/>
                      <a:gd name="T110" fmla="*/ 3 w 83"/>
                      <a:gd name="T111" fmla="*/ 46 h 74"/>
                      <a:gd name="T112" fmla="*/ 8 w 83"/>
                      <a:gd name="T113" fmla="*/ 51 h 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83" h="74">
                        <a:moveTo>
                          <a:pt x="8" y="51"/>
                        </a:moveTo>
                        <a:cubicBezTo>
                          <a:pt x="8" y="52"/>
                          <a:pt x="8" y="53"/>
                          <a:pt x="9" y="54"/>
                        </a:cubicBezTo>
                        <a:cubicBezTo>
                          <a:pt x="10" y="55"/>
                          <a:pt x="11" y="56"/>
                          <a:pt x="11" y="57"/>
                        </a:cubicBezTo>
                        <a:cubicBezTo>
                          <a:pt x="11" y="58"/>
                          <a:pt x="6" y="60"/>
                          <a:pt x="5" y="61"/>
                        </a:cubicBezTo>
                        <a:cubicBezTo>
                          <a:pt x="4" y="61"/>
                          <a:pt x="3" y="62"/>
                          <a:pt x="3" y="64"/>
                        </a:cubicBezTo>
                        <a:cubicBezTo>
                          <a:pt x="3" y="66"/>
                          <a:pt x="3" y="66"/>
                          <a:pt x="6" y="66"/>
                        </a:cubicBezTo>
                        <a:cubicBezTo>
                          <a:pt x="8" y="65"/>
                          <a:pt x="11" y="65"/>
                          <a:pt x="13" y="64"/>
                        </a:cubicBezTo>
                        <a:cubicBezTo>
                          <a:pt x="15" y="64"/>
                          <a:pt x="17" y="64"/>
                          <a:pt x="19" y="65"/>
                        </a:cubicBezTo>
                        <a:cubicBezTo>
                          <a:pt x="20" y="65"/>
                          <a:pt x="22" y="65"/>
                          <a:pt x="23" y="65"/>
                        </a:cubicBezTo>
                        <a:cubicBezTo>
                          <a:pt x="25" y="65"/>
                          <a:pt x="26" y="64"/>
                          <a:pt x="28" y="64"/>
                        </a:cubicBezTo>
                        <a:cubicBezTo>
                          <a:pt x="29" y="64"/>
                          <a:pt x="29" y="66"/>
                          <a:pt x="29" y="67"/>
                        </a:cubicBezTo>
                        <a:cubicBezTo>
                          <a:pt x="30" y="68"/>
                          <a:pt x="31" y="68"/>
                          <a:pt x="32" y="69"/>
                        </a:cubicBezTo>
                        <a:cubicBezTo>
                          <a:pt x="32" y="70"/>
                          <a:pt x="33" y="72"/>
                          <a:pt x="33" y="73"/>
                        </a:cubicBezTo>
                        <a:cubicBezTo>
                          <a:pt x="35" y="74"/>
                          <a:pt x="34" y="72"/>
                          <a:pt x="34" y="71"/>
                        </a:cubicBezTo>
                        <a:cubicBezTo>
                          <a:pt x="35" y="71"/>
                          <a:pt x="36" y="73"/>
                          <a:pt x="36" y="73"/>
                        </a:cubicBezTo>
                        <a:cubicBezTo>
                          <a:pt x="38" y="72"/>
                          <a:pt x="40" y="70"/>
                          <a:pt x="43" y="71"/>
                        </a:cubicBezTo>
                        <a:cubicBezTo>
                          <a:pt x="44" y="71"/>
                          <a:pt x="45" y="71"/>
                          <a:pt x="46" y="70"/>
                        </a:cubicBezTo>
                        <a:cubicBezTo>
                          <a:pt x="47" y="70"/>
                          <a:pt x="49" y="70"/>
                          <a:pt x="50" y="70"/>
                        </a:cubicBezTo>
                        <a:cubicBezTo>
                          <a:pt x="51" y="69"/>
                          <a:pt x="49" y="64"/>
                          <a:pt x="48" y="64"/>
                        </a:cubicBezTo>
                        <a:cubicBezTo>
                          <a:pt x="47" y="63"/>
                          <a:pt x="46" y="63"/>
                          <a:pt x="46" y="61"/>
                        </a:cubicBezTo>
                        <a:cubicBezTo>
                          <a:pt x="46" y="59"/>
                          <a:pt x="45" y="58"/>
                          <a:pt x="44" y="57"/>
                        </a:cubicBezTo>
                        <a:cubicBezTo>
                          <a:pt x="41" y="56"/>
                          <a:pt x="45" y="54"/>
                          <a:pt x="46" y="52"/>
                        </a:cubicBezTo>
                        <a:cubicBezTo>
                          <a:pt x="47" y="52"/>
                          <a:pt x="47" y="51"/>
                          <a:pt x="49" y="52"/>
                        </a:cubicBezTo>
                        <a:cubicBezTo>
                          <a:pt x="51" y="54"/>
                          <a:pt x="50" y="52"/>
                          <a:pt x="52" y="52"/>
                        </a:cubicBezTo>
                        <a:cubicBezTo>
                          <a:pt x="56" y="51"/>
                          <a:pt x="55" y="48"/>
                          <a:pt x="57" y="46"/>
                        </a:cubicBezTo>
                        <a:cubicBezTo>
                          <a:pt x="58" y="45"/>
                          <a:pt x="60" y="45"/>
                          <a:pt x="60" y="44"/>
                        </a:cubicBezTo>
                        <a:cubicBezTo>
                          <a:pt x="61" y="43"/>
                          <a:pt x="62" y="42"/>
                          <a:pt x="62" y="41"/>
                        </a:cubicBezTo>
                        <a:cubicBezTo>
                          <a:pt x="62" y="40"/>
                          <a:pt x="64" y="39"/>
                          <a:pt x="65" y="39"/>
                        </a:cubicBezTo>
                        <a:cubicBezTo>
                          <a:pt x="66" y="39"/>
                          <a:pt x="66" y="37"/>
                          <a:pt x="66" y="37"/>
                        </a:cubicBezTo>
                        <a:cubicBezTo>
                          <a:pt x="66" y="34"/>
                          <a:pt x="70" y="36"/>
                          <a:pt x="69" y="33"/>
                        </a:cubicBezTo>
                        <a:cubicBezTo>
                          <a:pt x="69" y="30"/>
                          <a:pt x="68" y="29"/>
                          <a:pt x="71" y="27"/>
                        </a:cubicBezTo>
                        <a:cubicBezTo>
                          <a:pt x="72" y="27"/>
                          <a:pt x="67" y="24"/>
                          <a:pt x="66" y="23"/>
                        </a:cubicBezTo>
                        <a:cubicBezTo>
                          <a:pt x="65" y="21"/>
                          <a:pt x="66" y="18"/>
                          <a:pt x="65" y="16"/>
                        </a:cubicBezTo>
                        <a:cubicBezTo>
                          <a:pt x="65" y="13"/>
                          <a:pt x="68" y="13"/>
                          <a:pt x="70" y="14"/>
                        </a:cubicBezTo>
                        <a:cubicBezTo>
                          <a:pt x="71" y="14"/>
                          <a:pt x="73" y="15"/>
                          <a:pt x="74" y="15"/>
                        </a:cubicBezTo>
                        <a:cubicBezTo>
                          <a:pt x="76" y="15"/>
                          <a:pt x="76" y="14"/>
                          <a:pt x="77" y="13"/>
                        </a:cubicBezTo>
                        <a:cubicBezTo>
                          <a:pt x="80" y="13"/>
                          <a:pt x="81" y="13"/>
                          <a:pt x="83" y="10"/>
                        </a:cubicBezTo>
                        <a:cubicBezTo>
                          <a:pt x="80" y="9"/>
                          <a:pt x="77" y="8"/>
                          <a:pt x="76" y="6"/>
                        </a:cubicBezTo>
                        <a:cubicBezTo>
                          <a:pt x="75" y="5"/>
                          <a:pt x="75" y="3"/>
                          <a:pt x="74" y="2"/>
                        </a:cubicBezTo>
                        <a:cubicBezTo>
                          <a:pt x="73" y="1"/>
                          <a:pt x="72" y="1"/>
                          <a:pt x="71" y="0"/>
                        </a:cubicBezTo>
                        <a:cubicBezTo>
                          <a:pt x="69" y="0"/>
                          <a:pt x="66" y="1"/>
                          <a:pt x="65" y="1"/>
                        </a:cubicBezTo>
                        <a:cubicBezTo>
                          <a:pt x="61" y="0"/>
                          <a:pt x="59" y="2"/>
                          <a:pt x="56" y="4"/>
                        </a:cubicBezTo>
                        <a:cubicBezTo>
                          <a:pt x="53" y="5"/>
                          <a:pt x="51" y="5"/>
                          <a:pt x="53" y="8"/>
                        </a:cubicBezTo>
                        <a:cubicBezTo>
                          <a:pt x="55" y="10"/>
                          <a:pt x="53" y="12"/>
                          <a:pt x="51" y="13"/>
                        </a:cubicBezTo>
                        <a:cubicBezTo>
                          <a:pt x="49" y="15"/>
                          <a:pt x="52" y="19"/>
                          <a:pt x="48" y="18"/>
                        </a:cubicBezTo>
                        <a:cubicBezTo>
                          <a:pt x="43" y="18"/>
                          <a:pt x="47" y="19"/>
                          <a:pt x="47" y="21"/>
                        </a:cubicBezTo>
                        <a:cubicBezTo>
                          <a:pt x="48" y="22"/>
                          <a:pt x="44" y="23"/>
                          <a:pt x="43" y="24"/>
                        </a:cubicBezTo>
                        <a:cubicBezTo>
                          <a:pt x="42" y="26"/>
                          <a:pt x="42" y="30"/>
                          <a:pt x="41" y="30"/>
                        </a:cubicBezTo>
                        <a:cubicBezTo>
                          <a:pt x="40" y="31"/>
                          <a:pt x="39" y="30"/>
                          <a:pt x="38" y="30"/>
                        </a:cubicBezTo>
                        <a:cubicBezTo>
                          <a:pt x="36" y="30"/>
                          <a:pt x="35" y="31"/>
                          <a:pt x="34" y="32"/>
                        </a:cubicBezTo>
                        <a:cubicBezTo>
                          <a:pt x="32" y="33"/>
                          <a:pt x="31" y="32"/>
                          <a:pt x="30" y="33"/>
                        </a:cubicBezTo>
                        <a:cubicBezTo>
                          <a:pt x="28" y="34"/>
                          <a:pt x="28" y="35"/>
                          <a:pt x="27" y="37"/>
                        </a:cubicBezTo>
                        <a:cubicBezTo>
                          <a:pt x="27" y="40"/>
                          <a:pt x="25" y="41"/>
                          <a:pt x="22" y="42"/>
                        </a:cubicBezTo>
                        <a:cubicBezTo>
                          <a:pt x="19" y="43"/>
                          <a:pt x="16" y="43"/>
                          <a:pt x="13" y="43"/>
                        </a:cubicBezTo>
                        <a:cubicBezTo>
                          <a:pt x="8" y="43"/>
                          <a:pt x="4" y="42"/>
                          <a:pt x="0" y="40"/>
                        </a:cubicBezTo>
                        <a:cubicBezTo>
                          <a:pt x="1" y="42"/>
                          <a:pt x="2" y="44"/>
                          <a:pt x="3" y="46"/>
                        </a:cubicBezTo>
                        <a:cubicBezTo>
                          <a:pt x="4" y="47"/>
                          <a:pt x="8" y="48"/>
                          <a:pt x="8" y="5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21" name="Freeform 698">
                    <a:extLst>
                      <a:ext uri="{FF2B5EF4-FFF2-40B4-BE49-F238E27FC236}">
                        <a16:creationId xmlns:a16="http://schemas.microsoft.com/office/drawing/2014/main" xmlns="" id="{9F498D11-9AE1-B543-869D-8146909E59F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77266" y="7144043"/>
                    <a:ext cx="700638" cy="496944"/>
                  </a:xfrm>
                  <a:custGeom>
                    <a:avLst/>
                    <a:gdLst>
                      <a:gd name="T0" fmla="*/ 72 w 75"/>
                      <a:gd name="T1" fmla="*/ 7 h 53"/>
                      <a:gd name="T2" fmla="*/ 69 w 75"/>
                      <a:gd name="T3" fmla="*/ 8 h 53"/>
                      <a:gd name="T4" fmla="*/ 67 w 75"/>
                      <a:gd name="T5" fmla="*/ 7 h 53"/>
                      <a:gd name="T6" fmla="*/ 62 w 75"/>
                      <a:gd name="T7" fmla="*/ 10 h 53"/>
                      <a:gd name="T8" fmla="*/ 57 w 75"/>
                      <a:gd name="T9" fmla="*/ 11 h 53"/>
                      <a:gd name="T10" fmla="*/ 57 w 75"/>
                      <a:gd name="T11" fmla="*/ 4 h 53"/>
                      <a:gd name="T12" fmla="*/ 54 w 75"/>
                      <a:gd name="T13" fmla="*/ 1 h 53"/>
                      <a:gd name="T14" fmla="*/ 50 w 75"/>
                      <a:gd name="T15" fmla="*/ 6 h 53"/>
                      <a:gd name="T16" fmla="*/ 47 w 75"/>
                      <a:gd name="T17" fmla="*/ 8 h 53"/>
                      <a:gd name="T18" fmla="*/ 44 w 75"/>
                      <a:gd name="T19" fmla="*/ 8 h 53"/>
                      <a:gd name="T20" fmla="*/ 39 w 75"/>
                      <a:gd name="T21" fmla="*/ 10 h 53"/>
                      <a:gd name="T22" fmla="*/ 34 w 75"/>
                      <a:gd name="T23" fmla="*/ 7 h 53"/>
                      <a:gd name="T24" fmla="*/ 28 w 75"/>
                      <a:gd name="T25" fmla="*/ 6 h 53"/>
                      <a:gd name="T26" fmla="*/ 27 w 75"/>
                      <a:gd name="T27" fmla="*/ 8 h 53"/>
                      <a:gd name="T28" fmla="*/ 24 w 75"/>
                      <a:gd name="T29" fmla="*/ 9 h 53"/>
                      <a:gd name="T30" fmla="*/ 21 w 75"/>
                      <a:gd name="T31" fmla="*/ 14 h 53"/>
                      <a:gd name="T32" fmla="*/ 15 w 75"/>
                      <a:gd name="T33" fmla="*/ 17 h 53"/>
                      <a:gd name="T34" fmla="*/ 11 w 75"/>
                      <a:gd name="T35" fmla="*/ 19 h 53"/>
                      <a:gd name="T36" fmla="*/ 5 w 75"/>
                      <a:gd name="T37" fmla="*/ 16 h 53"/>
                      <a:gd name="T38" fmla="*/ 4 w 75"/>
                      <a:gd name="T39" fmla="*/ 23 h 53"/>
                      <a:gd name="T40" fmla="*/ 3 w 75"/>
                      <a:gd name="T41" fmla="*/ 29 h 53"/>
                      <a:gd name="T42" fmla="*/ 2 w 75"/>
                      <a:gd name="T43" fmla="*/ 33 h 53"/>
                      <a:gd name="T44" fmla="*/ 3 w 75"/>
                      <a:gd name="T45" fmla="*/ 37 h 53"/>
                      <a:gd name="T46" fmla="*/ 4 w 75"/>
                      <a:gd name="T47" fmla="*/ 40 h 53"/>
                      <a:gd name="T48" fmla="*/ 8 w 75"/>
                      <a:gd name="T49" fmla="*/ 43 h 53"/>
                      <a:gd name="T50" fmla="*/ 4 w 75"/>
                      <a:gd name="T51" fmla="*/ 49 h 53"/>
                      <a:gd name="T52" fmla="*/ 29 w 75"/>
                      <a:gd name="T53" fmla="*/ 50 h 53"/>
                      <a:gd name="T54" fmla="*/ 32 w 75"/>
                      <a:gd name="T55" fmla="*/ 43 h 53"/>
                      <a:gd name="T56" fmla="*/ 39 w 75"/>
                      <a:gd name="T57" fmla="*/ 40 h 53"/>
                      <a:gd name="T58" fmla="*/ 43 w 75"/>
                      <a:gd name="T59" fmla="*/ 39 h 53"/>
                      <a:gd name="T60" fmla="*/ 45 w 75"/>
                      <a:gd name="T61" fmla="*/ 39 h 53"/>
                      <a:gd name="T62" fmla="*/ 47 w 75"/>
                      <a:gd name="T63" fmla="*/ 33 h 53"/>
                      <a:gd name="T64" fmla="*/ 51 w 75"/>
                      <a:gd name="T65" fmla="*/ 30 h 53"/>
                      <a:gd name="T66" fmla="*/ 51 w 75"/>
                      <a:gd name="T67" fmla="*/ 27 h 53"/>
                      <a:gd name="T68" fmla="*/ 55 w 75"/>
                      <a:gd name="T69" fmla="*/ 26 h 53"/>
                      <a:gd name="T70" fmla="*/ 55 w 75"/>
                      <a:gd name="T71" fmla="*/ 23 h 53"/>
                      <a:gd name="T72" fmla="*/ 58 w 75"/>
                      <a:gd name="T73" fmla="*/ 19 h 53"/>
                      <a:gd name="T74" fmla="*/ 56 w 75"/>
                      <a:gd name="T75" fmla="*/ 14 h 53"/>
                      <a:gd name="T76" fmla="*/ 63 w 75"/>
                      <a:gd name="T77" fmla="*/ 11 h 53"/>
                      <a:gd name="T78" fmla="*/ 70 w 75"/>
                      <a:gd name="T79" fmla="*/ 10 h 53"/>
                      <a:gd name="T80" fmla="*/ 74 w 75"/>
                      <a:gd name="T81" fmla="*/ 9 h 53"/>
                      <a:gd name="T82" fmla="*/ 75 w 75"/>
                      <a:gd name="T83" fmla="*/ 7 h 53"/>
                      <a:gd name="T84" fmla="*/ 72 w 75"/>
                      <a:gd name="T85" fmla="*/ 7 h 53"/>
                      <a:gd name="T86" fmla="*/ 72 w 75"/>
                      <a:gd name="T87" fmla="*/ 7 h 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75" h="53">
                        <a:moveTo>
                          <a:pt x="72" y="7"/>
                        </a:moveTo>
                        <a:cubicBezTo>
                          <a:pt x="71" y="7"/>
                          <a:pt x="70" y="9"/>
                          <a:pt x="69" y="8"/>
                        </a:cubicBezTo>
                        <a:cubicBezTo>
                          <a:pt x="68" y="8"/>
                          <a:pt x="68" y="6"/>
                          <a:pt x="67" y="7"/>
                        </a:cubicBezTo>
                        <a:cubicBezTo>
                          <a:pt x="65" y="7"/>
                          <a:pt x="63" y="9"/>
                          <a:pt x="62" y="10"/>
                        </a:cubicBezTo>
                        <a:cubicBezTo>
                          <a:pt x="61" y="10"/>
                          <a:pt x="59" y="12"/>
                          <a:pt x="57" y="11"/>
                        </a:cubicBezTo>
                        <a:cubicBezTo>
                          <a:pt x="56" y="10"/>
                          <a:pt x="59" y="6"/>
                          <a:pt x="57" y="4"/>
                        </a:cubicBezTo>
                        <a:cubicBezTo>
                          <a:pt x="57" y="4"/>
                          <a:pt x="55" y="0"/>
                          <a:pt x="54" y="1"/>
                        </a:cubicBezTo>
                        <a:cubicBezTo>
                          <a:pt x="53" y="3"/>
                          <a:pt x="52" y="5"/>
                          <a:pt x="50" y="6"/>
                        </a:cubicBezTo>
                        <a:cubicBezTo>
                          <a:pt x="48" y="7"/>
                          <a:pt x="47" y="6"/>
                          <a:pt x="47" y="8"/>
                        </a:cubicBezTo>
                        <a:cubicBezTo>
                          <a:pt x="46" y="11"/>
                          <a:pt x="45" y="7"/>
                          <a:pt x="44" y="8"/>
                        </a:cubicBezTo>
                        <a:cubicBezTo>
                          <a:pt x="42" y="9"/>
                          <a:pt x="41" y="10"/>
                          <a:pt x="39" y="10"/>
                        </a:cubicBezTo>
                        <a:cubicBezTo>
                          <a:pt x="37" y="9"/>
                          <a:pt x="35" y="8"/>
                          <a:pt x="34" y="7"/>
                        </a:cubicBezTo>
                        <a:cubicBezTo>
                          <a:pt x="33" y="7"/>
                          <a:pt x="28" y="6"/>
                          <a:pt x="28" y="6"/>
                        </a:cubicBezTo>
                        <a:cubicBezTo>
                          <a:pt x="27" y="7"/>
                          <a:pt x="28" y="8"/>
                          <a:pt x="27" y="8"/>
                        </a:cubicBezTo>
                        <a:cubicBezTo>
                          <a:pt x="26" y="8"/>
                          <a:pt x="24" y="8"/>
                          <a:pt x="24" y="9"/>
                        </a:cubicBezTo>
                        <a:cubicBezTo>
                          <a:pt x="23" y="11"/>
                          <a:pt x="23" y="13"/>
                          <a:pt x="21" y="14"/>
                        </a:cubicBezTo>
                        <a:cubicBezTo>
                          <a:pt x="18" y="16"/>
                          <a:pt x="17" y="15"/>
                          <a:pt x="15" y="17"/>
                        </a:cubicBezTo>
                        <a:cubicBezTo>
                          <a:pt x="14" y="19"/>
                          <a:pt x="12" y="19"/>
                          <a:pt x="11" y="19"/>
                        </a:cubicBezTo>
                        <a:cubicBezTo>
                          <a:pt x="10" y="18"/>
                          <a:pt x="5" y="17"/>
                          <a:pt x="5" y="16"/>
                        </a:cubicBezTo>
                        <a:cubicBezTo>
                          <a:pt x="5" y="19"/>
                          <a:pt x="5" y="21"/>
                          <a:pt x="4" y="23"/>
                        </a:cubicBezTo>
                        <a:cubicBezTo>
                          <a:pt x="2" y="25"/>
                          <a:pt x="0" y="27"/>
                          <a:pt x="3" y="29"/>
                        </a:cubicBezTo>
                        <a:cubicBezTo>
                          <a:pt x="4" y="30"/>
                          <a:pt x="2" y="31"/>
                          <a:pt x="2" y="33"/>
                        </a:cubicBezTo>
                        <a:cubicBezTo>
                          <a:pt x="2" y="34"/>
                          <a:pt x="2" y="36"/>
                          <a:pt x="3" y="37"/>
                        </a:cubicBezTo>
                        <a:cubicBezTo>
                          <a:pt x="3" y="39"/>
                          <a:pt x="2" y="40"/>
                          <a:pt x="4" y="40"/>
                        </a:cubicBezTo>
                        <a:cubicBezTo>
                          <a:pt x="7" y="41"/>
                          <a:pt x="8" y="40"/>
                          <a:pt x="8" y="43"/>
                        </a:cubicBezTo>
                        <a:cubicBezTo>
                          <a:pt x="8" y="45"/>
                          <a:pt x="5" y="48"/>
                          <a:pt x="4" y="49"/>
                        </a:cubicBezTo>
                        <a:cubicBezTo>
                          <a:pt x="12" y="53"/>
                          <a:pt x="21" y="52"/>
                          <a:pt x="29" y="50"/>
                        </a:cubicBezTo>
                        <a:cubicBezTo>
                          <a:pt x="32" y="49"/>
                          <a:pt x="31" y="45"/>
                          <a:pt x="32" y="43"/>
                        </a:cubicBezTo>
                        <a:cubicBezTo>
                          <a:pt x="33" y="41"/>
                          <a:pt x="37" y="42"/>
                          <a:pt x="39" y="40"/>
                        </a:cubicBezTo>
                        <a:cubicBezTo>
                          <a:pt x="40" y="40"/>
                          <a:pt x="41" y="39"/>
                          <a:pt x="43" y="39"/>
                        </a:cubicBezTo>
                        <a:cubicBezTo>
                          <a:pt x="43" y="39"/>
                          <a:pt x="45" y="40"/>
                          <a:pt x="45" y="39"/>
                        </a:cubicBezTo>
                        <a:cubicBezTo>
                          <a:pt x="46" y="37"/>
                          <a:pt x="46" y="35"/>
                          <a:pt x="47" y="33"/>
                        </a:cubicBezTo>
                        <a:cubicBezTo>
                          <a:pt x="48" y="32"/>
                          <a:pt x="52" y="31"/>
                          <a:pt x="51" y="30"/>
                        </a:cubicBezTo>
                        <a:cubicBezTo>
                          <a:pt x="51" y="29"/>
                          <a:pt x="47" y="27"/>
                          <a:pt x="51" y="27"/>
                        </a:cubicBezTo>
                        <a:cubicBezTo>
                          <a:pt x="52" y="27"/>
                          <a:pt x="54" y="28"/>
                          <a:pt x="55" y="26"/>
                        </a:cubicBezTo>
                        <a:cubicBezTo>
                          <a:pt x="55" y="25"/>
                          <a:pt x="54" y="24"/>
                          <a:pt x="55" y="23"/>
                        </a:cubicBezTo>
                        <a:cubicBezTo>
                          <a:pt x="55" y="21"/>
                          <a:pt x="58" y="21"/>
                          <a:pt x="58" y="19"/>
                        </a:cubicBezTo>
                        <a:cubicBezTo>
                          <a:pt x="58" y="17"/>
                          <a:pt x="55" y="16"/>
                          <a:pt x="56" y="14"/>
                        </a:cubicBezTo>
                        <a:cubicBezTo>
                          <a:pt x="58" y="13"/>
                          <a:pt x="61" y="12"/>
                          <a:pt x="63" y="11"/>
                        </a:cubicBezTo>
                        <a:cubicBezTo>
                          <a:pt x="65" y="9"/>
                          <a:pt x="68" y="10"/>
                          <a:pt x="70" y="10"/>
                        </a:cubicBezTo>
                        <a:cubicBezTo>
                          <a:pt x="71" y="10"/>
                          <a:pt x="73" y="10"/>
                          <a:pt x="74" y="9"/>
                        </a:cubicBezTo>
                        <a:cubicBezTo>
                          <a:pt x="74" y="9"/>
                          <a:pt x="75" y="8"/>
                          <a:pt x="75" y="7"/>
                        </a:cubicBezTo>
                        <a:cubicBezTo>
                          <a:pt x="74" y="7"/>
                          <a:pt x="73" y="7"/>
                          <a:pt x="72" y="7"/>
                        </a:cubicBezTo>
                        <a:cubicBezTo>
                          <a:pt x="71" y="8"/>
                          <a:pt x="73" y="7"/>
                          <a:pt x="72" y="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22" name="Freeform 699">
                    <a:extLst>
                      <a:ext uri="{FF2B5EF4-FFF2-40B4-BE49-F238E27FC236}">
                        <a16:creationId xmlns:a16="http://schemas.microsoft.com/office/drawing/2014/main" xmlns="" id="{4963D8B7-A03B-594A-84F0-8F86014D0E6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13572" y="6742664"/>
                    <a:ext cx="25477" cy="38227"/>
                  </a:xfrm>
                  <a:custGeom>
                    <a:avLst/>
                    <a:gdLst>
                      <a:gd name="T0" fmla="*/ 3 w 3"/>
                      <a:gd name="T1" fmla="*/ 2 h 4"/>
                      <a:gd name="T2" fmla="*/ 1 w 3"/>
                      <a:gd name="T3" fmla="*/ 1 h 4"/>
                      <a:gd name="T4" fmla="*/ 3 w 3"/>
                      <a:gd name="T5" fmla="*/ 4 h 4"/>
                      <a:gd name="T6" fmla="*/ 3 w 3"/>
                      <a:gd name="T7" fmla="*/ 2 h 4"/>
                      <a:gd name="T8" fmla="*/ 3 w 3"/>
                      <a:gd name="T9" fmla="*/ 2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" h="4">
                        <a:moveTo>
                          <a:pt x="3" y="2"/>
                        </a:moveTo>
                        <a:cubicBezTo>
                          <a:pt x="2" y="2"/>
                          <a:pt x="1" y="0"/>
                          <a:pt x="1" y="1"/>
                        </a:cubicBezTo>
                        <a:cubicBezTo>
                          <a:pt x="0" y="2"/>
                          <a:pt x="2" y="3"/>
                          <a:pt x="3" y="4"/>
                        </a:cubicBezTo>
                        <a:cubicBezTo>
                          <a:pt x="3" y="3"/>
                          <a:pt x="3" y="2"/>
                          <a:pt x="3" y="2"/>
                        </a:cubicBezTo>
                        <a:cubicBezTo>
                          <a:pt x="2" y="1"/>
                          <a:pt x="3" y="2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23" name="Freeform 700">
                    <a:extLst>
                      <a:ext uri="{FF2B5EF4-FFF2-40B4-BE49-F238E27FC236}">
                        <a16:creationId xmlns:a16="http://schemas.microsoft.com/office/drawing/2014/main" xmlns="" id="{CC56AF95-51C7-BE44-841B-5FC950D4D2B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3824398" y="6153340"/>
                    <a:ext cx="1894907" cy="907882"/>
                  </a:xfrm>
                  <a:custGeom>
                    <a:avLst/>
                    <a:gdLst>
                      <a:gd name="T0" fmla="*/ 194 w 203"/>
                      <a:gd name="T1" fmla="*/ 37 h 97"/>
                      <a:gd name="T2" fmla="*/ 177 w 203"/>
                      <a:gd name="T3" fmla="*/ 31 h 97"/>
                      <a:gd name="T4" fmla="*/ 163 w 203"/>
                      <a:gd name="T5" fmla="*/ 19 h 97"/>
                      <a:gd name="T6" fmla="*/ 154 w 203"/>
                      <a:gd name="T7" fmla="*/ 7 h 97"/>
                      <a:gd name="T8" fmla="*/ 137 w 203"/>
                      <a:gd name="T9" fmla="*/ 10 h 97"/>
                      <a:gd name="T10" fmla="*/ 129 w 203"/>
                      <a:gd name="T11" fmla="*/ 8 h 97"/>
                      <a:gd name="T12" fmla="*/ 112 w 203"/>
                      <a:gd name="T13" fmla="*/ 2 h 97"/>
                      <a:gd name="T14" fmla="*/ 76 w 203"/>
                      <a:gd name="T15" fmla="*/ 10 h 97"/>
                      <a:gd name="T16" fmla="*/ 75 w 203"/>
                      <a:gd name="T17" fmla="*/ 20 h 97"/>
                      <a:gd name="T18" fmla="*/ 74 w 203"/>
                      <a:gd name="T19" fmla="*/ 31 h 97"/>
                      <a:gd name="T20" fmla="*/ 60 w 203"/>
                      <a:gd name="T21" fmla="*/ 29 h 97"/>
                      <a:gd name="T22" fmla="*/ 48 w 203"/>
                      <a:gd name="T23" fmla="*/ 32 h 97"/>
                      <a:gd name="T24" fmla="*/ 37 w 203"/>
                      <a:gd name="T25" fmla="*/ 27 h 97"/>
                      <a:gd name="T26" fmla="*/ 22 w 203"/>
                      <a:gd name="T27" fmla="*/ 25 h 97"/>
                      <a:gd name="T28" fmla="*/ 13 w 203"/>
                      <a:gd name="T29" fmla="*/ 32 h 97"/>
                      <a:gd name="T30" fmla="*/ 3 w 203"/>
                      <a:gd name="T31" fmla="*/ 38 h 97"/>
                      <a:gd name="T32" fmla="*/ 4 w 203"/>
                      <a:gd name="T33" fmla="*/ 47 h 97"/>
                      <a:gd name="T34" fmla="*/ 14 w 203"/>
                      <a:gd name="T35" fmla="*/ 57 h 97"/>
                      <a:gd name="T36" fmla="*/ 17 w 203"/>
                      <a:gd name="T37" fmla="*/ 57 h 97"/>
                      <a:gd name="T38" fmla="*/ 36 w 203"/>
                      <a:gd name="T39" fmla="*/ 63 h 97"/>
                      <a:gd name="T40" fmla="*/ 33 w 203"/>
                      <a:gd name="T41" fmla="*/ 66 h 97"/>
                      <a:gd name="T42" fmla="*/ 22 w 203"/>
                      <a:gd name="T43" fmla="*/ 72 h 97"/>
                      <a:gd name="T44" fmla="*/ 31 w 203"/>
                      <a:gd name="T45" fmla="*/ 82 h 97"/>
                      <a:gd name="T46" fmla="*/ 48 w 203"/>
                      <a:gd name="T47" fmla="*/ 90 h 97"/>
                      <a:gd name="T48" fmla="*/ 50 w 203"/>
                      <a:gd name="T49" fmla="*/ 68 h 97"/>
                      <a:gd name="T50" fmla="*/ 64 w 203"/>
                      <a:gd name="T51" fmla="*/ 62 h 97"/>
                      <a:gd name="T52" fmla="*/ 72 w 203"/>
                      <a:gd name="T53" fmla="*/ 66 h 97"/>
                      <a:gd name="T54" fmla="*/ 84 w 203"/>
                      <a:gd name="T55" fmla="*/ 76 h 97"/>
                      <a:gd name="T56" fmla="*/ 100 w 203"/>
                      <a:gd name="T57" fmla="*/ 81 h 97"/>
                      <a:gd name="T58" fmla="*/ 107 w 203"/>
                      <a:gd name="T59" fmla="*/ 91 h 97"/>
                      <a:gd name="T60" fmla="*/ 123 w 203"/>
                      <a:gd name="T61" fmla="*/ 85 h 97"/>
                      <a:gd name="T62" fmla="*/ 137 w 203"/>
                      <a:gd name="T63" fmla="*/ 83 h 97"/>
                      <a:gd name="T64" fmla="*/ 153 w 203"/>
                      <a:gd name="T65" fmla="*/ 81 h 97"/>
                      <a:gd name="T66" fmla="*/ 172 w 203"/>
                      <a:gd name="T67" fmla="*/ 76 h 97"/>
                      <a:gd name="T68" fmla="*/ 175 w 203"/>
                      <a:gd name="T69" fmla="*/ 66 h 97"/>
                      <a:gd name="T70" fmla="*/ 182 w 203"/>
                      <a:gd name="T71" fmla="*/ 60 h 97"/>
                      <a:gd name="T72" fmla="*/ 193 w 203"/>
                      <a:gd name="T73" fmla="*/ 56 h 97"/>
                      <a:gd name="T74" fmla="*/ 202 w 203"/>
                      <a:gd name="T75" fmla="*/ 44 h 97"/>
                      <a:gd name="T76" fmla="*/ 201 w 203"/>
                      <a:gd name="T77" fmla="*/ 39 h 97"/>
                      <a:gd name="T78" fmla="*/ 140 w 203"/>
                      <a:gd name="T79" fmla="*/ 65 h 97"/>
                      <a:gd name="T80" fmla="*/ 141 w 203"/>
                      <a:gd name="T81" fmla="*/ 59 h 97"/>
                      <a:gd name="T82" fmla="*/ 148 w 203"/>
                      <a:gd name="T83" fmla="*/ 58 h 97"/>
                      <a:gd name="T84" fmla="*/ 156 w 203"/>
                      <a:gd name="T85" fmla="*/ 58 h 97"/>
                      <a:gd name="T86" fmla="*/ 165 w 203"/>
                      <a:gd name="T87" fmla="*/ 59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203" h="97">
                        <a:moveTo>
                          <a:pt x="201" y="39"/>
                        </a:moveTo>
                        <a:cubicBezTo>
                          <a:pt x="201" y="38"/>
                          <a:pt x="197" y="39"/>
                          <a:pt x="197" y="39"/>
                        </a:cubicBezTo>
                        <a:cubicBezTo>
                          <a:pt x="195" y="39"/>
                          <a:pt x="194" y="38"/>
                          <a:pt x="194" y="37"/>
                        </a:cubicBezTo>
                        <a:cubicBezTo>
                          <a:pt x="193" y="35"/>
                          <a:pt x="191" y="35"/>
                          <a:pt x="191" y="34"/>
                        </a:cubicBezTo>
                        <a:cubicBezTo>
                          <a:pt x="190" y="33"/>
                          <a:pt x="189" y="30"/>
                          <a:pt x="186" y="30"/>
                        </a:cubicBezTo>
                        <a:cubicBezTo>
                          <a:pt x="183" y="30"/>
                          <a:pt x="180" y="33"/>
                          <a:pt x="177" y="31"/>
                        </a:cubicBezTo>
                        <a:cubicBezTo>
                          <a:pt x="176" y="30"/>
                          <a:pt x="175" y="29"/>
                          <a:pt x="174" y="28"/>
                        </a:cubicBezTo>
                        <a:cubicBezTo>
                          <a:pt x="173" y="28"/>
                          <a:pt x="171" y="31"/>
                          <a:pt x="170" y="31"/>
                        </a:cubicBezTo>
                        <a:cubicBezTo>
                          <a:pt x="169" y="32"/>
                          <a:pt x="163" y="21"/>
                          <a:pt x="163" y="19"/>
                        </a:cubicBezTo>
                        <a:cubicBezTo>
                          <a:pt x="161" y="17"/>
                          <a:pt x="160" y="14"/>
                          <a:pt x="157" y="13"/>
                        </a:cubicBezTo>
                        <a:cubicBezTo>
                          <a:pt x="156" y="12"/>
                          <a:pt x="155" y="11"/>
                          <a:pt x="154" y="11"/>
                        </a:cubicBezTo>
                        <a:cubicBezTo>
                          <a:pt x="152" y="10"/>
                          <a:pt x="154" y="8"/>
                          <a:pt x="154" y="7"/>
                        </a:cubicBezTo>
                        <a:cubicBezTo>
                          <a:pt x="154" y="6"/>
                          <a:pt x="147" y="10"/>
                          <a:pt x="146" y="11"/>
                        </a:cubicBezTo>
                        <a:cubicBezTo>
                          <a:pt x="145" y="11"/>
                          <a:pt x="137" y="14"/>
                          <a:pt x="137" y="13"/>
                        </a:cubicBezTo>
                        <a:cubicBezTo>
                          <a:pt x="137" y="11"/>
                          <a:pt x="139" y="10"/>
                          <a:pt x="137" y="10"/>
                        </a:cubicBezTo>
                        <a:cubicBezTo>
                          <a:pt x="136" y="9"/>
                          <a:pt x="135" y="8"/>
                          <a:pt x="134" y="9"/>
                        </a:cubicBezTo>
                        <a:cubicBezTo>
                          <a:pt x="134" y="9"/>
                          <a:pt x="134" y="10"/>
                          <a:pt x="133" y="9"/>
                        </a:cubicBezTo>
                        <a:cubicBezTo>
                          <a:pt x="131" y="8"/>
                          <a:pt x="132" y="7"/>
                          <a:pt x="129" y="8"/>
                        </a:cubicBezTo>
                        <a:cubicBezTo>
                          <a:pt x="126" y="10"/>
                          <a:pt x="126" y="7"/>
                          <a:pt x="126" y="5"/>
                        </a:cubicBezTo>
                        <a:cubicBezTo>
                          <a:pt x="127" y="1"/>
                          <a:pt x="121" y="0"/>
                          <a:pt x="118" y="0"/>
                        </a:cubicBezTo>
                        <a:cubicBezTo>
                          <a:pt x="116" y="0"/>
                          <a:pt x="114" y="1"/>
                          <a:pt x="112" y="2"/>
                        </a:cubicBezTo>
                        <a:cubicBezTo>
                          <a:pt x="110" y="3"/>
                          <a:pt x="108" y="4"/>
                          <a:pt x="105" y="4"/>
                        </a:cubicBezTo>
                        <a:cubicBezTo>
                          <a:pt x="97" y="6"/>
                          <a:pt x="89" y="9"/>
                          <a:pt x="81" y="9"/>
                        </a:cubicBezTo>
                        <a:cubicBezTo>
                          <a:pt x="79" y="9"/>
                          <a:pt x="77" y="9"/>
                          <a:pt x="76" y="10"/>
                        </a:cubicBezTo>
                        <a:cubicBezTo>
                          <a:pt x="75" y="11"/>
                          <a:pt x="77" y="14"/>
                          <a:pt x="79" y="14"/>
                        </a:cubicBezTo>
                        <a:cubicBezTo>
                          <a:pt x="83" y="17"/>
                          <a:pt x="76" y="16"/>
                          <a:pt x="74" y="17"/>
                        </a:cubicBezTo>
                        <a:cubicBezTo>
                          <a:pt x="72" y="18"/>
                          <a:pt x="75" y="19"/>
                          <a:pt x="75" y="20"/>
                        </a:cubicBezTo>
                        <a:cubicBezTo>
                          <a:pt x="75" y="22"/>
                          <a:pt x="71" y="22"/>
                          <a:pt x="71" y="23"/>
                        </a:cubicBezTo>
                        <a:cubicBezTo>
                          <a:pt x="71" y="26"/>
                          <a:pt x="79" y="25"/>
                          <a:pt x="78" y="29"/>
                        </a:cubicBezTo>
                        <a:cubicBezTo>
                          <a:pt x="77" y="30"/>
                          <a:pt x="76" y="31"/>
                          <a:pt x="74" y="31"/>
                        </a:cubicBezTo>
                        <a:cubicBezTo>
                          <a:pt x="73" y="31"/>
                          <a:pt x="70" y="31"/>
                          <a:pt x="69" y="31"/>
                        </a:cubicBezTo>
                        <a:cubicBezTo>
                          <a:pt x="67" y="32"/>
                          <a:pt x="68" y="33"/>
                          <a:pt x="66" y="32"/>
                        </a:cubicBezTo>
                        <a:cubicBezTo>
                          <a:pt x="64" y="31"/>
                          <a:pt x="62" y="29"/>
                          <a:pt x="60" y="29"/>
                        </a:cubicBezTo>
                        <a:cubicBezTo>
                          <a:pt x="59" y="28"/>
                          <a:pt x="57" y="30"/>
                          <a:pt x="56" y="30"/>
                        </a:cubicBezTo>
                        <a:cubicBezTo>
                          <a:pt x="54" y="29"/>
                          <a:pt x="53" y="29"/>
                          <a:pt x="51" y="30"/>
                        </a:cubicBezTo>
                        <a:cubicBezTo>
                          <a:pt x="50" y="31"/>
                          <a:pt x="49" y="33"/>
                          <a:pt x="48" y="32"/>
                        </a:cubicBezTo>
                        <a:cubicBezTo>
                          <a:pt x="47" y="32"/>
                          <a:pt x="44" y="29"/>
                          <a:pt x="43" y="30"/>
                        </a:cubicBezTo>
                        <a:cubicBezTo>
                          <a:pt x="42" y="30"/>
                          <a:pt x="42" y="33"/>
                          <a:pt x="41" y="31"/>
                        </a:cubicBezTo>
                        <a:cubicBezTo>
                          <a:pt x="40" y="29"/>
                          <a:pt x="39" y="28"/>
                          <a:pt x="37" y="27"/>
                        </a:cubicBezTo>
                        <a:cubicBezTo>
                          <a:pt x="35" y="26"/>
                          <a:pt x="33" y="26"/>
                          <a:pt x="32" y="25"/>
                        </a:cubicBezTo>
                        <a:cubicBezTo>
                          <a:pt x="29" y="24"/>
                          <a:pt x="29" y="26"/>
                          <a:pt x="27" y="26"/>
                        </a:cubicBezTo>
                        <a:cubicBezTo>
                          <a:pt x="25" y="27"/>
                          <a:pt x="24" y="24"/>
                          <a:pt x="22" y="25"/>
                        </a:cubicBezTo>
                        <a:cubicBezTo>
                          <a:pt x="21" y="26"/>
                          <a:pt x="21" y="27"/>
                          <a:pt x="20" y="27"/>
                        </a:cubicBezTo>
                        <a:cubicBezTo>
                          <a:pt x="19" y="28"/>
                          <a:pt x="17" y="28"/>
                          <a:pt x="16" y="28"/>
                        </a:cubicBezTo>
                        <a:cubicBezTo>
                          <a:pt x="15" y="29"/>
                          <a:pt x="13" y="31"/>
                          <a:pt x="13" y="32"/>
                        </a:cubicBezTo>
                        <a:cubicBezTo>
                          <a:pt x="12" y="33"/>
                          <a:pt x="14" y="36"/>
                          <a:pt x="12" y="36"/>
                        </a:cubicBezTo>
                        <a:cubicBezTo>
                          <a:pt x="10" y="37"/>
                          <a:pt x="7" y="31"/>
                          <a:pt x="6" y="34"/>
                        </a:cubicBezTo>
                        <a:cubicBezTo>
                          <a:pt x="5" y="36"/>
                          <a:pt x="4" y="36"/>
                          <a:pt x="3" y="38"/>
                        </a:cubicBezTo>
                        <a:cubicBezTo>
                          <a:pt x="2" y="40"/>
                          <a:pt x="6" y="40"/>
                          <a:pt x="4" y="42"/>
                        </a:cubicBezTo>
                        <a:cubicBezTo>
                          <a:pt x="3" y="43"/>
                          <a:pt x="0" y="45"/>
                          <a:pt x="2" y="46"/>
                        </a:cubicBezTo>
                        <a:cubicBezTo>
                          <a:pt x="3" y="46"/>
                          <a:pt x="4" y="47"/>
                          <a:pt x="4" y="47"/>
                        </a:cubicBezTo>
                        <a:cubicBezTo>
                          <a:pt x="5" y="48"/>
                          <a:pt x="4" y="49"/>
                          <a:pt x="5" y="50"/>
                        </a:cubicBezTo>
                        <a:cubicBezTo>
                          <a:pt x="7" y="51"/>
                          <a:pt x="9" y="49"/>
                          <a:pt x="11" y="51"/>
                        </a:cubicBezTo>
                        <a:cubicBezTo>
                          <a:pt x="12" y="52"/>
                          <a:pt x="14" y="55"/>
                          <a:pt x="14" y="57"/>
                        </a:cubicBezTo>
                        <a:cubicBezTo>
                          <a:pt x="13" y="57"/>
                          <a:pt x="10" y="56"/>
                          <a:pt x="13" y="58"/>
                        </a:cubicBezTo>
                        <a:cubicBezTo>
                          <a:pt x="14" y="59"/>
                          <a:pt x="14" y="60"/>
                          <a:pt x="16" y="58"/>
                        </a:cubicBezTo>
                        <a:cubicBezTo>
                          <a:pt x="16" y="57"/>
                          <a:pt x="16" y="57"/>
                          <a:pt x="17" y="57"/>
                        </a:cubicBezTo>
                        <a:cubicBezTo>
                          <a:pt x="22" y="57"/>
                          <a:pt x="24" y="54"/>
                          <a:pt x="29" y="56"/>
                        </a:cubicBezTo>
                        <a:cubicBezTo>
                          <a:pt x="31" y="57"/>
                          <a:pt x="33" y="54"/>
                          <a:pt x="34" y="56"/>
                        </a:cubicBezTo>
                        <a:cubicBezTo>
                          <a:pt x="35" y="57"/>
                          <a:pt x="37" y="61"/>
                          <a:pt x="36" y="63"/>
                        </a:cubicBezTo>
                        <a:cubicBezTo>
                          <a:pt x="35" y="63"/>
                          <a:pt x="33" y="64"/>
                          <a:pt x="35" y="64"/>
                        </a:cubicBezTo>
                        <a:cubicBezTo>
                          <a:pt x="35" y="65"/>
                          <a:pt x="35" y="65"/>
                          <a:pt x="35" y="65"/>
                        </a:cubicBezTo>
                        <a:cubicBezTo>
                          <a:pt x="34" y="66"/>
                          <a:pt x="33" y="66"/>
                          <a:pt x="33" y="66"/>
                        </a:cubicBezTo>
                        <a:cubicBezTo>
                          <a:pt x="30" y="66"/>
                          <a:pt x="22" y="64"/>
                          <a:pt x="24" y="69"/>
                        </a:cubicBezTo>
                        <a:cubicBezTo>
                          <a:pt x="25" y="71"/>
                          <a:pt x="24" y="71"/>
                          <a:pt x="22" y="70"/>
                        </a:cubicBezTo>
                        <a:cubicBezTo>
                          <a:pt x="20" y="69"/>
                          <a:pt x="21" y="71"/>
                          <a:pt x="22" y="72"/>
                        </a:cubicBezTo>
                        <a:cubicBezTo>
                          <a:pt x="24" y="72"/>
                          <a:pt x="24" y="75"/>
                          <a:pt x="25" y="76"/>
                        </a:cubicBezTo>
                        <a:cubicBezTo>
                          <a:pt x="27" y="77"/>
                          <a:pt x="24" y="79"/>
                          <a:pt x="27" y="79"/>
                        </a:cubicBezTo>
                        <a:cubicBezTo>
                          <a:pt x="28" y="79"/>
                          <a:pt x="30" y="81"/>
                          <a:pt x="31" y="82"/>
                        </a:cubicBezTo>
                        <a:cubicBezTo>
                          <a:pt x="34" y="82"/>
                          <a:pt x="31" y="85"/>
                          <a:pt x="31" y="87"/>
                        </a:cubicBezTo>
                        <a:cubicBezTo>
                          <a:pt x="34" y="85"/>
                          <a:pt x="38" y="82"/>
                          <a:pt x="42" y="85"/>
                        </a:cubicBezTo>
                        <a:cubicBezTo>
                          <a:pt x="44" y="87"/>
                          <a:pt x="45" y="90"/>
                          <a:pt x="48" y="90"/>
                        </a:cubicBezTo>
                        <a:cubicBezTo>
                          <a:pt x="50" y="90"/>
                          <a:pt x="49" y="88"/>
                          <a:pt x="49" y="87"/>
                        </a:cubicBezTo>
                        <a:cubicBezTo>
                          <a:pt x="49" y="84"/>
                          <a:pt x="49" y="81"/>
                          <a:pt x="49" y="78"/>
                        </a:cubicBezTo>
                        <a:cubicBezTo>
                          <a:pt x="49" y="76"/>
                          <a:pt x="48" y="68"/>
                          <a:pt x="50" y="68"/>
                        </a:cubicBezTo>
                        <a:cubicBezTo>
                          <a:pt x="52" y="67"/>
                          <a:pt x="55" y="66"/>
                          <a:pt x="57" y="65"/>
                        </a:cubicBezTo>
                        <a:cubicBezTo>
                          <a:pt x="59" y="65"/>
                          <a:pt x="61" y="64"/>
                          <a:pt x="62" y="64"/>
                        </a:cubicBezTo>
                        <a:cubicBezTo>
                          <a:pt x="63" y="63"/>
                          <a:pt x="62" y="61"/>
                          <a:pt x="64" y="62"/>
                        </a:cubicBezTo>
                        <a:cubicBezTo>
                          <a:pt x="65" y="62"/>
                          <a:pt x="68" y="64"/>
                          <a:pt x="68" y="62"/>
                        </a:cubicBezTo>
                        <a:cubicBezTo>
                          <a:pt x="68" y="61"/>
                          <a:pt x="70" y="60"/>
                          <a:pt x="71" y="62"/>
                        </a:cubicBezTo>
                        <a:cubicBezTo>
                          <a:pt x="72" y="63"/>
                          <a:pt x="71" y="64"/>
                          <a:pt x="72" y="66"/>
                        </a:cubicBezTo>
                        <a:cubicBezTo>
                          <a:pt x="72" y="67"/>
                          <a:pt x="73" y="69"/>
                          <a:pt x="72" y="70"/>
                        </a:cubicBezTo>
                        <a:cubicBezTo>
                          <a:pt x="73" y="71"/>
                          <a:pt x="74" y="71"/>
                          <a:pt x="75" y="72"/>
                        </a:cubicBezTo>
                        <a:cubicBezTo>
                          <a:pt x="78" y="75"/>
                          <a:pt x="80" y="77"/>
                          <a:pt x="84" y="76"/>
                        </a:cubicBezTo>
                        <a:cubicBezTo>
                          <a:pt x="86" y="76"/>
                          <a:pt x="88" y="77"/>
                          <a:pt x="90" y="77"/>
                        </a:cubicBezTo>
                        <a:cubicBezTo>
                          <a:pt x="92" y="77"/>
                          <a:pt x="93" y="75"/>
                          <a:pt x="95" y="75"/>
                        </a:cubicBezTo>
                        <a:cubicBezTo>
                          <a:pt x="97" y="76"/>
                          <a:pt x="99" y="79"/>
                          <a:pt x="100" y="81"/>
                        </a:cubicBezTo>
                        <a:cubicBezTo>
                          <a:pt x="101" y="82"/>
                          <a:pt x="100" y="83"/>
                          <a:pt x="100" y="85"/>
                        </a:cubicBezTo>
                        <a:cubicBezTo>
                          <a:pt x="100" y="87"/>
                          <a:pt x="103" y="88"/>
                          <a:pt x="103" y="90"/>
                        </a:cubicBezTo>
                        <a:cubicBezTo>
                          <a:pt x="103" y="91"/>
                          <a:pt x="106" y="91"/>
                          <a:pt x="107" y="91"/>
                        </a:cubicBezTo>
                        <a:cubicBezTo>
                          <a:pt x="109" y="91"/>
                          <a:pt x="109" y="91"/>
                          <a:pt x="110" y="93"/>
                        </a:cubicBezTo>
                        <a:cubicBezTo>
                          <a:pt x="112" y="97"/>
                          <a:pt x="114" y="92"/>
                          <a:pt x="116" y="90"/>
                        </a:cubicBezTo>
                        <a:cubicBezTo>
                          <a:pt x="117" y="87"/>
                          <a:pt x="121" y="87"/>
                          <a:pt x="123" y="85"/>
                        </a:cubicBezTo>
                        <a:cubicBezTo>
                          <a:pt x="125" y="85"/>
                          <a:pt x="125" y="85"/>
                          <a:pt x="126" y="84"/>
                        </a:cubicBezTo>
                        <a:cubicBezTo>
                          <a:pt x="127" y="81"/>
                          <a:pt x="128" y="82"/>
                          <a:pt x="130" y="82"/>
                        </a:cubicBezTo>
                        <a:cubicBezTo>
                          <a:pt x="132" y="82"/>
                          <a:pt x="136" y="85"/>
                          <a:pt x="137" y="83"/>
                        </a:cubicBezTo>
                        <a:cubicBezTo>
                          <a:pt x="137" y="81"/>
                          <a:pt x="137" y="80"/>
                          <a:pt x="139" y="79"/>
                        </a:cubicBezTo>
                        <a:cubicBezTo>
                          <a:pt x="141" y="78"/>
                          <a:pt x="143" y="80"/>
                          <a:pt x="145" y="80"/>
                        </a:cubicBezTo>
                        <a:cubicBezTo>
                          <a:pt x="147" y="81"/>
                          <a:pt x="151" y="81"/>
                          <a:pt x="153" y="81"/>
                        </a:cubicBezTo>
                        <a:cubicBezTo>
                          <a:pt x="159" y="81"/>
                          <a:pt x="164" y="83"/>
                          <a:pt x="170" y="84"/>
                        </a:cubicBezTo>
                        <a:cubicBezTo>
                          <a:pt x="169" y="82"/>
                          <a:pt x="171" y="81"/>
                          <a:pt x="173" y="79"/>
                        </a:cubicBezTo>
                        <a:cubicBezTo>
                          <a:pt x="174" y="78"/>
                          <a:pt x="173" y="78"/>
                          <a:pt x="172" y="76"/>
                        </a:cubicBezTo>
                        <a:cubicBezTo>
                          <a:pt x="171" y="75"/>
                          <a:pt x="171" y="73"/>
                          <a:pt x="171" y="71"/>
                        </a:cubicBezTo>
                        <a:cubicBezTo>
                          <a:pt x="170" y="71"/>
                          <a:pt x="170" y="67"/>
                          <a:pt x="169" y="68"/>
                        </a:cubicBezTo>
                        <a:cubicBezTo>
                          <a:pt x="170" y="67"/>
                          <a:pt x="173" y="67"/>
                          <a:pt x="175" y="66"/>
                        </a:cubicBezTo>
                        <a:cubicBezTo>
                          <a:pt x="178" y="66"/>
                          <a:pt x="180" y="68"/>
                          <a:pt x="182" y="66"/>
                        </a:cubicBezTo>
                        <a:cubicBezTo>
                          <a:pt x="183" y="66"/>
                          <a:pt x="181" y="65"/>
                          <a:pt x="181" y="64"/>
                        </a:cubicBezTo>
                        <a:cubicBezTo>
                          <a:pt x="180" y="63"/>
                          <a:pt x="181" y="61"/>
                          <a:pt x="182" y="60"/>
                        </a:cubicBezTo>
                        <a:cubicBezTo>
                          <a:pt x="183" y="59"/>
                          <a:pt x="184" y="53"/>
                          <a:pt x="185" y="54"/>
                        </a:cubicBezTo>
                        <a:cubicBezTo>
                          <a:pt x="187" y="55"/>
                          <a:pt x="188" y="56"/>
                          <a:pt x="190" y="56"/>
                        </a:cubicBezTo>
                        <a:cubicBezTo>
                          <a:pt x="191" y="55"/>
                          <a:pt x="192" y="57"/>
                          <a:pt x="193" y="56"/>
                        </a:cubicBezTo>
                        <a:cubicBezTo>
                          <a:pt x="194" y="56"/>
                          <a:pt x="196" y="55"/>
                          <a:pt x="197" y="54"/>
                        </a:cubicBezTo>
                        <a:cubicBezTo>
                          <a:pt x="198" y="53"/>
                          <a:pt x="196" y="51"/>
                          <a:pt x="196" y="49"/>
                        </a:cubicBezTo>
                        <a:cubicBezTo>
                          <a:pt x="197" y="46"/>
                          <a:pt x="200" y="47"/>
                          <a:pt x="202" y="44"/>
                        </a:cubicBezTo>
                        <a:cubicBezTo>
                          <a:pt x="202" y="43"/>
                          <a:pt x="202" y="43"/>
                          <a:pt x="203" y="42"/>
                        </a:cubicBezTo>
                        <a:cubicBezTo>
                          <a:pt x="203" y="41"/>
                          <a:pt x="202" y="40"/>
                          <a:pt x="201" y="39"/>
                        </a:cubicBezTo>
                        <a:cubicBezTo>
                          <a:pt x="201" y="38"/>
                          <a:pt x="202" y="39"/>
                          <a:pt x="201" y="39"/>
                        </a:cubicBezTo>
                        <a:close/>
                        <a:moveTo>
                          <a:pt x="148" y="58"/>
                        </a:moveTo>
                        <a:cubicBezTo>
                          <a:pt x="146" y="58"/>
                          <a:pt x="143" y="61"/>
                          <a:pt x="142" y="62"/>
                        </a:cubicBezTo>
                        <a:cubicBezTo>
                          <a:pt x="141" y="62"/>
                          <a:pt x="140" y="64"/>
                          <a:pt x="140" y="65"/>
                        </a:cubicBezTo>
                        <a:cubicBezTo>
                          <a:pt x="140" y="66"/>
                          <a:pt x="141" y="67"/>
                          <a:pt x="141" y="67"/>
                        </a:cubicBezTo>
                        <a:cubicBezTo>
                          <a:pt x="140" y="68"/>
                          <a:pt x="138" y="64"/>
                          <a:pt x="138" y="63"/>
                        </a:cubicBezTo>
                        <a:cubicBezTo>
                          <a:pt x="138" y="61"/>
                          <a:pt x="139" y="60"/>
                          <a:pt x="141" y="59"/>
                        </a:cubicBezTo>
                        <a:cubicBezTo>
                          <a:pt x="143" y="58"/>
                          <a:pt x="145" y="57"/>
                          <a:pt x="147" y="57"/>
                        </a:cubicBezTo>
                        <a:cubicBezTo>
                          <a:pt x="147" y="57"/>
                          <a:pt x="152" y="58"/>
                          <a:pt x="152" y="58"/>
                        </a:cubicBezTo>
                        <a:cubicBezTo>
                          <a:pt x="151" y="59"/>
                          <a:pt x="148" y="58"/>
                          <a:pt x="148" y="58"/>
                        </a:cubicBezTo>
                        <a:cubicBezTo>
                          <a:pt x="146" y="58"/>
                          <a:pt x="149" y="58"/>
                          <a:pt x="148" y="58"/>
                        </a:cubicBezTo>
                        <a:close/>
                        <a:moveTo>
                          <a:pt x="165" y="59"/>
                        </a:moveTo>
                        <a:cubicBezTo>
                          <a:pt x="164" y="61"/>
                          <a:pt x="157" y="60"/>
                          <a:pt x="156" y="58"/>
                        </a:cubicBezTo>
                        <a:cubicBezTo>
                          <a:pt x="156" y="58"/>
                          <a:pt x="160" y="58"/>
                          <a:pt x="160" y="58"/>
                        </a:cubicBezTo>
                        <a:cubicBezTo>
                          <a:pt x="162" y="58"/>
                          <a:pt x="163" y="58"/>
                          <a:pt x="165" y="57"/>
                        </a:cubicBezTo>
                        <a:cubicBezTo>
                          <a:pt x="165" y="57"/>
                          <a:pt x="165" y="59"/>
                          <a:pt x="165" y="59"/>
                        </a:cubicBezTo>
                        <a:cubicBezTo>
                          <a:pt x="164" y="60"/>
                          <a:pt x="165" y="58"/>
                          <a:pt x="165" y="5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24" name="Freeform 701">
                    <a:extLst>
                      <a:ext uri="{FF2B5EF4-FFF2-40B4-BE49-F238E27FC236}">
                        <a16:creationId xmlns:a16="http://schemas.microsoft.com/office/drawing/2014/main" xmlns="" id="{8F7CA3F2-FE1F-7A4A-9409-46CDF898B92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49878" y="7284206"/>
                    <a:ext cx="1308918" cy="1395268"/>
                  </a:xfrm>
                  <a:custGeom>
                    <a:avLst/>
                    <a:gdLst>
                      <a:gd name="T0" fmla="*/ 121 w 140"/>
                      <a:gd name="T1" fmla="*/ 66 h 149"/>
                      <a:gd name="T2" fmla="*/ 129 w 140"/>
                      <a:gd name="T3" fmla="*/ 54 h 149"/>
                      <a:gd name="T4" fmla="*/ 137 w 140"/>
                      <a:gd name="T5" fmla="*/ 46 h 149"/>
                      <a:gd name="T6" fmla="*/ 135 w 140"/>
                      <a:gd name="T7" fmla="*/ 41 h 149"/>
                      <a:gd name="T8" fmla="*/ 127 w 140"/>
                      <a:gd name="T9" fmla="*/ 37 h 149"/>
                      <a:gd name="T10" fmla="*/ 119 w 140"/>
                      <a:gd name="T11" fmla="*/ 43 h 149"/>
                      <a:gd name="T12" fmla="*/ 106 w 140"/>
                      <a:gd name="T13" fmla="*/ 51 h 149"/>
                      <a:gd name="T14" fmla="*/ 100 w 140"/>
                      <a:gd name="T15" fmla="*/ 45 h 149"/>
                      <a:gd name="T16" fmla="*/ 92 w 140"/>
                      <a:gd name="T17" fmla="*/ 52 h 149"/>
                      <a:gd name="T18" fmla="*/ 77 w 140"/>
                      <a:gd name="T19" fmla="*/ 47 h 149"/>
                      <a:gd name="T20" fmla="*/ 62 w 140"/>
                      <a:gd name="T21" fmla="*/ 41 h 149"/>
                      <a:gd name="T22" fmla="*/ 63 w 140"/>
                      <a:gd name="T23" fmla="*/ 32 h 149"/>
                      <a:gd name="T24" fmla="*/ 52 w 140"/>
                      <a:gd name="T25" fmla="*/ 22 h 149"/>
                      <a:gd name="T26" fmla="*/ 55 w 140"/>
                      <a:gd name="T27" fmla="*/ 12 h 149"/>
                      <a:gd name="T28" fmla="*/ 50 w 140"/>
                      <a:gd name="T29" fmla="*/ 2 h 149"/>
                      <a:gd name="T30" fmla="*/ 40 w 140"/>
                      <a:gd name="T31" fmla="*/ 8 h 149"/>
                      <a:gd name="T32" fmla="*/ 30 w 140"/>
                      <a:gd name="T33" fmla="*/ 12 h 149"/>
                      <a:gd name="T34" fmla="*/ 33 w 140"/>
                      <a:gd name="T35" fmla="*/ 22 h 149"/>
                      <a:gd name="T36" fmla="*/ 29 w 140"/>
                      <a:gd name="T37" fmla="*/ 33 h 149"/>
                      <a:gd name="T38" fmla="*/ 19 w 140"/>
                      <a:gd name="T39" fmla="*/ 44 h 149"/>
                      <a:gd name="T40" fmla="*/ 7 w 140"/>
                      <a:gd name="T41" fmla="*/ 50 h 149"/>
                      <a:gd name="T42" fmla="*/ 14 w 140"/>
                      <a:gd name="T43" fmla="*/ 64 h 149"/>
                      <a:gd name="T44" fmla="*/ 5 w 140"/>
                      <a:gd name="T45" fmla="*/ 64 h 149"/>
                      <a:gd name="T46" fmla="*/ 11 w 140"/>
                      <a:gd name="T47" fmla="*/ 72 h 149"/>
                      <a:gd name="T48" fmla="*/ 11 w 140"/>
                      <a:gd name="T49" fmla="*/ 82 h 149"/>
                      <a:gd name="T50" fmla="*/ 19 w 140"/>
                      <a:gd name="T51" fmla="*/ 78 h 149"/>
                      <a:gd name="T52" fmla="*/ 23 w 140"/>
                      <a:gd name="T53" fmla="*/ 75 h 149"/>
                      <a:gd name="T54" fmla="*/ 22 w 140"/>
                      <a:gd name="T55" fmla="*/ 78 h 149"/>
                      <a:gd name="T56" fmla="*/ 24 w 140"/>
                      <a:gd name="T57" fmla="*/ 82 h 149"/>
                      <a:gd name="T58" fmla="*/ 24 w 140"/>
                      <a:gd name="T59" fmla="*/ 95 h 149"/>
                      <a:gd name="T60" fmla="*/ 26 w 140"/>
                      <a:gd name="T61" fmla="*/ 107 h 149"/>
                      <a:gd name="T62" fmla="*/ 39 w 140"/>
                      <a:gd name="T63" fmla="*/ 134 h 149"/>
                      <a:gd name="T64" fmla="*/ 50 w 140"/>
                      <a:gd name="T65" fmla="*/ 143 h 149"/>
                      <a:gd name="T66" fmla="*/ 57 w 140"/>
                      <a:gd name="T67" fmla="*/ 132 h 149"/>
                      <a:gd name="T68" fmla="*/ 65 w 140"/>
                      <a:gd name="T69" fmla="*/ 107 h 149"/>
                      <a:gd name="T70" fmla="*/ 81 w 140"/>
                      <a:gd name="T71" fmla="*/ 93 h 149"/>
                      <a:gd name="T72" fmla="*/ 91 w 140"/>
                      <a:gd name="T73" fmla="*/ 84 h 149"/>
                      <a:gd name="T74" fmla="*/ 98 w 140"/>
                      <a:gd name="T75" fmla="*/ 74 h 149"/>
                      <a:gd name="T76" fmla="*/ 101 w 140"/>
                      <a:gd name="T77" fmla="*/ 78 h 149"/>
                      <a:gd name="T78" fmla="*/ 100 w 140"/>
                      <a:gd name="T79" fmla="*/ 58 h 149"/>
                      <a:gd name="T80" fmla="*/ 104 w 140"/>
                      <a:gd name="T81" fmla="*/ 57 h 149"/>
                      <a:gd name="T82" fmla="*/ 114 w 140"/>
                      <a:gd name="T83" fmla="*/ 60 h 149"/>
                      <a:gd name="T84" fmla="*/ 115 w 140"/>
                      <a:gd name="T85" fmla="*/ 68 h 1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40" h="149">
                        <a:moveTo>
                          <a:pt x="117" y="76"/>
                        </a:moveTo>
                        <a:cubicBezTo>
                          <a:pt x="121" y="77"/>
                          <a:pt x="119" y="73"/>
                          <a:pt x="120" y="71"/>
                        </a:cubicBezTo>
                        <a:cubicBezTo>
                          <a:pt x="120" y="69"/>
                          <a:pt x="121" y="67"/>
                          <a:pt x="121" y="66"/>
                        </a:cubicBezTo>
                        <a:cubicBezTo>
                          <a:pt x="122" y="65"/>
                          <a:pt x="124" y="67"/>
                          <a:pt x="125" y="65"/>
                        </a:cubicBezTo>
                        <a:cubicBezTo>
                          <a:pt x="126" y="63"/>
                          <a:pt x="126" y="61"/>
                          <a:pt x="126" y="59"/>
                        </a:cubicBezTo>
                        <a:cubicBezTo>
                          <a:pt x="127" y="57"/>
                          <a:pt x="129" y="56"/>
                          <a:pt x="129" y="54"/>
                        </a:cubicBezTo>
                        <a:cubicBezTo>
                          <a:pt x="129" y="52"/>
                          <a:pt x="132" y="50"/>
                          <a:pt x="133" y="49"/>
                        </a:cubicBezTo>
                        <a:cubicBezTo>
                          <a:pt x="136" y="46"/>
                          <a:pt x="135" y="49"/>
                          <a:pt x="137" y="50"/>
                        </a:cubicBezTo>
                        <a:cubicBezTo>
                          <a:pt x="137" y="50"/>
                          <a:pt x="137" y="46"/>
                          <a:pt x="137" y="46"/>
                        </a:cubicBezTo>
                        <a:cubicBezTo>
                          <a:pt x="137" y="45"/>
                          <a:pt x="140" y="45"/>
                          <a:pt x="138" y="43"/>
                        </a:cubicBezTo>
                        <a:cubicBezTo>
                          <a:pt x="137" y="43"/>
                          <a:pt x="135" y="43"/>
                          <a:pt x="134" y="43"/>
                        </a:cubicBezTo>
                        <a:cubicBezTo>
                          <a:pt x="134" y="42"/>
                          <a:pt x="135" y="41"/>
                          <a:pt x="135" y="41"/>
                        </a:cubicBezTo>
                        <a:cubicBezTo>
                          <a:pt x="136" y="40"/>
                          <a:pt x="135" y="39"/>
                          <a:pt x="134" y="38"/>
                        </a:cubicBezTo>
                        <a:cubicBezTo>
                          <a:pt x="133" y="37"/>
                          <a:pt x="133" y="37"/>
                          <a:pt x="132" y="38"/>
                        </a:cubicBezTo>
                        <a:cubicBezTo>
                          <a:pt x="130" y="39"/>
                          <a:pt x="129" y="38"/>
                          <a:pt x="127" y="37"/>
                        </a:cubicBezTo>
                        <a:cubicBezTo>
                          <a:pt x="126" y="37"/>
                          <a:pt x="124" y="39"/>
                          <a:pt x="124" y="40"/>
                        </a:cubicBezTo>
                        <a:cubicBezTo>
                          <a:pt x="123" y="41"/>
                          <a:pt x="122" y="40"/>
                          <a:pt x="121" y="41"/>
                        </a:cubicBezTo>
                        <a:cubicBezTo>
                          <a:pt x="120" y="41"/>
                          <a:pt x="119" y="42"/>
                          <a:pt x="119" y="43"/>
                        </a:cubicBezTo>
                        <a:cubicBezTo>
                          <a:pt x="117" y="45"/>
                          <a:pt x="116" y="46"/>
                          <a:pt x="114" y="45"/>
                        </a:cubicBezTo>
                        <a:cubicBezTo>
                          <a:pt x="113" y="46"/>
                          <a:pt x="114" y="48"/>
                          <a:pt x="115" y="49"/>
                        </a:cubicBezTo>
                        <a:cubicBezTo>
                          <a:pt x="117" y="53"/>
                          <a:pt x="108" y="50"/>
                          <a:pt x="106" y="51"/>
                        </a:cubicBezTo>
                        <a:cubicBezTo>
                          <a:pt x="105" y="52"/>
                          <a:pt x="102" y="51"/>
                          <a:pt x="101" y="50"/>
                        </a:cubicBezTo>
                        <a:cubicBezTo>
                          <a:pt x="100" y="49"/>
                          <a:pt x="101" y="47"/>
                          <a:pt x="101" y="47"/>
                        </a:cubicBezTo>
                        <a:cubicBezTo>
                          <a:pt x="101" y="47"/>
                          <a:pt x="101" y="44"/>
                          <a:pt x="100" y="45"/>
                        </a:cubicBezTo>
                        <a:cubicBezTo>
                          <a:pt x="98" y="45"/>
                          <a:pt x="96" y="45"/>
                          <a:pt x="96" y="48"/>
                        </a:cubicBezTo>
                        <a:cubicBezTo>
                          <a:pt x="97" y="49"/>
                          <a:pt x="98" y="52"/>
                          <a:pt x="97" y="52"/>
                        </a:cubicBezTo>
                        <a:cubicBezTo>
                          <a:pt x="95" y="52"/>
                          <a:pt x="94" y="54"/>
                          <a:pt x="92" y="52"/>
                        </a:cubicBezTo>
                        <a:cubicBezTo>
                          <a:pt x="91" y="50"/>
                          <a:pt x="90" y="53"/>
                          <a:pt x="89" y="52"/>
                        </a:cubicBezTo>
                        <a:cubicBezTo>
                          <a:pt x="86" y="51"/>
                          <a:pt x="85" y="51"/>
                          <a:pt x="82" y="50"/>
                        </a:cubicBezTo>
                        <a:cubicBezTo>
                          <a:pt x="80" y="49"/>
                          <a:pt x="79" y="47"/>
                          <a:pt x="77" y="47"/>
                        </a:cubicBezTo>
                        <a:cubicBezTo>
                          <a:pt x="74" y="48"/>
                          <a:pt x="74" y="47"/>
                          <a:pt x="72" y="46"/>
                        </a:cubicBezTo>
                        <a:cubicBezTo>
                          <a:pt x="70" y="45"/>
                          <a:pt x="68" y="46"/>
                          <a:pt x="67" y="45"/>
                        </a:cubicBezTo>
                        <a:cubicBezTo>
                          <a:pt x="65" y="43"/>
                          <a:pt x="63" y="42"/>
                          <a:pt x="62" y="41"/>
                        </a:cubicBezTo>
                        <a:cubicBezTo>
                          <a:pt x="60" y="40"/>
                          <a:pt x="59" y="40"/>
                          <a:pt x="60" y="38"/>
                        </a:cubicBezTo>
                        <a:cubicBezTo>
                          <a:pt x="61" y="37"/>
                          <a:pt x="60" y="35"/>
                          <a:pt x="62" y="34"/>
                        </a:cubicBezTo>
                        <a:cubicBezTo>
                          <a:pt x="64" y="33"/>
                          <a:pt x="65" y="34"/>
                          <a:pt x="63" y="32"/>
                        </a:cubicBezTo>
                        <a:cubicBezTo>
                          <a:pt x="61" y="31"/>
                          <a:pt x="59" y="29"/>
                          <a:pt x="57" y="28"/>
                        </a:cubicBezTo>
                        <a:cubicBezTo>
                          <a:pt x="56" y="28"/>
                          <a:pt x="55" y="26"/>
                          <a:pt x="53" y="26"/>
                        </a:cubicBezTo>
                        <a:cubicBezTo>
                          <a:pt x="53" y="26"/>
                          <a:pt x="53" y="23"/>
                          <a:pt x="52" y="22"/>
                        </a:cubicBezTo>
                        <a:cubicBezTo>
                          <a:pt x="47" y="17"/>
                          <a:pt x="57" y="23"/>
                          <a:pt x="57" y="19"/>
                        </a:cubicBezTo>
                        <a:cubicBezTo>
                          <a:pt x="57" y="17"/>
                          <a:pt x="56" y="17"/>
                          <a:pt x="54" y="15"/>
                        </a:cubicBezTo>
                        <a:cubicBezTo>
                          <a:pt x="53" y="14"/>
                          <a:pt x="53" y="13"/>
                          <a:pt x="55" y="12"/>
                        </a:cubicBezTo>
                        <a:cubicBezTo>
                          <a:pt x="57" y="12"/>
                          <a:pt x="56" y="9"/>
                          <a:pt x="58" y="8"/>
                        </a:cubicBezTo>
                        <a:cubicBezTo>
                          <a:pt x="59" y="7"/>
                          <a:pt x="61" y="6"/>
                          <a:pt x="60" y="4"/>
                        </a:cubicBezTo>
                        <a:cubicBezTo>
                          <a:pt x="58" y="1"/>
                          <a:pt x="53" y="0"/>
                          <a:pt x="50" y="2"/>
                        </a:cubicBezTo>
                        <a:cubicBezTo>
                          <a:pt x="49" y="3"/>
                          <a:pt x="49" y="3"/>
                          <a:pt x="47" y="4"/>
                        </a:cubicBezTo>
                        <a:cubicBezTo>
                          <a:pt x="46" y="4"/>
                          <a:pt x="46" y="6"/>
                          <a:pt x="45" y="7"/>
                        </a:cubicBezTo>
                        <a:cubicBezTo>
                          <a:pt x="43" y="8"/>
                          <a:pt x="41" y="7"/>
                          <a:pt x="40" y="8"/>
                        </a:cubicBezTo>
                        <a:cubicBezTo>
                          <a:pt x="39" y="9"/>
                          <a:pt x="37" y="9"/>
                          <a:pt x="35" y="8"/>
                        </a:cubicBezTo>
                        <a:cubicBezTo>
                          <a:pt x="33" y="8"/>
                          <a:pt x="32" y="7"/>
                          <a:pt x="30" y="8"/>
                        </a:cubicBezTo>
                        <a:cubicBezTo>
                          <a:pt x="28" y="8"/>
                          <a:pt x="29" y="11"/>
                          <a:pt x="30" y="12"/>
                        </a:cubicBezTo>
                        <a:cubicBezTo>
                          <a:pt x="30" y="14"/>
                          <a:pt x="30" y="16"/>
                          <a:pt x="30" y="17"/>
                        </a:cubicBezTo>
                        <a:cubicBezTo>
                          <a:pt x="31" y="19"/>
                          <a:pt x="33" y="19"/>
                          <a:pt x="35" y="20"/>
                        </a:cubicBezTo>
                        <a:cubicBezTo>
                          <a:pt x="36" y="22"/>
                          <a:pt x="34" y="22"/>
                          <a:pt x="33" y="22"/>
                        </a:cubicBezTo>
                        <a:cubicBezTo>
                          <a:pt x="32" y="24"/>
                          <a:pt x="33" y="26"/>
                          <a:pt x="33" y="28"/>
                        </a:cubicBezTo>
                        <a:cubicBezTo>
                          <a:pt x="33" y="29"/>
                          <a:pt x="31" y="29"/>
                          <a:pt x="31" y="29"/>
                        </a:cubicBezTo>
                        <a:cubicBezTo>
                          <a:pt x="29" y="30"/>
                          <a:pt x="31" y="33"/>
                          <a:pt x="29" y="33"/>
                        </a:cubicBezTo>
                        <a:cubicBezTo>
                          <a:pt x="27" y="34"/>
                          <a:pt x="26" y="35"/>
                          <a:pt x="26" y="36"/>
                        </a:cubicBezTo>
                        <a:cubicBezTo>
                          <a:pt x="25" y="38"/>
                          <a:pt x="24" y="38"/>
                          <a:pt x="22" y="39"/>
                        </a:cubicBezTo>
                        <a:cubicBezTo>
                          <a:pt x="20" y="40"/>
                          <a:pt x="20" y="43"/>
                          <a:pt x="19" y="44"/>
                        </a:cubicBezTo>
                        <a:cubicBezTo>
                          <a:pt x="18" y="46"/>
                          <a:pt x="16" y="45"/>
                          <a:pt x="15" y="47"/>
                        </a:cubicBezTo>
                        <a:cubicBezTo>
                          <a:pt x="13" y="48"/>
                          <a:pt x="12" y="44"/>
                          <a:pt x="11" y="46"/>
                        </a:cubicBezTo>
                        <a:cubicBezTo>
                          <a:pt x="10" y="47"/>
                          <a:pt x="6" y="49"/>
                          <a:pt x="7" y="50"/>
                        </a:cubicBezTo>
                        <a:cubicBezTo>
                          <a:pt x="7" y="52"/>
                          <a:pt x="10" y="52"/>
                          <a:pt x="10" y="54"/>
                        </a:cubicBezTo>
                        <a:cubicBezTo>
                          <a:pt x="9" y="57"/>
                          <a:pt x="11" y="57"/>
                          <a:pt x="13" y="58"/>
                        </a:cubicBezTo>
                        <a:cubicBezTo>
                          <a:pt x="13" y="60"/>
                          <a:pt x="14" y="62"/>
                          <a:pt x="14" y="64"/>
                        </a:cubicBezTo>
                        <a:cubicBezTo>
                          <a:pt x="14" y="64"/>
                          <a:pt x="11" y="64"/>
                          <a:pt x="10" y="64"/>
                        </a:cubicBezTo>
                        <a:cubicBezTo>
                          <a:pt x="9" y="64"/>
                          <a:pt x="8" y="65"/>
                          <a:pt x="7" y="65"/>
                        </a:cubicBezTo>
                        <a:cubicBezTo>
                          <a:pt x="7" y="65"/>
                          <a:pt x="6" y="64"/>
                          <a:pt x="5" y="64"/>
                        </a:cubicBezTo>
                        <a:cubicBezTo>
                          <a:pt x="4" y="64"/>
                          <a:pt x="0" y="66"/>
                          <a:pt x="0" y="67"/>
                        </a:cubicBezTo>
                        <a:cubicBezTo>
                          <a:pt x="2" y="69"/>
                          <a:pt x="3" y="70"/>
                          <a:pt x="5" y="72"/>
                        </a:cubicBezTo>
                        <a:cubicBezTo>
                          <a:pt x="5" y="72"/>
                          <a:pt x="11" y="72"/>
                          <a:pt x="11" y="72"/>
                        </a:cubicBezTo>
                        <a:cubicBezTo>
                          <a:pt x="11" y="73"/>
                          <a:pt x="9" y="74"/>
                          <a:pt x="8" y="74"/>
                        </a:cubicBezTo>
                        <a:cubicBezTo>
                          <a:pt x="7" y="75"/>
                          <a:pt x="4" y="73"/>
                          <a:pt x="4" y="75"/>
                        </a:cubicBezTo>
                        <a:cubicBezTo>
                          <a:pt x="4" y="77"/>
                          <a:pt x="9" y="80"/>
                          <a:pt x="11" y="82"/>
                        </a:cubicBezTo>
                        <a:cubicBezTo>
                          <a:pt x="12" y="83"/>
                          <a:pt x="13" y="83"/>
                          <a:pt x="15" y="83"/>
                        </a:cubicBezTo>
                        <a:cubicBezTo>
                          <a:pt x="17" y="82"/>
                          <a:pt x="20" y="81"/>
                          <a:pt x="21" y="79"/>
                        </a:cubicBezTo>
                        <a:cubicBezTo>
                          <a:pt x="21" y="79"/>
                          <a:pt x="20" y="78"/>
                          <a:pt x="19" y="78"/>
                        </a:cubicBezTo>
                        <a:cubicBezTo>
                          <a:pt x="19" y="77"/>
                          <a:pt x="20" y="77"/>
                          <a:pt x="20" y="77"/>
                        </a:cubicBezTo>
                        <a:cubicBezTo>
                          <a:pt x="21" y="76"/>
                          <a:pt x="20" y="75"/>
                          <a:pt x="21" y="75"/>
                        </a:cubicBezTo>
                        <a:cubicBezTo>
                          <a:pt x="21" y="75"/>
                          <a:pt x="23" y="75"/>
                          <a:pt x="23" y="75"/>
                        </a:cubicBezTo>
                        <a:cubicBezTo>
                          <a:pt x="23" y="76"/>
                          <a:pt x="21" y="76"/>
                          <a:pt x="22" y="77"/>
                        </a:cubicBezTo>
                        <a:cubicBezTo>
                          <a:pt x="22" y="77"/>
                          <a:pt x="23" y="77"/>
                          <a:pt x="23" y="77"/>
                        </a:cubicBezTo>
                        <a:cubicBezTo>
                          <a:pt x="23" y="78"/>
                          <a:pt x="22" y="78"/>
                          <a:pt x="22" y="78"/>
                        </a:cubicBezTo>
                        <a:cubicBezTo>
                          <a:pt x="21" y="78"/>
                          <a:pt x="23" y="78"/>
                          <a:pt x="23" y="78"/>
                        </a:cubicBezTo>
                        <a:cubicBezTo>
                          <a:pt x="23" y="79"/>
                          <a:pt x="22" y="79"/>
                          <a:pt x="22" y="80"/>
                        </a:cubicBezTo>
                        <a:cubicBezTo>
                          <a:pt x="21" y="80"/>
                          <a:pt x="23" y="81"/>
                          <a:pt x="24" y="82"/>
                        </a:cubicBezTo>
                        <a:cubicBezTo>
                          <a:pt x="25" y="83"/>
                          <a:pt x="23" y="85"/>
                          <a:pt x="22" y="87"/>
                        </a:cubicBezTo>
                        <a:cubicBezTo>
                          <a:pt x="22" y="88"/>
                          <a:pt x="23" y="89"/>
                          <a:pt x="24" y="90"/>
                        </a:cubicBezTo>
                        <a:cubicBezTo>
                          <a:pt x="24" y="92"/>
                          <a:pt x="24" y="93"/>
                          <a:pt x="24" y="95"/>
                        </a:cubicBezTo>
                        <a:cubicBezTo>
                          <a:pt x="24" y="97"/>
                          <a:pt x="23" y="100"/>
                          <a:pt x="23" y="101"/>
                        </a:cubicBezTo>
                        <a:cubicBezTo>
                          <a:pt x="23" y="101"/>
                          <a:pt x="24" y="99"/>
                          <a:pt x="24" y="99"/>
                        </a:cubicBezTo>
                        <a:cubicBezTo>
                          <a:pt x="25" y="100"/>
                          <a:pt x="26" y="106"/>
                          <a:pt x="26" y="107"/>
                        </a:cubicBezTo>
                        <a:cubicBezTo>
                          <a:pt x="27" y="109"/>
                          <a:pt x="29" y="112"/>
                          <a:pt x="30" y="115"/>
                        </a:cubicBezTo>
                        <a:cubicBezTo>
                          <a:pt x="31" y="118"/>
                          <a:pt x="31" y="121"/>
                          <a:pt x="32" y="124"/>
                        </a:cubicBezTo>
                        <a:cubicBezTo>
                          <a:pt x="34" y="128"/>
                          <a:pt x="37" y="131"/>
                          <a:pt x="39" y="134"/>
                        </a:cubicBezTo>
                        <a:cubicBezTo>
                          <a:pt x="40" y="137"/>
                          <a:pt x="40" y="140"/>
                          <a:pt x="41" y="143"/>
                        </a:cubicBezTo>
                        <a:cubicBezTo>
                          <a:pt x="43" y="146"/>
                          <a:pt x="45" y="149"/>
                          <a:pt x="48" y="146"/>
                        </a:cubicBezTo>
                        <a:cubicBezTo>
                          <a:pt x="50" y="145"/>
                          <a:pt x="50" y="144"/>
                          <a:pt x="50" y="143"/>
                        </a:cubicBezTo>
                        <a:cubicBezTo>
                          <a:pt x="50" y="141"/>
                          <a:pt x="52" y="140"/>
                          <a:pt x="53" y="139"/>
                        </a:cubicBezTo>
                        <a:cubicBezTo>
                          <a:pt x="54" y="138"/>
                          <a:pt x="56" y="138"/>
                          <a:pt x="57" y="137"/>
                        </a:cubicBezTo>
                        <a:cubicBezTo>
                          <a:pt x="58" y="136"/>
                          <a:pt x="57" y="133"/>
                          <a:pt x="57" y="132"/>
                        </a:cubicBezTo>
                        <a:cubicBezTo>
                          <a:pt x="56" y="128"/>
                          <a:pt x="61" y="125"/>
                          <a:pt x="60" y="122"/>
                        </a:cubicBezTo>
                        <a:cubicBezTo>
                          <a:pt x="59" y="119"/>
                          <a:pt x="58" y="116"/>
                          <a:pt x="58" y="113"/>
                        </a:cubicBezTo>
                        <a:cubicBezTo>
                          <a:pt x="58" y="109"/>
                          <a:pt x="62" y="108"/>
                          <a:pt x="65" y="107"/>
                        </a:cubicBezTo>
                        <a:cubicBezTo>
                          <a:pt x="66" y="106"/>
                          <a:pt x="69" y="106"/>
                          <a:pt x="69" y="105"/>
                        </a:cubicBezTo>
                        <a:cubicBezTo>
                          <a:pt x="70" y="103"/>
                          <a:pt x="71" y="102"/>
                          <a:pt x="72" y="101"/>
                        </a:cubicBezTo>
                        <a:cubicBezTo>
                          <a:pt x="75" y="98"/>
                          <a:pt x="78" y="95"/>
                          <a:pt x="81" y="93"/>
                        </a:cubicBezTo>
                        <a:cubicBezTo>
                          <a:pt x="82" y="92"/>
                          <a:pt x="83" y="90"/>
                          <a:pt x="84" y="89"/>
                        </a:cubicBezTo>
                        <a:cubicBezTo>
                          <a:pt x="85" y="88"/>
                          <a:pt x="87" y="88"/>
                          <a:pt x="88" y="87"/>
                        </a:cubicBezTo>
                        <a:cubicBezTo>
                          <a:pt x="89" y="86"/>
                          <a:pt x="90" y="85"/>
                          <a:pt x="91" y="84"/>
                        </a:cubicBezTo>
                        <a:cubicBezTo>
                          <a:pt x="92" y="83"/>
                          <a:pt x="90" y="82"/>
                          <a:pt x="90" y="81"/>
                        </a:cubicBezTo>
                        <a:cubicBezTo>
                          <a:pt x="91" y="79"/>
                          <a:pt x="94" y="79"/>
                          <a:pt x="95" y="78"/>
                        </a:cubicBezTo>
                        <a:cubicBezTo>
                          <a:pt x="96" y="78"/>
                          <a:pt x="98" y="75"/>
                          <a:pt x="98" y="74"/>
                        </a:cubicBezTo>
                        <a:cubicBezTo>
                          <a:pt x="98" y="76"/>
                          <a:pt x="96" y="76"/>
                          <a:pt x="97" y="78"/>
                        </a:cubicBezTo>
                        <a:cubicBezTo>
                          <a:pt x="99" y="79"/>
                          <a:pt x="100" y="76"/>
                          <a:pt x="100" y="76"/>
                        </a:cubicBezTo>
                        <a:cubicBezTo>
                          <a:pt x="101" y="77"/>
                          <a:pt x="100" y="78"/>
                          <a:pt x="101" y="78"/>
                        </a:cubicBezTo>
                        <a:cubicBezTo>
                          <a:pt x="102" y="75"/>
                          <a:pt x="101" y="72"/>
                          <a:pt x="99" y="69"/>
                        </a:cubicBezTo>
                        <a:cubicBezTo>
                          <a:pt x="98" y="67"/>
                          <a:pt x="96" y="65"/>
                          <a:pt x="97" y="62"/>
                        </a:cubicBezTo>
                        <a:cubicBezTo>
                          <a:pt x="98" y="59"/>
                          <a:pt x="103" y="61"/>
                          <a:pt x="100" y="58"/>
                        </a:cubicBezTo>
                        <a:cubicBezTo>
                          <a:pt x="99" y="57"/>
                          <a:pt x="97" y="56"/>
                          <a:pt x="98" y="54"/>
                        </a:cubicBezTo>
                        <a:cubicBezTo>
                          <a:pt x="99" y="53"/>
                          <a:pt x="100" y="54"/>
                          <a:pt x="102" y="55"/>
                        </a:cubicBezTo>
                        <a:cubicBezTo>
                          <a:pt x="103" y="56"/>
                          <a:pt x="104" y="55"/>
                          <a:pt x="104" y="57"/>
                        </a:cubicBezTo>
                        <a:cubicBezTo>
                          <a:pt x="104" y="58"/>
                          <a:pt x="104" y="59"/>
                          <a:pt x="106" y="60"/>
                        </a:cubicBezTo>
                        <a:cubicBezTo>
                          <a:pt x="107" y="60"/>
                          <a:pt x="109" y="60"/>
                          <a:pt x="110" y="60"/>
                        </a:cubicBezTo>
                        <a:cubicBezTo>
                          <a:pt x="111" y="60"/>
                          <a:pt x="113" y="61"/>
                          <a:pt x="114" y="60"/>
                        </a:cubicBezTo>
                        <a:cubicBezTo>
                          <a:pt x="119" y="59"/>
                          <a:pt x="115" y="65"/>
                          <a:pt x="113" y="66"/>
                        </a:cubicBezTo>
                        <a:cubicBezTo>
                          <a:pt x="110" y="66"/>
                          <a:pt x="112" y="70"/>
                          <a:pt x="112" y="71"/>
                        </a:cubicBezTo>
                        <a:cubicBezTo>
                          <a:pt x="113" y="71"/>
                          <a:pt x="115" y="67"/>
                          <a:pt x="115" y="68"/>
                        </a:cubicBezTo>
                        <a:cubicBezTo>
                          <a:pt x="115" y="71"/>
                          <a:pt x="117" y="74"/>
                          <a:pt x="117" y="7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25" name="Freeform 702">
                    <a:extLst>
                      <a:ext uri="{FF2B5EF4-FFF2-40B4-BE49-F238E27FC236}">
                        <a16:creationId xmlns:a16="http://schemas.microsoft.com/office/drawing/2014/main" xmlns="" id="{6328526C-DBFD-EB4E-8C6C-685549BCF5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926311" y="7669658"/>
                    <a:ext cx="382165" cy="917438"/>
                  </a:xfrm>
                  <a:custGeom>
                    <a:avLst/>
                    <a:gdLst>
                      <a:gd name="T0" fmla="*/ 37 w 41"/>
                      <a:gd name="T1" fmla="*/ 37 h 98"/>
                      <a:gd name="T2" fmla="*/ 34 w 41"/>
                      <a:gd name="T3" fmla="*/ 35 h 98"/>
                      <a:gd name="T4" fmla="*/ 31 w 41"/>
                      <a:gd name="T5" fmla="*/ 29 h 98"/>
                      <a:gd name="T6" fmla="*/ 32 w 41"/>
                      <a:gd name="T7" fmla="*/ 25 h 98"/>
                      <a:gd name="T8" fmla="*/ 25 w 41"/>
                      <a:gd name="T9" fmla="*/ 22 h 98"/>
                      <a:gd name="T10" fmla="*/ 30 w 41"/>
                      <a:gd name="T11" fmla="*/ 10 h 98"/>
                      <a:gd name="T12" fmla="*/ 28 w 41"/>
                      <a:gd name="T13" fmla="*/ 6 h 98"/>
                      <a:gd name="T14" fmla="*/ 23 w 41"/>
                      <a:gd name="T15" fmla="*/ 2 h 98"/>
                      <a:gd name="T16" fmla="*/ 22 w 41"/>
                      <a:gd name="T17" fmla="*/ 9 h 98"/>
                      <a:gd name="T18" fmla="*/ 18 w 41"/>
                      <a:gd name="T19" fmla="*/ 9 h 98"/>
                      <a:gd name="T20" fmla="*/ 13 w 41"/>
                      <a:gd name="T21" fmla="*/ 15 h 98"/>
                      <a:gd name="T22" fmla="*/ 11 w 41"/>
                      <a:gd name="T23" fmla="*/ 21 h 98"/>
                      <a:gd name="T24" fmla="*/ 6 w 41"/>
                      <a:gd name="T25" fmla="*/ 25 h 98"/>
                      <a:gd name="T26" fmla="*/ 2 w 41"/>
                      <a:gd name="T27" fmla="*/ 35 h 98"/>
                      <a:gd name="T28" fmla="*/ 0 w 41"/>
                      <a:gd name="T29" fmla="*/ 40 h 98"/>
                      <a:gd name="T30" fmla="*/ 4 w 41"/>
                      <a:gd name="T31" fmla="*/ 44 h 98"/>
                      <a:gd name="T32" fmla="*/ 7 w 41"/>
                      <a:gd name="T33" fmla="*/ 52 h 98"/>
                      <a:gd name="T34" fmla="*/ 11 w 41"/>
                      <a:gd name="T35" fmla="*/ 58 h 98"/>
                      <a:gd name="T36" fmla="*/ 11 w 41"/>
                      <a:gd name="T37" fmla="*/ 64 h 98"/>
                      <a:gd name="T38" fmla="*/ 12 w 41"/>
                      <a:gd name="T39" fmla="*/ 66 h 98"/>
                      <a:gd name="T40" fmla="*/ 14 w 41"/>
                      <a:gd name="T41" fmla="*/ 66 h 98"/>
                      <a:gd name="T42" fmla="*/ 17 w 41"/>
                      <a:gd name="T43" fmla="*/ 65 h 98"/>
                      <a:gd name="T44" fmla="*/ 22 w 41"/>
                      <a:gd name="T45" fmla="*/ 64 h 98"/>
                      <a:gd name="T46" fmla="*/ 25 w 41"/>
                      <a:gd name="T47" fmla="*/ 72 h 98"/>
                      <a:gd name="T48" fmla="*/ 29 w 41"/>
                      <a:gd name="T49" fmla="*/ 80 h 98"/>
                      <a:gd name="T50" fmla="*/ 30 w 41"/>
                      <a:gd name="T51" fmla="*/ 85 h 98"/>
                      <a:gd name="T52" fmla="*/ 29 w 41"/>
                      <a:gd name="T53" fmla="*/ 88 h 98"/>
                      <a:gd name="T54" fmla="*/ 29 w 41"/>
                      <a:gd name="T55" fmla="*/ 98 h 98"/>
                      <a:gd name="T56" fmla="*/ 34 w 41"/>
                      <a:gd name="T57" fmla="*/ 85 h 98"/>
                      <a:gd name="T58" fmla="*/ 28 w 41"/>
                      <a:gd name="T59" fmla="*/ 71 h 98"/>
                      <a:gd name="T60" fmla="*/ 30 w 41"/>
                      <a:gd name="T61" fmla="*/ 65 h 98"/>
                      <a:gd name="T62" fmla="*/ 26 w 41"/>
                      <a:gd name="T63" fmla="*/ 49 h 98"/>
                      <a:gd name="T64" fmla="*/ 34 w 41"/>
                      <a:gd name="T65" fmla="*/ 44 h 98"/>
                      <a:gd name="T66" fmla="*/ 41 w 41"/>
                      <a:gd name="T67" fmla="*/ 38 h 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41" h="98">
                        <a:moveTo>
                          <a:pt x="39" y="38"/>
                        </a:moveTo>
                        <a:cubicBezTo>
                          <a:pt x="38" y="38"/>
                          <a:pt x="37" y="39"/>
                          <a:pt x="37" y="37"/>
                        </a:cubicBezTo>
                        <a:cubicBezTo>
                          <a:pt x="37" y="37"/>
                          <a:pt x="37" y="36"/>
                          <a:pt x="37" y="36"/>
                        </a:cubicBezTo>
                        <a:cubicBezTo>
                          <a:pt x="37" y="35"/>
                          <a:pt x="34" y="35"/>
                          <a:pt x="34" y="35"/>
                        </a:cubicBezTo>
                        <a:cubicBezTo>
                          <a:pt x="33" y="34"/>
                          <a:pt x="34" y="32"/>
                          <a:pt x="34" y="31"/>
                        </a:cubicBezTo>
                        <a:cubicBezTo>
                          <a:pt x="35" y="29"/>
                          <a:pt x="32" y="30"/>
                          <a:pt x="31" y="29"/>
                        </a:cubicBezTo>
                        <a:cubicBezTo>
                          <a:pt x="31" y="28"/>
                          <a:pt x="30" y="28"/>
                          <a:pt x="30" y="27"/>
                        </a:cubicBezTo>
                        <a:cubicBezTo>
                          <a:pt x="30" y="26"/>
                          <a:pt x="32" y="25"/>
                          <a:pt x="32" y="25"/>
                        </a:cubicBezTo>
                        <a:cubicBezTo>
                          <a:pt x="31" y="23"/>
                          <a:pt x="25" y="26"/>
                          <a:pt x="24" y="25"/>
                        </a:cubicBezTo>
                        <a:cubicBezTo>
                          <a:pt x="24" y="25"/>
                          <a:pt x="25" y="23"/>
                          <a:pt x="25" y="22"/>
                        </a:cubicBezTo>
                        <a:cubicBezTo>
                          <a:pt x="24" y="21"/>
                          <a:pt x="27" y="19"/>
                          <a:pt x="27" y="18"/>
                        </a:cubicBezTo>
                        <a:cubicBezTo>
                          <a:pt x="29" y="15"/>
                          <a:pt x="31" y="13"/>
                          <a:pt x="30" y="10"/>
                        </a:cubicBezTo>
                        <a:cubicBezTo>
                          <a:pt x="30" y="9"/>
                          <a:pt x="31" y="8"/>
                          <a:pt x="31" y="7"/>
                        </a:cubicBezTo>
                        <a:cubicBezTo>
                          <a:pt x="31" y="5"/>
                          <a:pt x="29" y="7"/>
                          <a:pt x="28" y="6"/>
                        </a:cubicBezTo>
                        <a:cubicBezTo>
                          <a:pt x="28" y="4"/>
                          <a:pt x="27" y="3"/>
                          <a:pt x="27" y="2"/>
                        </a:cubicBezTo>
                        <a:cubicBezTo>
                          <a:pt x="25" y="0"/>
                          <a:pt x="25" y="3"/>
                          <a:pt x="23" y="2"/>
                        </a:cubicBezTo>
                        <a:cubicBezTo>
                          <a:pt x="24" y="4"/>
                          <a:pt x="22" y="4"/>
                          <a:pt x="22" y="5"/>
                        </a:cubicBezTo>
                        <a:cubicBezTo>
                          <a:pt x="22" y="5"/>
                          <a:pt x="22" y="9"/>
                          <a:pt x="22" y="9"/>
                        </a:cubicBezTo>
                        <a:cubicBezTo>
                          <a:pt x="21" y="9"/>
                          <a:pt x="21" y="7"/>
                          <a:pt x="21" y="7"/>
                        </a:cubicBezTo>
                        <a:cubicBezTo>
                          <a:pt x="19" y="7"/>
                          <a:pt x="18" y="8"/>
                          <a:pt x="18" y="9"/>
                        </a:cubicBezTo>
                        <a:cubicBezTo>
                          <a:pt x="17" y="10"/>
                          <a:pt x="15" y="10"/>
                          <a:pt x="14" y="11"/>
                        </a:cubicBezTo>
                        <a:cubicBezTo>
                          <a:pt x="13" y="12"/>
                          <a:pt x="14" y="14"/>
                          <a:pt x="13" y="15"/>
                        </a:cubicBezTo>
                        <a:cubicBezTo>
                          <a:pt x="13" y="16"/>
                          <a:pt x="12" y="17"/>
                          <a:pt x="11" y="18"/>
                        </a:cubicBezTo>
                        <a:cubicBezTo>
                          <a:pt x="11" y="19"/>
                          <a:pt x="11" y="20"/>
                          <a:pt x="11" y="21"/>
                        </a:cubicBezTo>
                        <a:cubicBezTo>
                          <a:pt x="11" y="23"/>
                          <a:pt x="10" y="25"/>
                          <a:pt x="9" y="25"/>
                        </a:cubicBezTo>
                        <a:cubicBezTo>
                          <a:pt x="8" y="25"/>
                          <a:pt x="7" y="25"/>
                          <a:pt x="6" y="25"/>
                        </a:cubicBezTo>
                        <a:cubicBezTo>
                          <a:pt x="5" y="27"/>
                          <a:pt x="6" y="35"/>
                          <a:pt x="4" y="35"/>
                        </a:cubicBezTo>
                        <a:cubicBezTo>
                          <a:pt x="4" y="35"/>
                          <a:pt x="2" y="35"/>
                          <a:pt x="2" y="35"/>
                        </a:cubicBezTo>
                        <a:cubicBezTo>
                          <a:pt x="2" y="36"/>
                          <a:pt x="2" y="37"/>
                          <a:pt x="2" y="37"/>
                        </a:cubicBezTo>
                        <a:cubicBezTo>
                          <a:pt x="2" y="38"/>
                          <a:pt x="1" y="39"/>
                          <a:pt x="0" y="40"/>
                        </a:cubicBezTo>
                        <a:cubicBezTo>
                          <a:pt x="0" y="41"/>
                          <a:pt x="4" y="46"/>
                          <a:pt x="5" y="47"/>
                        </a:cubicBezTo>
                        <a:cubicBezTo>
                          <a:pt x="5" y="47"/>
                          <a:pt x="4" y="44"/>
                          <a:pt x="4" y="44"/>
                        </a:cubicBezTo>
                        <a:cubicBezTo>
                          <a:pt x="4" y="44"/>
                          <a:pt x="7" y="48"/>
                          <a:pt x="7" y="48"/>
                        </a:cubicBezTo>
                        <a:cubicBezTo>
                          <a:pt x="8" y="50"/>
                          <a:pt x="6" y="50"/>
                          <a:pt x="7" y="52"/>
                        </a:cubicBezTo>
                        <a:cubicBezTo>
                          <a:pt x="6" y="51"/>
                          <a:pt x="8" y="51"/>
                          <a:pt x="9" y="52"/>
                        </a:cubicBezTo>
                        <a:cubicBezTo>
                          <a:pt x="10" y="54"/>
                          <a:pt x="11" y="56"/>
                          <a:pt x="11" y="58"/>
                        </a:cubicBezTo>
                        <a:cubicBezTo>
                          <a:pt x="11" y="58"/>
                          <a:pt x="10" y="67"/>
                          <a:pt x="10" y="67"/>
                        </a:cubicBezTo>
                        <a:cubicBezTo>
                          <a:pt x="11" y="67"/>
                          <a:pt x="11" y="64"/>
                          <a:pt x="11" y="64"/>
                        </a:cubicBezTo>
                        <a:cubicBezTo>
                          <a:pt x="11" y="64"/>
                          <a:pt x="11" y="67"/>
                          <a:pt x="11" y="67"/>
                        </a:cubicBezTo>
                        <a:cubicBezTo>
                          <a:pt x="11" y="67"/>
                          <a:pt x="12" y="66"/>
                          <a:pt x="12" y="66"/>
                        </a:cubicBezTo>
                        <a:cubicBezTo>
                          <a:pt x="12" y="66"/>
                          <a:pt x="12" y="68"/>
                          <a:pt x="12" y="68"/>
                        </a:cubicBezTo>
                        <a:cubicBezTo>
                          <a:pt x="13" y="68"/>
                          <a:pt x="13" y="66"/>
                          <a:pt x="14" y="66"/>
                        </a:cubicBezTo>
                        <a:cubicBezTo>
                          <a:pt x="14" y="66"/>
                          <a:pt x="14" y="67"/>
                          <a:pt x="14" y="67"/>
                        </a:cubicBezTo>
                        <a:cubicBezTo>
                          <a:pt x="14" y="67"/>
                          <a:pt x="17" y="66"/>
                          <a:pt x="17" y="65"/>
                        </a:cubicBezTo>
                        <a:cubicBezTo>
                          <a:pt x="18" y="65"/>
                          <a:pt x="23" y="62"/>
                          <a:pt x="21" y="61"/>
                        </a:cubicBezTo>
                        <a:cubicBezTo>
                          <a:pt x="22" y="61"/>
                          <a:pt x="21" y="63"/>
                          <a:pt x="22" y="64"/>
                        </a:cubicBezTo>
                        <a:cubicBezTo>
                          <a:pt x="23" y="64"/>
                          <a:pt x="24" y="64"/>
                          <a:pt x="24" y="65"/>
                        </a:cubicBezTo>
                        <a:cubicBezTo>
                          <a:pt x="25" y="67"/>
                          <a:pt x="25" y="70"/>
                          <a:pt x="25" y="72"/>
                        </a:cubicBezTo>
                        <a:cubicBezTo>
                          <a:pt x="26" y="75"/>
                          <a:pt x="26" y="77"/>
                          <a:pt x="28" y="79"/>
                        </a:cubicBezTo>
                        <a:cubicBezTo>
                          <a:pt x="28" y="79"/>
                          <a:pt x="29" y="80"/>
                          <a:pt x="29" y="80"/>
                        </a:cubicBezTo>
                        <a:cubicBezTo>
                          <a:pt x="29" y="82"/>
                          <a:pt x="30" y="82"/>
                          <a:pt x="30" y="82"/>
                        </a:cubicBezTo>
                        <a:cubicBezTo>
                          <a:pt x="31" y="83"/>
                          <a:pt x="29" y="85"/>
                          <a:pt x="30" y="85"/>
                        </a:cubicBezTo>
                        <a:cubicBezTo>
                          <a:pt x="30" y="85"/>
                          <a:pt x="30" y="85"/>
                          <a:pt x="31" y="85"/>
                        </a:cubicBezTo>
                        <a:cubicBezTo>
                          <a:pt x="31" y="86"/>
                          <a:pt x="29" y="87"/>
                          <a:pt x="29" y="88"/>
                        </a:cubicBezTo>
                        <a:cubicBezTo>
                          <a:pt x="29" y="90"/>
                          <a:pt x="30" y="88"/>
                          <a:pt x="31" y="89"/>
                        </a:cubicBezTo>
                        <a:cubicBezTo>
                          <a:pt x="31" y="89"/>
                          <a:pt x="29" y="97"/>
                          <a:pt x="29" y="98"/>
                        </a:cubicBezTo>
                        <a:cubicBezTo>
                          <a:pt x="31" y="96"/>
                          <a:pt x="32" y="92"/>
                          <a:pt x="33" y="90"/>
                        </a:cubicBezTo>
                        <a:cubicBezTo>
                          <a:pt x="34" y="88"/>
                          <a:pt x="35" y="87"/>
                          <a:pt x="34" y="85"/>
                        </a:cubicBezTo>
                        <a:cubicBezTo>
                          <a:pt x="33" y="83"/>
                          <a:pt x="33" y="82"/>
                          <a:pt x="33" y="80"/>
                        </a:cubicBezTo>
                        <a:cubicBezTo>
                          <a:pt x="32" y="78"/>
                          <a:pt x="27" y="74"/>
                          <a:pt x="28" y="71"/>
                        </a:cubicBezTo>
                        <a:cubicBezTo>
                          <a:pt x="28" y="71"/>
                          <a:pt x="30" y="70"/>
                          <a:pt x="30" y="69"/>
                        </a:cubicBezTo>
                        <a:cubicBezTo>
                          <a:pt x="29" y="67"/>
                          <a:pt x="30" y="67"/>
                          <a:pt x="30" y="65"/>
                        </a:cubicBezTo>
                        <a:cubicBezTo>
                          <a:pt x="31" y="62"/>
                          <a:pt x="27" y="60"/>
                          <a:pt x="26" y="58"/>
                        </a:cubicBezTo>
                        <a:cubicBezTo>
                          <a:pt x="23" y="56"/>
                          <a:pt x="25" y="52"/>
                          <a:pt x="26" y="49"/>
                        </a:cubicBezTo>
                        <a:cubicBezTo>
                          <a:pt x="26" y="47"/>
                          <a:pt x="27" y="47"/>
                          <a:pt x="29" y="47"/>
                        </a:cubicBezTo>
                        <a:cubicBezTo>
                          <a:pt x="31" y="47"/>
                          <a:pt x="33" y="45"/>
                          <a:pt x="34" y="44"/>
                        </a:cubicBezTo>
                        <a:cubicBezTo>
                          <a:pt x="36" y="43"/>
                          <a:pt x="37" y="44"/>
                          <a:pt x="39" y="42"/>
                        </a:cubicBezTo>
                        <a:cubicBezTo>
                          <a:pt x="40" y="40"/>
                          <a:pt x="41" y="39"/>
                          <a:pt x="41" y="38"/>
                        </a:cubicBezTo>
                        <a:cubicBezTo>
                          <a:pt x="41" y="38"/>
                          <a:pt x="40" y="38"/>
                          <a:pt x="39" y="3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26" name="Freeform 703">
                    <a:extLst>
                      <a:ext uri="{FF2B5EF4-FFF2-40B4-BE49-F238E27FC236}">
                        <a16:creationId xmlns:a16="http://schemas.microsoft.com/office/drawing/2014/main" xmlns="" id="{430A117E-D965-9F46-9D78-A89F24DDBE3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747967" y="7781150"/>
                    <a:ext cx="213379" cy="261215"/>
                  </a:xfrm>
                  <a:custGeom>
                    <a:avLst/>
                    <a:gdLst>
                      <a:gd name="T0" fmla="*/ 21 w 23"/>
                      <a:gd name="T1" fmla="*/ 26 h 28"/>
                      <a:gd name="T2" fmla="*/ 20 w 23"/>
                      <a:gd name="T3" fmla="*/ 17 h 28"/>
                      <a:gd name="T4" fmla="*/ 18 w 23"/>
                      <a:gd name="T5" fmla="*/ 16 h 28"/>
                      <a:gd name="T6" fmla="*/ 16 w 23"/>
                      <a:gd name="T7" fmla="*/ 18 h 28"/>
                      <a:gd name="T8" fmla="*/ 17 w 23"/>
                      <a:gd name="T9" fmla="*/ 13 h 28"/>
                      <a:gd name="T10" fmla="*/ 18 w 23"/>
                      <a:gd name="T11" fmla="*/ 7 h 28"/>
                      <a:gd name="T12" fmla="*/ 14 w 23"/>
                      <a:gd name="T13" fmla="*/ 7 h 28"/>
                      <a:gd name="T14" fmla="*/ 10 w 23"/>
                      <a:gd name="T15" fmla="*/ 7 h 28"/>
                      <a:gd name="T16" fmla="*/ 8 w 23"/>
                      <a:gd name="T17" fmla="*/ 4 h 28"/>
                      <a:gd name="T18" fmla="*/ 6 w 23"/>
                      <a:gd name="T19" fmla="*/ 2 h 28"/>
                      <a:gd name="T20" fmla="*/ 2 w 23"/>
                      <a:gd name="T21" fmla="*/ 1 h 28"/>
                      <a:gd name="T22" fmla="*/ 4 w 23"/>
                      <a:gd name="T23" fmla="*/ 5 h 28"/>
                      <a:gd name="T24" fmla="*/ 1 w 23"/>
                      <a:gd name="T25" fmla="*/ 9 h 28"/>
                      <a:gd name="T26" fmla="*/ 3 w 23"/>
                      <a:gd name="T27" fmla="*/ 16 h 28"/>
                      <a:gd name="T28" fmla="*/ 5 w 23"/>
                      <a:gd name="T29" fmla="*/ 25 h 28"/>
                      <a:gd name="T30" fmla="*/ 6 w 23"/>
                      <a:gd name="T31" fmla="*/ 22 h 28"/>
                      <a:gd name="T32" fmla="*/ 7 w 23"/>
                      <a:gd name="T33" fmla="*/ 24 h 28"/>
                      <a:gd name="T34" fmla="*/ 7 w 23"/>
                      <a:gd name="T35" fmla="*/ 23 h 28"/>
                      <a:gd name="T36" fmla="*/ 8 w 23"/>
                      <a:gd name="T37" fmla="*/ 21 h 28"/>
                      <a:gd name="T38" fmla="*/ 13 w 23"/>
                      <a:gd name="T39" fmla="*/ 22 h 28"/>
                      <a:gd name="T40" fmla="*/ 11 w 23"/>
                      <a:gd name="T41" fmla="*/ 16 h 28"/>
                      <a:gd name="T42" fmla="*/ 13 w 23"/>
                      <a:gd name="T43" fmla="*/ 19 h 28"/>
                      <a:gd name="T44" fmla="*/ 17 w 23"/>
                      <a:gd name="T45" fmla="*/ 20 h 28"/>
                      <a:gd name="T46" fmla="*/ 18 w 23"/>
                      <a:gd name="T47" fmla="*/ 22 h 28"/>
                      <a:gd name="T48" fmla="*/ 19 w 23"/>
                      <a:gd name="T49" fmla="*/ 28 h 28"/>
                      <a:gd name="T50" fmla="*/ 21 w 23"/>
                      <a:gd name="T51" fmla="*/ 26 h 28"/>
                      <a:gd name="T52" fmla="*/ 21 w 23"/>
                      <a:gd name="T53" fmla="*/ 26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23" h="28">
                        <a:moveTo>
                          <a:pt x="21" y="26"/>
                        </a:moveTo>
                        <a:cubicBezTo>
                          <a:pt x="22" y="24"/>
                          <a:pt x="20" y="19"/>
                          <a:pt x="20" y="17"/>
                        </a:cubicBezTo>
                        <a:cubicBezTo>
                          <a:pt x="20" y="17"/>
                          <a:pt x="19" y="13"/>
                          <a:pt x="18" y="16"/>
                        </a:cubicBezTo>
                        <a:cubicBezTo>
                          <a:pt x="18" y="16"/>
                          <a:pt x="17" y="17"/>
                          <a:pt x="16" y="18"/>
                        </a:cubicBezTo>
                        <a:cubicBezTo>
                          <a:pt x="16" y="17"/>
                          <a:pt x="14" y="13"/>
                          <a:pt x="17" y="13"/>
                        </a:cubicBezTo>
                        <a:cubicBezTo>
                          <a:pt x="19" y="12"/>
                          <a:pt x="23" y="6"/>
                          <a:pt x="18" y="7"/>
                        </a:cubicBezTo>
                        <a:cubicBezTo>
                          <a:pt x="17" y="8"/>
                          <a:pt x="15" y="7"/>
                          <a:pt x="14" y="7"/>
                        </a:cubicBezTo>
                        <a:cubicBezTo>
                          <a:pt x="13" y="7"/>
                          <a:pt x="11" y="7"/>
                          <a:pt x="10" y="7"/>
                        </a:cubicBezTo>
                        <a:cubicBezTo>
                          <a:pt x="8" y="6"/>
                          <a:pt x="8" y="5"/>
                          <a:pt x="8" y="4"/>
                        </a:cubicBezTo>
                        <a:cubicBezTo>
                          <a:pt x="8" y="2"/>
                          <a:pt x="7" y="3"/>
                          <a:pt x="6" y="2"/>
                        </a:cubicBezTo>
                        <a:cubicBezTo>
                          <a:pt x="4" y="1"/>
                          <a:pt x="3" y="0"/>
                          <a:pt x="2" y="1"/>
                        </a:cubicBezTo>
                        <a:cubicBezTo>
                          <a:pt x="1" y="3"/>
                          <a:pt x="3" y="4"/>
                          <a:pt x="4" y="5"/>
                        </a:cubicBezTo>
                        <a:cubicBezTo>
                          <a:pt x="7" y="8"/>
                          <a:pt x="2" y="6"/>
                          <a:pt x="1" y="9"/>
                        </a:cubicBezTo>
                        <a:cubicBezTo>
                          <a:pt x="0" y="12"/>
                          <a:pt x="2" y="14"/>
                          <a:pt x="3" y="16"/>
                        </a:cubicBezTo>
                        <a:cubicBezTo>
                          <a:pt x="5" y="19"/>
                          <a:pt x="6" y="22"/>
                          <a:pt x="5" y="25"/>
                        </a:cubicBezTo>
                        <a:cubicBezTo>
                          <a:pt x="6" y="26"/>
                          <a:pt x="6" y="23"/>
                          <a:pt x="6" y="22"/>
                        </a:cubicBezTo>
                        <a:cubicBezTo>
                          <a:pt x="6" y="23"/>
                          <a:pt x="6" y="24"/>
                          <a:pt x="7" y="24"/>
                        </a:cubicBezTo>
                        <a:cubicBezTo>
                          <a:pt x="7" y="24"/>
                          <a:pt x="7" y="23"/>
                          <a:pt x="7" y="23"/>
                        </a:cubicBezTo>
                        <a:cubicBezTo>
                          <a:pt x="8" y="26"/>
                          <a:pt x="8" y="23"/>
                          <a:pt x="8" y="21"/>
                        </a:cubicBezTo>
                        <a:cubicBezTo>
                          <a:pt x="8" y="22"/>
                          <a:pt x="12" y="25"/>
                          <a:pt x="13" y="22"/>
                        </a:cubicBezTo>
                        <a:cubicBezTo>
                          <a:pt x="13" y="21"/>
                          <a:pt x="12" y="16"/>
                          <a:pt x="11" y="16"/>
                        </a:cubicBezTo>
                        <a:cubicBezTo>
                          <a:pt x="12" y="16"/>
                          <a:pt x="13" y="18"/>
                          <a:pt x="13" y="19"/>
                        </a:cubicBezTo>
                        <a:cubicBezTo>
                          <a:pt x="14" y="20"/>
                          <a:pt x="17" y="18"/>
                          <a:pt x="17" y="20"/>
                        </a:cubicBezTo>
                        <a:cubicBezTo>
                          <a:pt x="17" y="21"/>
                          <a:pt x="18" y="20"/>
                          <a:pt x="18" y="22"/>
                        </a:cubicBezTo>
                        <a:cubicBezTo>
                          <a:pt x="18" y="24"/>
                          <a:pt x="18" y="26"/>
                          <a:pt x="19" y="28"/>
                        </a:cubicBezTo>
                        <a:cubicBezTo>
                          <a:pt x="20" y="27"/>
                          <a:pt x="20" y="27"/>
                          <a:pt x="21" y="26"/>
                        </a:cubicBezTo>
                        <a:cubicBezTo>
                          <a:pt x="22" y="25"/>
                          <a:pt x="20" y="27"/>
                          <a:pt x="21" y="2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27" name="Freeform 704">
                    <a:extLst>
                      <a:ext uri="{FF2B5EF4-FFF2-40B4-BE49-F238E27FC236}">
                        <a16:creationId xmlns:a16="http://schemas.microsoft.com/office/drawing/2014/main" xmlns="" id="{8A1AE52F-8280-EA4C-883A-226CCFBB4F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149241" y="8071036"/>
                    <a:ext cx="391721" cy="719934"/>
                  </a:xfrm>
                  <a:custGeom>
                    <a:avLst/>
                    <a:gdLst>
                      <a:gd name="T0" fmla="*/ 40 w 42"/>
                      <a:gd name="T1" fmla="*/ 30 h 77"/>
                      <a:gd name="T2" fmla="*/ 41 w 42"/>
                      <a:gd name="T3" fmla="*/ 27 h 77"/>
                      <a:gd name="T4" fmla="*/ 39 w 42"/>
                      <a:gd name="T5" fmla="*/ 24 h 77"/>
                      <a:gd name="T6" fmla="*/ 36 w 42"/>
                      <a:gd name="T7" fmla="*/ 20 h 77"/>
                      <a:gd name="T8" fmla="*/ 35 w 42"/>
                      <a:gd name="T9" fmla="*/ 15 h 77"/>
                      <a:gd name="T10" fmla="*/ 30 w 42"/>
                      <a:gd name="T11" fmla="*/ 12 h 77"/>
                      <a:gd name="T12" fmla="*/ 25 w 42"/>
                      <a:gd name="T13" fmla="*/ 14 h 77"/>
                      <a:gd name="T14" fmla="*/ 21 w 42"/>
                      <a:gd name="T15" fmla="*/ 14 h 77"/>
                      <a:gd name="T16" fmla="*/ 17 w 42"/>
                      <a:gd name="T17" fmla="*/ 16 h 77"/>
                      <a:gd name="T18" fmla="*/ 19 w 42"/>
                      <a:gd name="T19" fmla="*/ 12 h 77"/>
                      <a:gd name="T20" fmla="*/ 19 w 42"/>
                      <a:gd name="T21" fmla="*/ 9 h 77"/>
                      <a:gd name="T22" fmla="*/ 18 w 42"/>
                      <a:gd name="T23" fmla="*/ 5 h 77"/>
                      <a:gd name="T24" fmla="*/ 15 w 42"/>
                      <a:gd name="T25" fmla="*/ 4 h 77"/>
                      <a:gd name="T26" fmla="*/ 9 w 42"/>
                      <a:gd name="T27" fmla="*/ 1 h 77"/>
                      <a:gd name="T28" fmla="*/ 4 w 42"/>
                      <a:gd name="T29" fmla="*/ 4 h 77"/>
                      <a:gd name="T30" fmla="*/ 1 w 42"/>
                      <a:gd name="T31" fmla="*/ 8 h 77"/>
                      <a:gd name="T32" fmla="*/ 0 w 42"/>
                      <a:gd name="T33" fmla="*/ 13 h 77"/>
                      <a:gd name="T34" fmla="*/ 3 w 42"/>
                      <a:gd name="T35" fmla="*/ 16 h 77"/>
                      <a:gd name="T36" fmla="*/ 6 w 42"/>
                      <a:gd name="T37" fmla="*/ 20 h 77"/>
                      <a:gd name="T38" fmla="*/ 5 w 42"/>
                      <a:gd name="T39" fmla="*/ 24 h 77"/>
                      <a:gd name="T40" fmla="*/ 5 w 42"/>
                      <a:gd name="T41" fmla="*/ 27 h 77"/>
                      <a:gd name="T42" fmla="*/ 4 w 42"/>
                      <a:gd name="T43" fmla="*/ 28 h 77"/>
                      <a:gd name="T44" fmla="*/ 6 w 42"/>
                      <a:gd name="T45" fmla="*/ 33 h 77"/>
                      <a:gd name="T46" fmla="*/ 9 w 42"/>
                      <a:gd name="T47" fmla="*/ 37 h 77"/>
                      <a:gd name="T48" fmla="*/ 10 w 42"/>
                      <a:gd name="T49" fmla="*/ 42 h 77"/>
                      <a:gd name="T50" fmla="*/ 6 w 42"/>
                      <a:gd name="T51" fmla="*/ 52 h 77"/>
                      <a:gd name="T52" fmla="*/ 5 w 42"/>
                      <a:gd name="T53" fmla="*/ 55 h 77"/>
                      <a:gd name="T54" fmla="*/ 4 w 42"/>
                      <a:gd name="T55" fmla="*/ 58 h 77"/>
                      <a:gd name="T56" fmla="*/ 5 w 42"/>
                      <a:gd name="T57" fmla="*/ 62 h 77"/>
                      <a:gd name="T58" fmla="*/ 11 w 42"/>
                      <a:gd name="T59" fmla="*/ 69 h 77"/>
                      <a:gd name="T60" fmla="*/ 13 w 42"/>
                      <a:gd name="T61" fmla="*/ 72 h 77"/>
                      <a:gd name="T62" fmla="*/ 16 w 42"/>
                      <a:gd name="T63" fmla="*/ 72 h 77"/>
                      <a:gd name="T64" fmla="*/ 18 w 42"/>
                      <a:gd name="T65" fmla="*/ 74 h 77"/>
                      <a:gd name="T66" fmla="*/ 19 w 42"/>
                      <a:gd name="T67" fmla="*/ 76 h 77"/>
                      <a:gd name="T68" fmla="*/ 21 w 42"/>
                      <a:gd name="T69" fmla="*/ 76 h 77"/>
                      <a:gd name="T70" fmla="*/ 23 w 42"/>
                      <a:gd name="T71" fmla="*/ 74 h 77"/>
                      <a:gd name="T72" fmla="*/ 16 w 42"/>
                      <a:gd name="T73" fmla="*/ 69 h 77"/>
                      <a:gd name="T74" fmla="*/ 13 w 42"/>
                      <a:gd name="T75" fmla="*/ 67 h 77"/>
                      <a:gd name="T76" fmla="*/ 15 w 42"/>
                      <a:gd name="T77" fmla="*/ 67 h 77"/>
                      <a:gd name="T78" fmla="*/ 12 w 42"/>
                      <a:gd name="T79" fmla="*/ 60 h 77"/>
                      <a:gd name="T80" fmla="*/ 11 w 42"/>
                      <a:gd name="T81" fmla="*/ 58 h 77"/>
                      <a:gd name="T82" fmla="*/ 9 w 42"/>
                      <a:gd name="T83" fmla="*/ 56 h 77"/>
                      <a:gd name="T84" fmla="*/ 11 w 42"/>
                      <a:gd name="T85" fmla="*/ 48 h 77"/>
                      <a:gd name="T86" fmla="*/ 13 w 42"/>
                      <a:gd name="T87" fmla="*/ 43 h 77"/>
                      <a:gd name="T88" fmla="*/ 14 w 42"/>
                      <a:gd name="T89" fmla="*/ 36 h 77"/>
                      <a:gd name="T90" fmla="*/ 17 w 42"/>
                      <a:gd name="T91" fmla="*/ 40 h 77"/>
                      <a:gd name="T92" fmla="*/ 22 w 42"/>
                      <a:gd name="T93" fmla="*/ 41 h 77"/>
                      <a:gd name="T94" fmla="*/ 27 w 42"/>
                      <a:gd name="T95" fmla="*/ 44 h 77"/>
                      <a:gd name="T96" fmla="*/ 24 w 42"/>
                      <a:gd name="T97" fmla="*/ 38 h 77"/>
                      <a:gd name="T98" fmla="*/ 28 w 42"/>
                      <a:gd name="T99" fmla="*/ 33 h 77"/>
                      <a:gd name="T100" fmla="*/ 34 w 42"/>
                      <a:gd name="T101" fmla="*/ 32 h 77"/>
                      <a:gd name="T102" fmla="*/ 38 w 42"/>
                      <a:gd name="T103" fmla="*/ 33 h 77"/>
                      <a:gd name="T104" fmla="*/ 40 w 42"/>
                      <a:gd name="T105" fmla="*/ 30 h 77"/>
                      <a:gd name="T106" fmla="*/ 40 w 42"/>
                      <a:gd name="T107" fmla="*/ 30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42" h="77">
                        <a:moveTo>
                          <a:pt x="40" y="30"/>
                        </a:moveTo>
                        <a:cubicBezTo>
                          <a:pt x="41" y="30"/>
                          <a:pt x="40" y="28"/>
                          <a:pt x="41" y="27"/>
                        </a:cubicBezTo>
                        <a:cubicBezTo>
                          <a:pt x="42" y="26"/>
                          <a:pt x="40" y="24"/>
                          <a:pt x="39" y="24"/>
                        </a:cubicBezTo>
                        <a:cubicBezTo>
                          <a:pt x="38" y="23"/>
                          <a:pt x="36" y="22"/>
                          <a:pt x="36" y="20"/>
                        </a:cubicBezTo>
                        <a:cubicBezTo>
                          <a:pt x="36" y="18"/>
                          <a:pt x="37" y="17"/>
                          <a:pt x="35" y="15"/>
                        </a:cubicBezTo>
                        <a:cubicBezTo>
                          <a:pt x="34" y="14"/>
                          <a:pt x="32" y="12"/>
                          <a:pt x="30" y="12"/>
                        </a:cubicBezTo>
                        <a:cubicBezTo>
                          <a:pt x="28" y="12"/>
                          <a:pt x="27" y="14"/>
                          <a:pt x="25" y="14"/>
                        </a:cubicBezTo>
                        <a:cubicBezTo>
                          <a:pt x="23" y="13"/>
                          <a:pt x="23" y="13"/>
                          <a:pt x="21" y="14"/>
                        </a:cubicBezTo>
                        <a:cubicBezTo>
                          <a:pt x="21" y="14"/>
                          <a:pt x="18" y="17"/>
                          <a:pt x="17" y="16"/>
                        </a:cubicBezTo>
                        <a:cubicBezTo>
                          <a:pt x="17" y="15"/>
                          <a:pt x="20" y="13"/>
                          <a:pt x="19" y="12"/>
                        </a:cubicBezTo>
                        <a:cubicBezTo>
                          <a:pt x="17" y="11"/>
                          <a:pt x="19" y="10"/>
                          <a:pt x="19" y="9"/>
                        </a:cubicBezTo>
                        <a:cubicBezTo>
                          <a:pt x="19" y="8"/>
                          <a:pt x="19" y="5"/>
                          <a:pt x="18" y="5"/>
                        </a:cubicBezTo>
                        <a:cubicBezTo>
                          <a:pt x="16" y="6"/>
                          <a:pt x="14" y="6"/>
                          <a:pt x="15" y="4"/>
                        </a:cubicBezTo>
                        <a:cubicBezTo>
                          <a:pt x="16" y="0"/>
                          <a:pt x="11" y="0"/>
                          <a:pt x="9" y="1"/>
                        </a:cubicBezTo>
                        <a:cubicBezTo>
                          <a:pt x="8" y="3"/>
                          <a:pt x="6" y="4"/>
                          <a:pt x="4" y="4"/>
                        </a:cubicBezTo>
                        <a:cubicBezTo>
                          <a:pt x="2" y="4"/>
                          <a:pt x="1" y="7"/>
                          <a:pt x="1" y="8"/>
                        </a:cubicBezTo>
                        <a:cubicBezTo>
                          <a:pt x="1" y="10"/>
                          <a:pt x="0" y="11"/>
                          <a:pt x="0" y="13"/>
                        </a:cubicBezTo>
                        <a:cubicBezTo>
                          <a:pt x="0" y="15"/>
                          <a:pt x="1" y="15"/>
                          <a:pt x="3" y="16"/>
                        </a:cubicBezTo>
                        <a:cubicBezTo>
                          <a:pt x="4" y="18"/>
                          <a:pt x="5" y="19"/>
                          <a:pt x="6" y="20"/>
                        </a:cubicBezTo>
                        <a:cubicBezTo>
                          <a:pt x="7" y="22"/>
                          <a:pt x="5" y="23"/>
                          <a:pt x="5" y="24"/>
                        </a:cubicBezTo>
                        <a:cubicBezTo>
                          <a:pt x="5" y="25"/>
                          <a:pt x="6" y="26"/>
                          <a:pt x="5" y="27"/>
                        </a:cubicBezTo>
                        <a:cubicBezTo>
                          <a:pt x="5" y="27"/>
                          <a:pt x="4" y="27"/>
                          <a:pt x="4" y="28"/>
                        </a:cubicBezTo>
                        <a:cubicBezTo>
                          <a:pt x="3" y="29"/>
                          <a:pt x="5" y="32"/>
                          <a:pt x="6" y="33"/>
                        </a:cubicBezTo>
                        <a:cubicBezTo>
                          <a:pt x="7" y="34"/>
                          <a:pt x="8" y="35"/>
                          <a:pt x="9" y="37"/>
                        </a:cubicBezTo>
                        <a:cubicBezTo>
                          <a:pt x="9" y="39"/>
                          <a:pt x="9" y="40"/>
                          <a:pt x="10" y="42"/>
                        </a:cubicBezTo>
                        <a:cubicBezTo>
                          <a:pt x="11" y="46"/>
                          <a:pt x="8" y="49"/>
                          <a:pt x="6" y="52"/>
                        </a:cubicBezTo>
                        <a:cubicBezTo>
                          <a:pt x="6" y="53"/>
                          <a:pt x="5" y="54"/>
                          <a:pt x="5" y="55"/>
                        </a:cubicBezTo>
                        <a:cubicBezTo>
                          <a:pt x="4" y="56"/>
                          <a:pt x="4" y="57"/>
                          <a:pt x="4" y="58"/>
                        </a:cubicBezTo>
                        <a:cubicBezTo>
                          <a:pt x="4" y="59"/>
                          <a:pt x="3" y="62"/>
                          <a:pt x="5" y="62"/>
                        </a:cubicBezTo>
                        <a:cubicBezTo>
                          <a:pt x="8" y="64"/>
                          <a:pt x="9" y="67"/>
                          <a:pt x="11" y="69"/>
                        </a:cubicBezTo>
                        <a:cubicBezTo>
                          <a:pt x="12" y="70"/>
                          <a:pt x="12" y="71"/>
                          <a:pt x="13" y="72"/>
                        </a:cubicBezTo>
                        <a:cubicBezTo>
                          <a:pt x="14" y="72"/>
                          <a:pt x="15" y="72"/>
                          <a:pt x="16" y="72"/>
                        </a:cubicBezTo>
                        <a:cubicBezTo>
                          <a:pt x="17" y="73"/>
                          <a:pt x="18" y="73"/>
                          <a:pt x="18" y="74"/>
                        </a:cubicBezTo>
                        <a:cubicBezTo>
                          <a:pt x="18" y="75"/>
                          <a:pt x="18" y="76"/>
                          <a:pt x="19" y="76"/>
                        </a:cubicBezTo>
                        <a:cubicBezTo>
                          <a:pt x="19" y="77"/>
                          <a:pt x="20" y="76"/>
                          <a:pt x="21" y="76"/>
                        </a:cubicBezTo>
                        <a:cubicBezTo>
                          <a:pt x="22" y="76"/>
                          <a:pt x="23" y="74"/>
                          <a:pt x="23" y="74"/>
                        </a:cubicBezTo>
                        <a:cubicBezTo>
                          <a:pt x="21" y="71"/>
                          <a:pt x="20" y="70"/>
                          <a:pt x="16" y="69"/>
                        </a:cubicBezTo>
                        <a:cubicBezTo>
                          <a:pt x="15" y="69"/>
                          <a:pt x="14" y="68"/>
                          <a:pt x="13" y="67"/>
                        </a:cubicBezTo>
                        <a:cubicBezTo>
                          <a:pt x="13" y="65"/>
                          <a:pt x="14" y="67"/>
                          <a:pt x="15" y="67"/>
                        </a:cubicBezTo>
                        <a:cubicBezTo>
                          <a:pt x="14" y="67"/>
                          <a:pt x="12" y="61"/>
                          <a:pt x="12" y="60"/>
                        </a:cubicBezTo>
                        <a:cubicBezTo>
                          <a:pt x="12" y="59"/>
                          <a:pt x="12" y="59"/>
                          <a:pt x="11" y="58"/>
                        </a:cubicBezTo>
                        <a:cubicBezTo>
                          <a:pt x="10" y="58"/>
                          <a:pt x="9" y="57"/>
                          <a:pt x="9" y="56"/>
                        </a:cubicBezTo>
                        <a:cubicBezTo>
                          <a:pt x="8" y="53"/>
                          <a:pt x="10" y="50"/>
                          <a:pt x="11" y="48"/>
                        </a:cubicBezTo>
                        <a:cubicBezTo>
                          <a:pt x="11" y="46"/>
                          <a:pt x="13" y="44"/>
                          <a:pt x="13" y="43"/>
                        </a:cubicBezTo>
                        <a:cubicBezTo>
                          <a:pt x="13" y="41"/>
                          <a:pt x="12" y="37"/>
                          <a:pt x="14" y="36"/>
                        </a:cubicBezTo>
                        <a:cubicBezTo>
                          <a:pt x="17" y="36"/>
                          <a:pt x="17" y="37"/>
                          <a:pt x="17" y="40"/>
                        </a:cubicBezTo>
                        <a:cubicBezTo>
                          <a:pt x="16" y="42"/>
                          <a:pt x="20" y="41"/>
                          <a:pt x="22" y="41"/>
                        </a:cubicBezTo>
                        <a:cubicBezTo>
                          <a:pt x="23" y="41"/>
                          <a:pt x="26" y="43"/>
                          <a:pt x="27" y="44"/>
                        </a:cubicBezTo>
                        <a:cubicBezTo>
                          <a:pt x="27" y="42"/>
                          <a:pt x="25" y="41"/>
                          <a:pt x="24" y="38"/>
                        </a:cubicBezTo>
                        <a:cubicBezTo>
                          <a:pt x="24" y="36"/>
                          <a:pt x="26" y="35"/>
                          <a:pt x="28" y="33"/>
                        </a:cubicBezTo>
                        <a:cubicBezTo>
                          <a:pt x="29" y="32"/>
                          <a:pt x="32" y="32"/>
                          <a:pt x="34" y="32"/>
                        </a:cubicBezTo>
                        <a:cubicBezTo>
                          <a:pt x="36" y="32"/>
                          <a:pt x="37" y="32"/>
                          <a:pt x="38" y="33"/>
                        </a:cubicBezTo>
                        <a:cubicBezTo>
                          <a:pt x="40" y="33"/>
                          <a:pt x="39" y="32"/>
                          <a:pt x="40" y="30"/>
                        </a:cubicBezTo>
                        <a:cubicBezTo>
                          <a:pt x="41" y="30"/>
                          <a:pt x="40" y="31"/>
                          <a:pt x="40" y="3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28" name="Freeform 705">
                    <a:extLst>
                      <a:ext uri="{FF2B5EF4-FFF2-40B4-BE49-F238E27FC236}">
                        <a16:creationId xmlns:a16="http://schemas.microsoft.com/office/drawing/2014/main" xmlns="" id="{2D11DF85-2739-EB47-B95C-C4E5C062D59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362618" y="7921315"/>
                    <a:ext cx="356688" cy="729492"/>
                  </a:xfrm>
                  <a:custGeom>
                    <a:avLst/>
                    <a:gdLst>
                      <a:gd name="T0" fmla="*/ 37 w 38"/>
                      <a:gd name="T1" fmla="*/ 55 h 78"/>
                      <a:gd name="T2" fmla="*/ 36 w 38"/>
                      <a:gd name="T3" fmla="*/ 49 h 78"/>
                      <a:gd name="T4" fmla="*/ 32 w 38"/>
                      <a:gd name="T5" fmla="*/ 41 h 78"/>
                      <a:gd name="T6" fmla="*/ 28 w 38"/>
                      <a:gd name="T7" fmla="*/ 37 h 78"/>
                      <a:gd name="T8" fmla="*/ 22 w 38"/>
                      <a:gd name="T9" fmla="*/ 31 h 78"/>
                      <a:gd name="T10" fmla="*/ 18 w 38"/>
                      <a:gd name="T11" fmla="*/ 26 h 78"/>
                      <a:gd name="T12" fmla="*/ 19 w 38"/>
                      <a:gd name="T13" fmla="*/ 20 h 78"/>
                      <a:gd name="T14" fmla="*/ 23 w 38"/>
                      <a:gd name="T15" fmla="*/ 15 h 78"/>
                      <a:gd name="T16" fmla="*/ 29 w 38"/>
                      <a:gd name="T17" fmla="*/ 11 h 78"/>
                      <a:gd name="T18" fmla="*/ 23 w 38"/>
                      <a:gd name="T19" fmla="*/ 7 h 78"/>
                      <a:gd name="T20" fmla="*/ 24 w 38"/>
                      <a:gd name="T21" fmla="*/ 4 h 78"/>
                      <a:gd name="T22" fmla="*/ 19 w 38"/>
                      <a:gd name="T23" fmla="*/ 3 h 78"/>
                      <a:gd name="T24" fmla="*/ 14 w 38"/>
                      <a:gd name="T25" fmla="*/ 3 h 78"/>
                      <a:gd name="T26" fmla="*/ 11 w 38"/>
                      <a:gd name="T27" fmla="*/ 5 h 78"/>
                      <a:gd name="T28" fmla="*/ 8 w 38"/>
                      <a:gd name="T29" fmla="*/ 5 h 78"/>
                      <a:gd name="T30" fmla="*/ 5 w 38"/>
                      <a:gd name="T31" fmla="*/ 5 h 78"/>
                      <a:gd name="T32" fmla="*/ 3 w 38"/>
                      <a:gd name="T33" fmla="*/ 5 h 78"/>
                      <a:gd name="T34" fmla="*/ 0 w 38"/>
                      <a:gd name="T35" fmla="*/ 6 h 78"/>
                      <a:gd name="T36" fmla="*/ 4 w 38"/>
                      <a:gd name="T37" fmla="*/ 9 h 78"/>
                      <a:gd name="T38" fmla="*/ 5 w 38"/>
                      <a:gd name="T39" fmla="*/ 13 h 78"/>
                      <a:gd name="T40" fmla="*/ 9 w 38"/>
                      <a:gd name="T41" fmla="*/ 14 h 78"/>
                      <a:gd name="T42" fmla="*/ 12 w 38"/>
                      <a:gd name="T43" fmla="*/ 17 h 78"/>
                      <a:gd name="T44" fmla="*/ 13 w 38"/>
                      <a:gd name="T45" fmla="*/ 21 h 78"/>
                      <a:gd name="T46" fmla="*/ 10 w 38"/>
                      <a:gd name="T47" fmla="*/ 22 h 78"/>
                      <a:gd name="T48" fmla="*/ 14 w 38"/>
                      <a:gd name="T49" fmla="*/ 25 h 78"/>
                      <a:gd name="T50" fmla="*/ 19 w 38"/>
                      <a:gd name="T51" fmla="*/ 31 h 78"/>
                      <a:gd name="T52" fmla="*/ 23 w 38"/>
                      <a:gd name="T53" fmla="*/ 35 h 78"/>
                      <a:gd name="T54" fmla="*/ 26 w 38"/>
                      <a:gd name="T55" fmla="*/ 39 h 78"/>
                      <a:gd name="T56" fmla="*/ 28 w 38"/>
                      <a:gd name="T57" fmla="*/ 43 h 78"/>
                      <a:gd name="T58" fmla="*/ 27 w 38"/>
                      <a:gd name="T59" fmla="*/ 48 h 78"/>
                      <a:gd name="T60" fmla="*/ 28 w 38"/>
                      <a:gd name="T61" fmla="*/ 52 h 78"/>
                      <a:gd name="T62" fmla="*/ 28 w 38"/>
                      <a:gd name="T63" fmla="*/ 57 h 78"/>
                      <a:gd name="T64" fmla="*/ 23 w 38"/>
                      <a:gd name="T65" fmla="*/ 60 h 78"/>
                      <a:gd name="T66" fmla="*/ 20 w 38"/>
                      <a:gd name="T67" fmla="*/ 62 h 78"/>
                      <a:gd name="T68" fmla="*/ 20 w 38"/>
                      <a:gd name="T69" fmla="*/ 65 h 78"/>
                      <a:gd name="T70" fmla="*/ 18 w 38"/>
                      <a:gd name="T71" fmla="*/ 66 h 78"/>
                      <a:gd name="T72" fmla="*/ 14 w 38"/>
                      <a:gd name="T73" fmla="*/ 67 h 78"/>
                      <a:gd name="T74" fmla="*/ 15 w 38"/>
                      <a:gd name="T75" fmla="*/ 70 h 78"/>
                      <a:gd name="T76" fmla="*/ 14 w 38"/>
                      <a:gd name="T77" fmla="*/ 74 h 78"/>
                      <a:gd name="T78" fmla="*/ 14 w 38"/>
                      <a:gd name="T79" fmla="*/ 77 h 78"/>
                      <a:gd name="T80" fmla="*/ 18 w 38"/>
                      <a:gd name="T81" fmla="*/ 75 h 78"/>
                      <a:gd name="T82" fmla="*/ 19 w 38"/>
                      <a:gd name="T83" fmla="*/ 71 h 78"/>
                      <a:gd name="T84" fmla="*/ 22 w 38"/>
                      <a:gd name="T85" fmla="*/ 72 h 78"/>
                      <a:gd name="T86" fmla="*/ 21 w 38"/>
                      <a:gd name="T87" fmla="*/ 70 h 78"/>
                      <a:gd name="T88" fmla="*/ 23 w 38"/>
                      <a:gd name="T89" fmla="*/ 71 h 78"/>
                      <a:gd name="T90" fmla="*/ 24 w 38"/>
                      <a:gd name="T91" fmla="*/ 67 h 78"/>
                      <a:gd name="T92" fmla="*/ 26 w 38"/>
                      <a:gd name="T93" fmla="*/ 68 h 78"/>
                      <a:gd name="T94" fmla="*/ 30 w 38"/>
                      <a:gd name="T95" fmla="*/ 66 h 78"/>
                      <a:gd name="T96" fmla="*/ 36 w 38"/>
                      <a:gd name="T97" fmla="*/ 61 h 78"/>
                      <a:gd name="T98" fmla="*/ 36 w 38"/>
                      <a:gd name="T99" fmla="*/ 57 h 78"/>
                      <a:gd name="T100" fmla="*/ 37 w 38"/>
                      <a:gd name="T101" fmla="*/ 55 h 78"/>
                      <a:gd name="T102" fmla="*/ 37 w 38"/>
                      <a:gd name="T103" fmla="*/ 55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38" h="78">
                        <a:moveTo>
                          <a:pt x="37" y="55"/>
                        </a:moveTo>
                        <a:cubicBezTo>
                          <a:pt x="36" y="54"/>
                          <a:pt x="36" y="52"/>
                          <a:pt x="36" y="49"/>
                        </a:cubicBezTo>
                        <a:cubicBezTo>
                          <a:pt x="35" y="46"/>
                          <a:pt x="34" y="44"/>
                          <a:pt x="32" y="41"/>
                        </a:cubicBezTo>
                        <a:cubicBezTo>
                          <a:pt x="31" y="39"/>
                          <a:pt x="30" y="38"/>
                          <a:pt x="28" y="37"/>
                        </a:cubicBezTo>
                        <a:cubicBezTo>
                          <a:pt x="26" y="35"/>
                          <a:pt x="23" y="34"/>
                          <a:pt x="22" y="31"/>
                        </a:cubicBezTo>
                        <a:cubicBezTo>
                          <a:pt x="22" y="29"/>
                          <a:pt x="20" y="28"/>
                          <a:pt x="18" y="26"/>
                        </a:cubicBezTo>
                        <a:cubicBezTo>
                          <a:pt x="17" y="25"/>
                          <a:pt x="18" y="21"/>
                          <a:pt x="19" y="20"/>
                        </a:cubicBezTo>
                        <a:cubicBezTo>
                          <a:pt x="21" y="19"/>
                          <a:pt x="23" y="17"/>
                          <a:pt x="23" y="15"/>
                        </a:cubicBezTo>
                        <a:cubicBezTo>
                          <a:pt x="24" y="14"/>
                          <a:pt x="28" y="12"/>
                          <a:pt x="29" y="11"/>
                        </a:cubicBezTo>
                        <a:cubicBezTo>
                          <a:pt x="27" y="10"/>
                          <a:pt x="25" y="9"/>
                          <a:pt x="23" y="7"/>
                        </a:cubicBezTo>
                        <a:cubicBezTo>
                          <a:pt x="21" y="6"/>
                          <a:pt x="24" y="6"/>
                          <a:pt x="24" y="4"/>
                        </a:cubicBezTo>
                        <a:cubicBezTo>
                          <a:pt x="24" y="4"/>
                          <a:pt x="19" y="3"/>
                          <a:pt x="19" y="3"/>
                        </a:cubicBezTo>
                        <a:cubicBezTo>
                          <a:pt x="17" y="2"/>
                          <a:pt x="15" y="0"/>
                          <a:pt x="14" y="3"/>
                        </a:cubicBezTo>
                        <a:cubicBezTo>
                          <a:pt x="13" y="4"/>
                          <a:pt x="12" y="4"/>
                          <a:pt x="11" y="5"/>
                        </a:cubicBezTo>
                        <a:cubicBezTo>
                          <a:pt x="9" y="8"/>
                          <a:pt x="9" y="4"/>
                          <a:pt x="8" y="5"/>
                        </a:cubicBezTo>
                        <a:cubicBezTo>
                          <a:pt x="6" y="6"/>
                          <a:pt x="6" y="5"/>
                          <a:pt x="5" y="5"/>
                        </a:cubicBezTo>
                        <a:cubicBezTo>
                          <a:pt x="4" y="6"/>
                          <a:pt x="3" y="6"/>
                          <a:pt x="3" y="5"/>
                        </a:cubicBezTo>
                        <a:cubicBezTo>
                          <a:pt x="3" y="4"/>
                          <a:pt x="1" y="6"/>
                          <a:pt x="0" y="6"/>
                        </a:cubicBezTo>
                        <a:cubicBezTo>
                          <a:pt x="0" y="7"/>
                          <a:pt x="3" y="9"/>
                          <a:pt x="4" y="9"/>
                        </a:cubicBezTo>
                        <a:cubicBezTo>
                          <a:pt x="5" y="11"/>
                          <a:pt x="4" y="12"/>
                          <a:pt x="5" y="13"/>
                        </a:cubicBezTo>
                        <a:cubicBezTo>
                          <a:pt x="5" y="15"/>
                          <a:pt x="8" y="15"/>
                          <a:pt x="9" y="14"/>
                        </a:cubicBezTo>
                        <a:cubicBezTo>
                          <a:pt x="11" y="13"/>
                          <a:pt x="12" y="16"/>
                          <a:pt x="12" y="17"/>
                        </a:cubicBezTo>
                        <a:cubicBezTo>
                          <a:pt x="13" y="19"/>
                          <a:pt x="15" y="19"/>
                          <a:pt x="13" y="21"/>
                        </a:cubicBezTo>
                        <a:cubicBezTo>
                          <a:pt x="11" y="22"/>
                          <a:pt x="10" y="19"/>
                          <a:pt x="10" y="22"/>
                        </a:cubicBezTo>
                        <a:cubicBezTo>
                          <a:pt x="10" y="24"/>
                          <a:pt x="13" y="24"/>
                          <a:pt x="14" y="25"/>
                        </a:cubicBezTo>
                        <a:cubicBezTo>
                          <a:pt x="16" y="27"/>
                          <a:pt x="17" y="29"/>
                          <a:pt x="19" y="31"/>
                        </a:cubicBezTo>
                        <a:cubicBezTo>
                          <a:pt x="20" y="33"/>
                          <a:pt x="22" y="33"/>
                          <a:pt x="23" y="35"/>
                        </a:cubicBezTo>
                        <a:cubicBezTo>
                          <a:pt x="24" y="37"/>
                          <a:pt x="24" y="38"/>
                          <a:pt x="26" y="39"/>
                        </a:cubicBezTo>
                        <a:cubicBezTo>
                          <a:pt x="27" y="40"/>
                          <a:pt x="26" y="42"/>
                          <a:pt x="28" y="43"/>
                        </a:cubicBezTo>
                        <a:cubicBezTo>
                          <a:pt x="29" y="44"/>
                          <a:pt x="28" y="47"/>
                          <a:pt x="27" y="48"/>
                        </a:cubicBezTo>
                        <a:cubicBezTo>
                          <a:pt x="26" y="49"/>
                          <a:pt x="27" y="51"/>
                          <a:pt x="28" y="52"/>
                        </a:cubicBezTo>
                        <a:cubicBezTo>
                          <a:pt x="28" y="54"/>
                          <a:pt x="28" y="55"/>
                          <a:pt x="28" y="57"/>
                        </a:cubicBezTo>
                        <a:cubicBezTo>
                          <a:pt x="26" y="59"/>
                          <a:pt x="26" y="59"/>
                          <a:pt x="23" y="60"/>
                        </a:cubicBezTo>
                        <a:cubicBezTo>
                          <a:pt x="21" y="60"/>
                          <a:pt x="24" y="63"/>
                          <a:pt x="20" y="62"/>
                        </a:cubicBezTo>
                        <a:cubicBezTo>
                          <a:pt x="18" y="62"/>
                          <a:pt x="20" y="64"/>
                          <a:pt x="20" y="65"/>
                        </a:cubicBezTo>
                        <a:cubicBezTo>
                          <a:pt x="21" y="67"/>
                          <a:pt x="19" y="66"/>
                          <a:pt x="18" y="66"/>
                        </a:cubicBezTo>
                        <a:cubicBezTo>
                          <a:pt x="16" y="66"/>
                          <a:pt x="15" y="66"/>
                          <a:pt x="14" y="67"/>
                        </a:cubicBezTo>
                        <a:cubicBezTo>
                          <a:pt x="11" y="69"/>
                          <a:pt x="13" y="69"/>
                          <a:pt x="15" y="70"/>
                        </a:cubicBezTo>
                        <a:cubicBezTo>
                          <a:pt x="16" y="70"/>
                          <a:pt x="14" y="73"/>
                          <a:pt x="14" y="74"/>
                        </a:cubicBezTo>
                        <a:cubicBezTo>
                          <a:pt x="13" y="74"/>
                          <a:pt x="13" y="78"/>
                          <a:pt x="14" y="77"/>
                        </a:cubicBezTo>
                        <a:cubicBezTo>
                          <a:pt x="16" y="76"/>
                          <a:pt x="17" y="75"/>
                          <a:pt x="18" y="75"/>
                        </a:cubicBezTo>
                        <a:cubicBezTo>
                          <a:pt x="22" y="74"/>
                          <a:pt x="20" y="73"/>
                          <a:pt x="19" y="71"/>
                        </a:cubicBezTo>
                        <a:cubicBezTo>
                          <a:pt x="20" y="71"/>
                          <a:pt x="21" y="73"/>
                          <a:pt x="22" y="72"/>
                        </a:cubicBezTo>
                        <a:cubicBezTo>
                          <a:pt x="23" y="71"/>
                          <a:pt x="21" y="70"/>
                          <a:pt x="21" y="70"/>
                        </a:cubicBezTo>
                        <a:cubicBezTo>
                          <a:pt x="21" y="69"/>
                          <a:pt x="23" y="71"/>
                          <a:pt x="23" y="71"/>
                        </a:cubicBezTo>
                        <a:cubicBezTo>
                          <a:pt x="22" y="71"/>
                          <a:pt x="23" y="67"/>
                          <a:pt x="24" y="67"/>
                        </a:cubicBezTo>
                        <a:cubicBezTo>
                          <a:pt x="24" y="66"/>
                          <a:pt x="26" y="68"/>
                          <a:pt x="26" y="68"/>
                        </a:cubicBezTo>
                        <a:cubicBezTo>
                          <a:pt x="28" y="68"/>
                          <a:pt x="29" y="67"/>
                          <a:pt x="30" y="66"/>
                        </a:cubicBezTo>
                        <a:cubicBezTo>
                          <a:pt x="31" y="65"/>
                          <a:pt x="36" y="63"/>
                          <a:pt x="36" y="61"/>
                        </a:cubicBezTo>
                        <a:cubicBezTo>
                          <a:pt x="36" y="60"/>
                          <a:pt x="35" y="59"/>
                          <a:pt x="36" y="57"/>
                        </a:cubicBezTo>
                        <a:cubicBezTo>
                          <a:pt x="36" y="56"/>
                          <a:pt x="38" y="57"/>
                          <a:pt x="37" y="55"/>
                        </a:cubicBezTo>
                        <a:cubicBezTo>
                          <a:pt x="36" y="54"/>
                          <a:pt x="38" y="56"/>
                          <a:pt x="37" y="5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29" name="Freeform 706">
                    <a:extLst>
                      <a:ext uri="{FF2B5EF4-FFF2-40B4-BE49-F238E27FC236}">
                        <a16:creationId xmlns:a16="http://schemas.microsoft.com/office/drawing/2014/main" xmlns="" id="{3018BAB7-A11C-8C44-BA09-E5A33E4E80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279815" y="7978656"/>
                    <a:ext cx="343950" cy="420492"/>
                  </a:xfrm>
                  <a:custGeom>
                    <a:avLst/>
                    <a:gdLst>
                      <a:gd name="T0" fmla="*/ 37 w 37"/>
                      <a:gd name="T1" fmla="*/ 38 h 45"/>
                      <a:gd name="T2" fmla="*/ 35 w 37"/>
                      <a:gd name="T3" fmla="*/ 35 h 45"/>
                      <a:gd name="T4" fmla="*/ 33 w 37"/>
                      <a:gd name="T5" fmla="*/ 32 h 45"/>
                      <a:gd name="T6" fmla="*/ 30 w 37"/>
                      <a:gd name="T7" fmla="*/ 28 h 45"/>
                      <a:gd name="T8" fmla="*/ 26 w 37"/>
                      <a:gd name="T9" fmla="*/ 22 h 45"/>
                      <a:gd name="T10" fmla="*/ 22 w 37"/>
                      <a:gd name="T11" fmla="*/ 18 h 45"/>
                      <a:gd name="T12" fmla="*/ 19 w 37"/>
                      <a:gd name="T13" fmla="*/ 15 h 45"/>
                      <a:gd name="T14" fmla="*/ 22 w 37"/>
                      <a:gd name="T15" fmla="*/ 14 h 45"/>
                      <a:gd name="T16" fmla="*/ 21 w 37"/>
                      <a:gd name="T17" fmla="*/ 10 h 45"/>
                      <a:gd name="T18" fmla="*/ 14 w 37"/>
                      <a:gd name="T19" fmla="*/ 8 h 45"/>
                      <a:gd name="T20" fmla="*/ 13 w 37"/>
                      <a:gd name="T21" fmla="*/ 4 h 45"/>
                      <a:gd name="T22" fmla="*/ 9 w 37"/>
                      <a:gd name="T23" fmla="*/ 0 h 45"/>
                      <a:gd name="T24" fmla="*/ 7 w 37"/>
                      <a:gd name="T25" fmla="*/ 0 h 45"/>
                      <a:gd name="T26" fmla="*/ 8 w 37"/>
                      <a:gd name="T27" fmla="*/ 4 h 45"/>
                      <a:gd name="T28" fmla="*/ 8 w 37"/>
                      <a:gd name="T29" fmla="*/ 7 h 45"/>
                      <a:gd name="T30" fmla="*/ 4 w 37"/>
                      <a:gd name="T31" fmla="*/ 5 h 45"/>
                      <a:gd name="T32" fmla="*/ 0 w 37"/>
                      <a:gd name="T33" fmla="*/ 10 h 45"/>
                      <a:gd name="T34" fmla="*/ 4 w 37"/>
                      <a:gd name="T35" fmla="*/ 15 h 45"/>
                      <a:gd name="T36" fmla="*/ 4 w 37"/>
                      <a:gd name="T37" fmla="*/ 22 h 45"/>
                      <a:gd name="T38" fmla="*/ 3 w 37"/>
                      <a:gd name="T39" fmla="*/ 26 h 45"/>
                      <a:gd name="T40" fmla="*/ 7 w 37"/>
                      <a:gd name="T41" fmla="*/ 25 h 45"/>
                      <a:gd name="T42" fmla="*/ 10 w 37"/>
                      <a:gd name="T43" fmla="*/ 23 h 45"/>
                      <a:gd name="T44" fmla="*/ 15 w 37"/>
                      <a:gd name="T45" fmla="*/ 22 h 45"/>
                      <a:gd name="T46" fmla="*/ 23 w 37"/>
                      <a:gd name="T47" fmla="*/ 28 h 45"/>
                      <a:gd name="T48" fmla="*/ 27 w 37"/>
                      <a:gd name="T49" fmla="*/ 36 h 45"/>
                      <a:gd name="T50" fmla="*/ 27 w 37"/>
                      <a:gd name="T51" fmla="*/ 39 h 45"/>
                      <a:gd name="T52" fmla="*/ 25 w 37"/>
                      <a:gd name="T53" fmla="*/ 43 h 45"/>
                      <a:gd name="T54" fmla="*/ 29 w 37"/>
                      <a:gd name="T55" fmla="*/ 43 h 45"/>
                      <a:gd name="T56" fmla="*/ 32 w 37"/>
                      <a:gd name="T57" fmla="*/ 42 h 45"/>
                      <a:gd name="T58" fmla="*/ 35 w 37"/>
                      <a:gd name="T59" fmla="*/ 42 h 45"/>
                      <a:gd name="T60" fmla="*/ 37 w 37"/>
                      <a:gd name="T61" fmla="*/ 38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37" h="45">
                        <a:moveTo>
                          <a:pt x="37" y="38"/>
                        </a:moveTo>
                        <a:cubicBezTo>
                          <a:pt x="37" y="37"/>
                          <a:pt x="36" y="37"/>
                          <a:pt x="35" y="35"/>
                        </a:cubicBezTo>
                        <a:cubicBezTo>
                          <a:pt x="35" y="33"/>
                          <a:pt x="34" y="34"/>
                          <a:pt x="33" y="32"/>
                        </a:cubicBezTo>
                        <a:cubicBezTo>
                          <a:pt x="32" y="30"/>
                          <a:pt x="32" y="29"/>
                          <a:pt x="30" y="28"/>
                        </a:cubicBezTo>
                        <a:cubicBezTo>
                          <a:pt x="28" y="26"/>
                          <a:pt x="27" y="24"/>
                          <a:pt x="26" y="22"/>
                        </a:cubicBezTo>
                        <a:cubicBezTo>
                          <a:pt x="25" y="21"/>
                          <a:pt x="23" y="19"/>
                          <a:pt x="22" y="18"/>
                        </a:cubicBezTo>
                        <a:cubicBezTo>
                          <a:pt x="20" y="17"/>
                          <a:pt x="19" y="18"/>
                          <a:pt x="19" y="15"/>
                        </a:cubicBezTo>
                        <a:cubicBezTo>
                          <a:pt x="19" y="14"/>
                          <a:pt x="21" y="16"/>
                          <a:pt x="22" y="14"/>
                        </a:cubicBezTo>
                        <a:cubicBezTo>
                          <a:pt x="24" y="13"/>
                          <a:pt x="22" y="12"/>
                          <a:pt x="21" y="10"/>
                        </a:cubicBezTo>
                        <a:cubicBezTo>
                          <a:pt x="19" y="5"/>
                          <a:pt x="16" y="11"/>
                          <a:pt x="14" y="8"/>
                        </a:cubicBezTo>
                        <a:cubicBezTo>
                          <a:pt x="13" y="7"/>
                          <a:pt x="14" y="5"/>
                          <a:pt x="13" y="4"/>
                        </a:cubicBezTo>
                        <a:cubicBezTo>
                          <a:pt x="12" y="3"/>
                          <a:pt x="10" y="2"/>
                          <a:pt x="9" y="0"/>
                        </a:cubicBezTo>
                        <a:cubicBezTo>
                          <a:pt x="9" y="0"/>
                          <a:pt x="7" y="0"/>
                          <a:pt x="7" y="0"/>
                        </a:cubicBezTo>
                        <a:cubicBezTo>
                          <a:pt x="6" y="1"/>
                          <a:pt x="8" y="3"/>
                          <a:pt x="8" y="4"/>
                        </a:cubicBezTo>
                        <a:cubicBezTo>
                          <a:pt x="8" y="5"/>
                          <a:pt x="9" y="7"/>
                          <a:pt x="8" y="7"/>
                        </a:cubicBezTo>
                        <a:cubicBezTo>
                          <a:pt x="6" y="7"/>
                          <a:pt x="6" y="5"/>
                          <a:pt x="4" y="5"/>
                        </a:cubicBezTo>
                        <a:cubicBezTo>
                          <a:pt x="3" y="4"/>
                          <a:pt x="0" y="10"/>
                          <a:pt x="0" y="10"/>
                        </a:cubicBezTo>
                        <a:cubicBezTo>
                          <a:pt x="1" y="13"/>
                          <a:pt x="0" y="17"/>
                          <a:pt x="4" y="15"/>
                        </a:cubicBezTo>
                        <a:cubicBezTo>
                          <a:pt x="6" y="14"/>
                          <a:pt x="4" y="22"/>
                          <a:pt x="4" y="22"/>
                        </a:cubicBezTo>
                        <a:cubicBezTo>
                          <a:pt x="6" y="23"/>
                          <a:pt x="4" y="24"/>
                          <a:pt x="3" y="26"/>
                        </a:cubicBezTo>
                        <a:cubicBezTo>
                          <a:pt x="3" y="27"/>
                          <a:pt x="6" y="25"/>
                          <a:pt x="7" y="25"/>
                        </a:cubicBezTo>
                        <a:cubicBezTo>
                          <a:pt x="7" y="24"/>
                          <a:pt x="9" y="23"/>
                          <a:pt x="10" y="23"/>
                        </a:cubicBezTo>
                        <a:cubicBezTo>
                          <a:pt x="12" y="24"/>
                          <a:pt x="13" y="24"/>
                          <a:pt x="15" y="22"/>
                        </a:cubicBezTo>
                        <a:cubicBezTo>
                          <a:pt x="17" y="21"/>
                          <a:pt x="24" y="25"/>
                          <a:pt x="23" y="28"/>
                        </a:cubicBezTo>
                        <a:cubicBezTo>
                          <a:pt x="21" y="32"/>
                          <a:pt x="25" y="33"/>
                          <a:pt x="27" y="36"/>
                        </a:cubicBezTo>
                        <a:cubicBezTo>
                          <a:pt x="27" y="37"/>
                          <a:pt x="27" y="38"/>
                          <a:pt x="27" y="39"/>
                        </a:cubicBezTo>
                        <a:cubicBezTo>
                          <a:pt x="27" y="40"/>
                          <a:pt x="26" y="42"/>
                          <a:pt x="25" y="43"/>
                        </a:cubicBezTo>
                        <a:cubicBezTo>
                          <a:pt x="26" y="43"/>
                          <a:pt x="29" y="45"/>
                          <a:pt x="29" y="43"/>
                        </a:cubicBezTo>
                        <a:cubicBezTo>
                          <a:pt x="29" y="42"/>
                          <a:pt x="31" y="41"/>
                          <a:pt x="32" y="42"/>
                        </a:cubicBezTo>
                        <a:cubicBezTo>
                          <a:pt x="33" y="43"/>
                          <a:pt x="34" y="43"/>
                          <a:pt x="35" y="42"/>
                        </a:cubicBezTo>
                        <a:cubicBezTo>
                          <a:pt x="37" y="42"/>
                          <a:pt x="37" y="40"/>
                          <a:pt x="37" y="3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30" name="Freeform 707">
                    <a:extLst>
                      <a:ext uri="{FF2B5EF4-FFF2-40B4-BE49-F238E27FC236}">
                        <a16:creationId xmlns:a16="http://schemas.microsoft.com/office/drawing/2014/main" xmlns="" id="{C263F025-1D0E-E840-9178-83A006D682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754337" y="9119079"/>
                    <a:ext cx="420383" cy="356781"/>
                  </a:xfrm>
                  <a:custGeom>
                    <a:avLst/>
                    <a:gdLst>
                      <a:gd name="T0" fmla="*/ 45 w 45"/>
                      <a:gd name="T1" fmla="*/ 29 h 38"/>
                      <a:gd name="T2" fmla="*/ 45 w 45"/>
                      <a:gd name="T3" fmla="*/ 26 h 38"/>
                      <a:gd name="T4" fmla="*/ 45 w 45"/>
                      <a:gd name="T5" fmla="*/ 24 h 38"/>
                      <a:gd name="T6" fmla="*/ 45 w 45"/>
                      <a:gd name="T7" fmla="*/ 15 h 38"/>
                      <a:gd name="T8" fmla="*/ 45 w 45"/>
                      <a:gd name="T9" fmla="*/ 6 h 38"/>
                      <a:gd name="T10" fmla="*/ 35 w 45"/>
                      <a:gd name="T11" fmla="*/ 3 h 38"/>
                      <a:gd name="T12" fmla="*/ 30 w 45"/>
                      <a:gd name="T13" fmla="*/ 0 h 38"/>
                      <a:gd name="T14" fmla="*/ 26 w 45"/>
                      <a:gd name="T15" fmla="*/ 3 h 38"/>
                      <a:gd name="T16" fmla="*/ 22 w 45"/>
                      <a:gd name="T17" fmla="*/ 5 h 38"/>
                      <a:gd name="T18" fmla="*/ 18 w 45"/>
                      <a:gd name="T19" fmla="*/ 10 h 38"/>
                      <a:gd name="T20" fmla="*/ 14 w 45"/>
                      <a:gd name="T21" fmla="*/ 8 h 38"/>
                      <a:gd name="T22" fmla="*/ 11 w 45"/>
                      <a:gd name="T23" fmla="*/ 5 h 38"/>
                      <a:gd name="T24" fmla="*/ 9 w 45"/>
                      <a:gd name="T25" fmla="*/ 6 h 38"/>
                      <a:gd name="T26" fmla="*/ 7 w 45"/>
                      <a:gd name="T27" fmla="*/ 5 h 38"/>
                      <a:gd name="T28" fmla="*/ 4 w 45"/>
                      <a:gd name="T29" fmla="*/ 6 h 38"/>
                      <a:gd name="T30" fmla="*/ 0 w 45"/>
                      <a:gd name="T31" fmla="*/ 7 h 38"/>
                      <a:gd name="T32" fmla="*/ 3 w 45"/>
                      <a:gd name="T33" fmla="*/ 8 h 38"/>
                      <a:gd name="T34" fmla="*/ 4 w 45"/>
                      <a:gd name="T35" fmla="*/ 11 h 38"/>
                      <a:gd name="T36" fmla="*/ 7 w 45"/>
                      <a:gd name="T37" fmla="*/ 14 h 38"/>
                      <a:gd name="T38" fmla="*/ 9 w 45"/>
                      <a:gd name="T39" fmla="*/ 8 h 38"/>
                      <a:gd name="T40" fmla="*/ 10 w 45"/>
                      <a:gd name="T41" fmla="*/ 12 h 38"/>
                      <a:gd name="T42" fmla="*/ 15 w 45"/>
                      <a:gd name="T43" fmla="*/ 12 h 38"/>
                      <a:gd name="T44" fmla="*/ 18 w 45"/>
                      <a:gd name="T45" fmla="*/ 15 h 38"/>
                      <a:gd name="T46" fmla="*/ 27 w 45"/>
                      <a:gd name="T47" fmla="*/ 19 h 38"/>
                      <a:gd name="T48" fmla="*/ 32 w 45"/>
                      <a:gd name="T49" fmla="*/ 22 h 38"/>
                      <a:gd name="T50" fmla="*/ 34 w 45"/>
                      <a:gd name="T51" fmla="*/ 26 h 38"/>
                      <a:gd name="T52" fmla="*/ 36 w 45"/>
                      <a:gd name="T53" fmla="*/ 27 h 38"/>
                      <a:gd name="T54" fmla="*/ 34 w 45"/>
                      <a:gd name="T55" fmla="*/ 28 h 38"/>
                      <a:gd name="T56" fmla="*/ 36 w 45"/>
                      <a:gd name="T57" fmla="*/ 29 h 38"/>
                      <a:gd name="T58" fmla="*/ 35 w 45"/>
                      <a:gd name="T59" fmla="*/ 30 h 38"/>
                      <a:gd name="T60" fmla="*/ 32 w 45"/>
                      <a:gd name="T61" fmla="*/ 31 h 38"/>
                      <a:gd name="T62" fmla="*/ 29 w 45"/>
                      <a:gd name="T63" fmla="*/ 34 h 38"/>
                      <a:gd name="T64" fmla="*/ 34 w 45"/>
                      <a:gd name="T65" fmla="*/ 35 h 38"/>
                      <a:gd name="T66" fmla="*/ 36 w 45"/>
                      <a:gd name="T67" fmla="*/ 31 h 38"/>
                      <a:gd name="T68" fmla="*/ 36 w 45"/>
                      <a:gd name="T69" fmla="*/ 33 h 38"/>
                      <a:gd name="T70" fmla="*/ 40 w 45"/>
                      <a:gd name="T71" fmla="*/ 32 h 38"/>
                      <a:gd name="T72" fmla="*/ 45 w 45"/>
                      <a:gd name="T73" fmla="*/ 38 h 38"/>
                      <a:gd name="T74" fmla="*/ 45 w 45"/>
                      <a:gd name="T75" fmla="*/ 29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45" h="38">
                        <a:moveTo>
                          <a:pt x="45" y="29"/>
                        </a:moveTo>
                        <a:cubicBezTo>
                          <a:pt x="45" y="28"/>
                          <a:pt x="44" y="27"/>
                          <a:pt x="45" y="26"/>
                        </a:cubicBezTo>
                        <a:cubicBezTo>
                          <a:pt x="45" y="25"/>
                          <a:pt x="45" y="25"/>
                          <a:pt x="45" y="24"/>
                        </a:cubicBezTo>
                        <a:cubicBezTo>
                          <a:pt x="45" y="21"/>
                          <a:pt x="45" y="18"/>
                          <a:pt x="45" y="15"/>
                        </a:cubicBezTo>
                        <a:cubicBezTo>
                          <a:pt x="45" y="12"/>
                          <a:pt x="45" y="9"/>
                          <a:pt x="45" y="6"/>
                        </a:cubicBezTo>
                        <a:cubicBezTo>
                          <a:pt x="45" y="6"/>
                          <a:pt x="36" y="3"/>
                          <a:pt x="35" y="3"/>
                        </a:cubicBezTo>
                        <a:cubicBezTo>
                          <a:pt x="33" y="2"/>
                          <a:pt x="32" y="1"/>
                          <a:pt x="30" y="0"/>
                        </a:cubicBezTo>
                        <a:cubicBezTo>
                          <a:pt x="27" y="0"/>
                          <a:pt x="27" y="2"/>
                          <a:pt x="26" y="3"/>
                        </a:cubicBezTo>
                        <a:cubicBezTo>
                          <a:pt x="26" y="4"/>
                          <a:pt x="23" y="4"/>
                          <a:pt x="22" y="5"/>
                        </a:cubicBezTo>
                        <a:cubicBezTo>
                          <a:pt x="21" y="7"/>
                          <a:pt x="20" y="9"/>
                          <a:pt x="18" y="10"/>
                        </a:cubicBezTo>
                        <a:cubicBezTo>
                          <a:pt x="16" y="11"/>
                          <a:pt x="14" y="10"/>
                          <a:pt x="14" y="8"/>
                        </a:cubicBezTo>
                        <a:cubicBezTo>
                          <a:pt x="13" y="6"/>
                          <a:pt x="12" y="6"/>
                          <a:pt x="11" y="5"/>
                        </a:cubicBezTo>
                        <a:cubicBezTo>
                          <a:pt x="11" y="3"/>
                          <a:pt x="10" y="5"/>
                          <a:pt x="9" y="6"/>
                        </a:cubicBezTo>
                        <a:cubicBezTo>
                          <a:pt x="8" y="6"/>
                          <a:pt x="7" y="5"/>
                          <a:pt x="7" y="5"/>
                        </a:cubicBezTo>
                        <a:cubicBezTo>
                          <a:pt x="6" y="5"/>
                          <a:pt x="5" y="6"/>
                          <a:pt x="4" y="6"/>
                        </a:cubicBezTo>
                        <a:cubicBezTo>
                          <a:pt x="4" y="7"/>
                          <a:pt x="0" y="6"/>
                          <a:pt x="0" y="7"/>
                        </a:cubicBezTo>
                        <a:cubicBezTo>
                          <a:pt x="0" y="8"/>
                          <a:pt x="2" y="8"/>
                          <a:pt x="3" y="8"/>
                        </a:cubicBezTo>
                        <a:cubicBezTo>
                          <a:pt x="4" y="9"/>
                          <a:pt x="4" y="10"/>
                          <a:pt x="4" y="11"/>
                        </a:cubicBezTo>
                        <a:cubicBezTo>
                          <a:pt x="4" y="13"/>
                          <a:pt x="7" y="13"/>
                          <a:pt x="7" y="14"/>
                        </a:cubicBezTo>
                        <a:cubicBezTo>
                          <a:pt x="7" y="12"/>
                          <a:pt x="7" y="9"/>
                          <a:pt x="9" y="8"/>
                        </a:cubicBezTo>
                        <a:cubicBezTo>
                          <a:pt x="7" y="9"/>
                          <a:pt x="8" y="11"/>
                          <a:pt x="10" y="12"/>
                        </a:cubicBezTo>
                        <a:cubicBezTo>
                          <a:pt x="12" y="13"/>
                          <a:pt x="13" y="13"/>
                          <a:pt x="15" y="12"/>
                        </a:cubicBezTo>
                        <a:cubicBezTo>
                          <a:pt x="12" y="13"/>
                          <a:pt x="17" y="15"/>
                          <a:pt x="18" y="15"/>
                        </a:cubicBezTo>
                        <a:cubicBezTo>
                          <a:pt x="21" y="16"/>
                          <a:pt x="24" y="18"/>
                          <a:pt x="27" y="19"/>
                        </a:cubicBezTo>
                        <a:cubicBezTo>
                          <a:pt x="29" y="20"/>
                          <a:pt x="31" y="21"/>
                          <a:pt x="32" y="22"/>
                        </a:cubicBezTo>
                        <a:cubicBezTo>
                          <a:pt x="32" y="24"/>
                          <a:pt x="33" y="25"/>
                          <a:pt x="34" y="26"/>
                        </a:cubicBezTo>
                        <a:cubicBezTo>
                          <a:pt x="34" y="26"/>
                          <a:pt x="36" y="27"/>
                          <a:pt x="36" y="27"/>
                        </a:cubicBezTo>
                        <a:cubicBezTo>
                          <a:pt x="36" y="27"/>
                          <a:pt x="34" y="28"/>
                          <a:pt x="34" y="28"/>
                        </a:cubicBezTo>
                        <a:cubicBezTo>
                          <a:pt x="34" y="28"/>
                          <a:pt x="36" y="28"/>
                          <a:pt x="36" y="29"/>
                        </a:cubicBezTo>
                        <a:cubicBezTo>
                          <a:pt x="36" y="28"/>
                          <a:pt x="35" y="29"/>
                          <a:pt x="35" y="30"/>
                        </a:cubicBezTo>
                        <a:cubicBezTo>
                          <a:pt x="34" y="31"/>
                          <a:pt x="33" y="30"/>
                          <a:pt x="32" y="31"/>
                        </a:cubicBezTo>
                        <a:cubicBezTo>
                          <a:pt x="31" y="31"/>
                          <a:pt x="28" y="34"/>
                          <a:pt x="29" y="34"/>
                        </a:cubicBezTo>
                        <a:cubicBezTo>
                          <a:pt x="30" y="35"/>
                          <a:pt x="32" y="35"/>
                          <a:pt x="34" y="35"/>
                        </a:cubicBezTo>
                        <a:cubicBezTo>
                          <a:pt x="34" y="34"/>
                          <a:pt x="35" y="30"/>
                          <a:pt x="36" y="31"/>
                        </a:cubicBezTo>
                        <a:cubicBezTo>
                          <a:pt x="36" y="32"/>
                          <a:pt x="33" y="33"/>
                          <a:pt x="36" y="33"/>
                        </a:cubicBezTo>
                        <a:cubicBezTo>
                          <a:pt x="38" y="34"/>
                          <a:pt x="39" y="34"/>
                          <a:pt x="40" y="32"/>
                        </a:cubicBezTo>
                        <a:cubicBezTo>
                          <a:pt x="39" y="34"/>
                          <a:pt x="44" y="37"/>
                          <a:pt x="45" y="38"/>
                        </a:cubicBezTo>
                        <a:cubicBezTo>
                          <a:pt x="45" y="35"/>
                          <a:pt x="45" y="32"/>
                          <a:pt x="45" y="2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31" name="Freeform 708">
                    <a:extLst>
                      <a:ext uri="{FF2B5EF4-FFF2-40B4-BE49-F238E27FC236}">
                        <a16:creationId xmlns:a16="http://schemas.microsoft.com/office/drawing/2014/main" xmlns="" id="{EA1ADDDF-298A-1747-95CD-6E32C2F3D62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165166" y="9176423"/>
                    <a:ext cx="477708" cy="382265"/>
                  </a:xfrm>
                  <a:custGeom>
                    <a:avLst/>
                    <a:gdLst>
                      <a:gd name="T0" fmla="*/ 50 w 51"/>
                      <a:gd name="T1" fmla="*/ 39 h 41"/>
                      <a:gd name="T2" fmla="*/ 45 w 51"/>
                      <a:gd name="T3" fmla="*/ 37 h 41"/>
                      <a:gd name="T4" fmla="*/ 47 w 51"/>
                      <a:gd name="T5" fmla="*/ 36 h 41"/>
                      <a:gd name="T6" fmla="*/ 42 w 51"/>
                      <a:gd name="T7" fmla="*/ 34 h 41"/>
                      <a:gd name="T8" fmla="*/ 38 w 51"/>
                      <a:gd name="T9" fmla="*/ 30 h 41"/>
                      <a:gd name="T10" fmla="*/ 37 w 51"/>
                      <a:gd name="T11" fmla="*/ 28 h 41"/>
                      <a:gd name="T12" fmla="*/ 34 w 51"/>
                      <a:gd name="T13" fmla="*/ 26 h 41"/>
                      <a:gd name="T14" fmla="*/ 29 w 51"/>
                      <a:gd name="T15" fmla="*/ 21 h 41"/>
                      <a:gd name="T16" fmla="*/ 34 w 51"/>
                      <a:gd name="T17" fmla="*/ 21 h 41"/>
                      <a:gd name="T18" fmla="*/ 34 w 51"/>
                      <a:gd name="T19" fmla="*/ 18 h 41"/>
                      <a:gd name="T20" fmla="*/ 31 w 51"/>
                      <a:gd name="T21" fmla="*/ 17 h 41"/>
                      <a:gd name="T22" fmla="*/ 25 w 51"/>
                      <a:gd name="T23" fmla="*/ 12 h 41"/>
                      <a:gd name="T24" fmla="*/ 19 w 51"/>
                      <a:gd name="T25" fmla="*/ 7 h 41"/>
                      <a:gd name="T26" fmla="*/ 16 w 51"/>
                      <a:gd name="T27" fmla="*/ 6 h 41"/>
                      <a:gd name="T28" fmla="*/ 13 w 51"/>
                      <a:gd name="T29" fmla="*/ 4 h 41"/>
                      <a:gd name="T30" fmla="*/ 8 w 51"/>
                      <a:gd name="T31" fmla="*/ 2 h 41"/>
                      <a:gd name="T32" fmla="*/ 1 w 51"/>
                      <a:gd name="T33" fmla="*/ 0 h 41"/>
                      <a:gd name="T34" fmla="*/ 1 w 51"/>
                      <a:gd name="T35" fmla="*/ 10 h 41"/>
                      <a:gd name="T36" fmla="*/ 1 w 51"/>
                      <a:gd name="T37" fmla="*/ 20 h 41"/>
                      <a:gd name="T38" fmla="*/ 1 w 51"/>
                      <a:gd name="T39" fmla="*/ 25 h 41"/>
                      <a:gd name="T40" fmla="*/ 1 w 51"/>
                      <a:gd name="T41" fmla="*/ 30 h 41"/>
                      <a:gd name="T42" fmla="*/ 4 w 51"/>
                      <a:gd name="T43" fmla="*/ 33 h 41"/>
                      <a:gd name="T44" fmla="*/ 13 w 51"/>
                      <a:gd name="T45" fmla="*/ 31 h 41"/>
                      <a:gd name="T46" fmla="*/ 9 w 51"/>
                      <a:gd name="T47" fmla="*/ 28 h 41"/>
                      <a:gd name="T48" fmla="*/ 14 w 51"/>
                      <a:gd name="T49" fmla="*/ 30 h 41"/>
                      <a:gd name="T50" fmla="*/ 13 w 51"/>
                      <a:gd name="T51" fmla="*/ 26 h 41"/>
                      <a:gd name="T52" fmla="*/ 15 w 51"/>
                      <a:gd name="T53" fmla="*/ 27 h 41"/>
                      <a:gd name="T54" fmla="*/ 18 w 51"/>
                      <a:gd name="T55" fmla="*/ 25 h 41"/>
                      <a:gd name="T56" fmla="*/ 26 w 51"/>
                      <a:gd name="T57" fmla="*/ 27 h 41"/>
                      <a:gd name="T58" fmla="*/ 31 w 51"/>
                      <a:gd name="T59" fmla="*/ 33 h 41"/>
                      <a:gd name="T60" fmla="*/ 36 w 51"/>
                      <a:gd name="T61" fmla="*/ 38 h 41"/>
                      <a:gd name="T62" fmla="*/ 45 w 51"/>
                      <a:gd name="T63" fmla="*/ 40 h 41"/>
                      <a:gd name="T64" fmla="*/ 48 w 51"/>
                      <a:gd name="T65" fmla="*/ 40 h 41"/>
                      <a:gd name="T66" fmla="*/ 50 w 51"/>
                      <a:gd name="T67" fmla="*/ 39 h 41"/>
                      <a:gd name="T68" fmla="*/ 50 w 51"/>
                      <a:gd name="T69" fmla="*/ 39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51" h="41">
                        <a:moveTo>
                          <a:pt x="50" y="39"/>
                        </a:moveTo>
                        <a:cubicBezTo>
                          <a:pt x="48" y="38"/>
                          <a:pt x="46" y="38"/>
                          <a:pt x="45" y="37"/>
                        </a:cubicBezTo>
                        <a:cubicBezTo>
                          <a:pt x="44" y="36"/>
                          <a:pt x="46" y="35"/>
                          <a:pt x="47" y="36"/>
                        </a:cubicBezTo>
                        <a:cubicBezTo>
                          <a:pt x="45" y="35"/>
                          <a:pt x="42" y="36"/>
                          <a:pt x="42" y="34"/>
                        </a:cubicBezTo>
                        <a:cubicBezTo>
                          <a:pt x="42" y="32"/>
                          <a:pt x="39" y="32"/>
                          <a:pt x="38" y="30"/>
                        </a:cubicBezTo>
                        <a:cubicBezTo>
                          <a:pt x="37" y="29"/>
                          <a:pt x="38" y="29"/>
                          <a:pt x="37" y="28"/>
                        </a:cubicBezTo>
                        <a:cubicBezTo>
                          <a:pt x="36" y="27"/>
                          <a:pt x="35" y="27"/>
                          <a:pt x="34" y="26"/>
                        </a:cubicBezTo>
                        <a:cubicBezTo>
                          <a:pt x="34" y="26"/>
                          <a:pt x="30" y="21"/>
                          <a:pt x="29" y="21"/>
                        </a:cubicBezTo>
                        <a:cubicBezTo>
                          <a:pt x="30" y="20"/>
                          <a:pt x="33" y="21"/>
                          <a:pt x="34" y="21"/>
                        </a:cubicBezTo>
                        <a:cubicBezTo>
                          <a:pt x="36" y="21"/>
                          <a:pt x="35" y="20"/>
                          <a:pt x="34" y="18"/>
                        </a:cubicBezTo>
                        <a:cubicBezTo>
                          <a:pt x="34" y="17"/>
                          <a:pt x="32" y="17"/>
                          <a:pt x="31" y="17"/>
                        </a:cubicBezTo>
                        <a:cubicBezTo>
                          <a:pt x="28" y="15"/>
                          <a:pt x="26" y="14"/>
                          <a:pt x="25" y="12"/>
                        </a:cubicBezTo>
                        <a:cubicBezTo>
                          <a:pt x="24" y="10"/>
                          <a:pt x="21" y="8"/>
                          <a:pt x="19" y="7"/>
                        </a:cubicBezTo>
                        <a:cubicBezTo>
                          <a:pt x="18" y="6"/>
                          <a:pt x="17" y="6"/>
                          <a:pt x="16" y="6"/>
                        </a:cubicBezTo>
                        <a:cubicBezTo>
                          <a:pt x="15" y="6"/>
                          <a:pt x="14" y="4"/>
                          <a:pt x="13" y="4"/>
                        </a:cubicBezTo>
                        <a:cubicBezTo>
                          <a:pt x="12" y="3"/>
                          <a:pt x="10" y="3"/>
                          <a:pt x="8" y="2"/>
                        </a:cubicBezTo>
                        <a:cubicBezTo>
                          <a:pt x="6" y="2"/>
                          <a:pt x="4" y="0"/>
                          <a:pt x="1" y="0"/>
                        </a:cubicBezTo>
                        <a:cubicBezTo>
                          <a:pt x="1" y="3"/>
                          <a:pt x="1" y="7"/>
                          <a:pt x="1" y="10"/>
                        </a:cubicBezTo>
                        <a:cubicBezTo>
                          <a:pt x="1" y="13"/>
                          <a:pt x="2" y="17"/>
                          <a:pt x="1" y="20"/>
                        </a:cubicBezTo>
                        <a:cubicBezTo>
                          <a:pt x="0" y="21"/>
                          <a:pt x="1" y="23"/>
                          <a:pt x="1" y="25"/>
                        </a:cubicBezTo>
                        <a:cubicBezTo>
                          <a:pt x="1" y="27"/>
                          <a:pt x="1" y="28"/>
                          <a:pt x="1" y="30"/>
                        </a:cubicBezTo>
                        <a:cubicBezTo>
                          <a:pt x="1" y="33"/>
                          <a:pt x="2" y="33"/>
                          <a:pt x="4" y="33"/>
                        </a:cubicBezTo>
                        <a:cubicBezTo>
                          <a:pt x="7" y="33"/>
                          <a:pt x="10" y="33"/>
                          <a:pt x="13" y="31"/>
                        </a:cubicBezTo>
                        <a:cubicBezTo>
                          <a:pt x="14" y="31"/>
                          <a:pt x="9" y="28"/>
                          <a:pt x="9" y="28"/>
                        </a:cubicBezTo>
                        <a:cubicBezTo>
                          <a:pt x="10" y="28"/>
                          <a:pt x="14" y="31"/>
                          <a:pt x="14" y="30"/>
                        </a:cubicBezTo>
                        <a:cubicBezTo>
                          <a:pt x="14" y="29"/>
                          <a:pt x="13" y="28"/>
                          <a:pt x="13" y="26"/>
                        </a:cubicBezTo>
                        <a:cubicBezTo>
                          <a:pt x="13" y="26"/>
                          <a:pt x="16" y="28"/>
                          <a:pt x="15" y="27"/>
                        </a:cubicBezTo>
                        <a:cubicBezTo>
                          <a:pt x="15" y="25"/>
                          <a:pt x="17" y="25"/>
                          <a:pt x="18" y="25"/>
                        </a:cubicBezTo>
                        <a:cubicBezTo>
                          <a:pt x="19" y="25"/>
                          <a:pt x="26" y="28"/>
                          <a:pt x="26" y="27"/>
                        </a:cubicBezTo>
                        <a:cubicBezTo>
                          <a:pt x="26" y="29"/>
                          <a:pt x="30" y="31"/>
                          <a:pt x="31" y="33"/>
                        </a:cubicBezTo>
                        <a:cubicBezTo>
                          <a:pt x="32" y="35"/>
                          <a:pt x="34" y="38"/>
                          <a:pt x="36" y="38"/>
                        </a:cubicBezTo>
                        <a:cubicBezTo>
                          <a:pt x="39" y="38"/>
                          <a:pt x="42" y="39"/>
                          <a:pt x="45" y="40"/>
                        </a:cubicBezTo>
                        <a:cubicBezTo>
                          <a:pt x="46" y="40"/>
                          <a:pt x="48" y="41"/>
                          <a:pt x="48" y="40"/>
                        </a:cubicBezTo>
                        <a:cubicBezTo>
                          <a:pt x="48" y="39"/>
                          <a:pt x="51" y="39"/>
                          <a:pt x="50" y="39"/>
                        </a:cubicBezTo>
                        <a:cubicBezTo>
                          <a:pt x="49" y="38"/>
                          <a:pt x="51" y="39"/>
                          <a:pt x="50" y="3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32" name="Freeform 709">
                    <a:extLst>
                      <a:ext uri="{FF2B5EF4-FFF2-40B4-BE49-F238E27FC236}">
                        <a16:creationId xmlns:a16="http://schemas.microsoft.com/office/drawing/2014/main" xmlns="" id="{DD9256FA-99A0-4243-ABF7-3D3A966E6B3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681089" y="8829198"/>
                    <a:ext cx="477708" cy="420492"/>
                  </a:xfrm>
                  <a:custGeom>
                    <a:avLst/>
                    <a:gdLst>
                      <a:gd name="T0" fmla="*/ 33 w 51"/>
                      <a:gd name="T1" fmla="*/ 5 h 45"/>
                      <a:gd name="T2" fmla="*/ 29 w 51"/>
                      <a:gd name="T3" fmla="*/ 13 h 45"/>
                      <a:gd name="T4" fmla="*/ 20 w 51"/>
                      <a:gd name="T5" fmla="*/ 16 h 45"/>
                      <a:gd name="T6" fmla="*/ 15 w 51"/>
                      <a:gd name="T7" fmla="*/ 18 h 45"/>
                      <a:gd name="T8" fmla="*/ 10 w 51"/>
                      <a:gd name="T9" fmla="*/ 19 h 45"/>
                      <a:gd name="T10" fmla="*/ 7 w 51"/>
                      <a:gd name="T11" fmla="*/ 18 h 45"/>
                      <a:gd name="T12" fmla="*/ 3 w 51"/>
                      <a:gd name="T13" fmla="*/ 14 h 45"/>
                      <a:gd name="T14" fmla="*/ 0 w 51"/>
                      <a:gd name="T15" fmla="*/ 20 h 45"/>
                      <a:gd name="T16" fmla="*/ 4 w 51"/>
                      <a:gd name="T17" fmla="*/ 29 h 45"/>
                      <a:gd name="T18" fmla="*/ 8 w 51"/>
                      <a:gd name="T19" fmla="*/ 37 h 45"/>
                      <a:gd name="T20" fmla="*/ 13 w 51"/>
                      <a:gd name="T21" fmla="*/ 39 h 45"/>
                      <a:gd name="T22" fmla="*/ 14 w 51"/>
                      <a:gd name="T23" fmla="*/ 41 h 45"/>
                      <a:gd name="T24" fmla="*/ 19 w 51"/>
                      <a:gd name="T25" fmla="*/ 41 h 45"/>
                      <a:gd name="T26" fmla="*/ 21 w 51"/>
                      <a:gd name="T27" fmla="*/ 39 h 45"/>
                      <a:gd name="T28" fmla="*/ 25 w 51"/>
                      <a:gd name="T29" fmla="*/ 40 h 45"/>
                      <a:gd name="T30" fmla="*/ 28 w 51"/>
                      <a:gd name="T31" fmla="*/ 40 h 45"/>
                      <a:gd name="T32" fmla="*/ 31 w 51"/>
                      <a:gd name="T33" fmla="*/ 43 h 45"/>
                      <a:gd name="T34" fmla="*/ 34 w 51"/>
                      <a:gd name="T35" fmla="*/ 42 h 45"/>
                      <a:gd name="T36" fmla="*/ 36 w 51"/>
                      <a:gd name="T37" fmla="*/ 43 h 45"/>
                      <a:gd name="T38" fmla="*/ 37 w 51"/>
                      <a:gd name="T39" fmla="*/ 37 h 45"/>
                      <a:gd name="T40" fmla="*/ 37 w 51"/>
                      <a:gd name="T41" fmla="*/ 33 h 45"/>
                      <a:gd name="T42" fmla="*/ 39 w 51"/>
                      <a:gd name="T43" fmla="*/ 30 h 45"/>
                      <a:gd name="T44" fmla="*/ 42 w 51"/>
                      <a:gd name="T45" fmla="*/ 24 h 45"/>
                      <a:gd name="T46" fmla="*/ 47 w 51"/>
                      <a:gd name="T47" fmla="*/ 19 h 45"/>
                      <a:gd name="T48" fmla="*/ 49 w 51"/>
                      <a:gd name="T49" fmla="*/ 18 h 45"/>
                      <a:gd name="T50" fmla="*/ 45 w 51"/>
                      <a:gd name="T51" fmla="*/ 13 h 45"/>
                      <a:gd name="T52" fmla="*/ 42 w 51"/>
                      <a:gd name="T53" fmla="*/ 7 h 45"/>
                      <a:gd name="T54" fmla="*/ 44 w 51"/>
                      <a:gd name="T55" fmla="*/ 6 h 45"/>
                      <a:gd name="T56" fmla="*/ 44 w 51"/>
                      <a:gd name="T57" fmla="*/ 3 h 45"/>
                      <a:gd name="T58" fmla="*/ 33 w 51"/>
                      <a:gd name="T59" fmla="*/ 5 h 45"/>
                      <a:gd name="T60" fmla="*/ 33 w 51"/>
                      <a:gd name="T61" fmla="*/ 5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51" h="45">
                        <a:moveTo>
                          <a:pt x="33" y="5"/>
                        </a:moveTo>
                        <a:cubicBezTo>
                          <a:pt x="32" y="8"/>
                          <a:pt x="31" y="10"/>
                          <a:pt x="29" y="13"/>
                        </a:cubicBezTo>
                        <a:cubicBezTo>
                          <a:pt x="28" y="17"/>
                          <a:pt x="23" y="17"/>
                          <a:pt x="20" y="16"/>
                        </a:cubicBezTo>
                        <a:cubicBezTo>
                          <a:pt x="18" y="15"/>
                          <a:pt x="16" y="17"/>
                          <a:pt x="15" y="18"/>
                        </a:cubicBezTo>
                        <a:cubicBezTo>
                          <a:pt x="14" y="19"/>
                          <a:pt x="11" y="18"/>
                          <a:pt x="10" y="19"/>
                        </a:cubicBezTo>
                        <a:cubicBezTo>
                          <a:pt x="8" y="20"/>
                          <a:pt x="8" y="20"/>
                          <a:pt x="7" y="18"/>
                        </a:cubicBezTo>
                        <a:cubicBezTo>
                          <a:pt x="5" y="17"/>
                          <a:pt x="4" y="16"/>
                          <a:pt x="3" y="14"/>
                        </a:cubicBezTo>
                        <a:cubicBezTo>
                          <a:pt x="2" y="13"/>
                          <a:pt x="0" y="19"/>
                          <a:pt x="0" y="20"/>
                        </a:cubicBezTo>
                        <a:cubicBezTo>
                          <a:pt x="0" y="23"/>
                          <a:pt x="3" y="26"/>
                          <a:pt x="4" y="29"/>
                        </a:cubicBezTo>
                        <a:cubicBezTo>
                          <a:pt x="6" y="32"/>
                          <a:pt x="5" y="35"/>
                          <a:pt x="8" y="37"/>
                        </a:cubicBezTo>
                        <a:cubicBezTo>
                          <a:pt x="10" y="38"/>
                          <a:pt x="12" y="39"/>
                          <a:pt x="13" y="39"/>
                        </a:cubicBezTo>
                        <a:cubicBezTo>
                          <a:pt x="16" y="38"/>
                          <a:pt x="13" y="40"/>
                          <a:pt x="14" y="41"/>
                        </a:cubicBezTo>
                        <a:cubicBezTo>
                          <a:pt x="15" y="41"/>
                          <a:pt x="18" y="41"/>
                          <a:pt x="19" y="41"/>
                        </a:cubicBezTo>
                        <a:cubicBezTo>
                          <a:pt x="20" y="40"/>
                          <a:pt x="20" y="38"/>
                          <a:pt x="21" y="39"/>
                        </a:cubicBezTo>
                        <a:cubicBezTo>
                          <a:pt x="22" y="40"/>
                          <a:pt x="24" y="41"/>
                          <a:pt x="25" y="40"/>
                        </a:cubicBezTo>
                        <a:cubicBezTo>
                          <a:pt x="26" y="40"/>
                          <a:pt x="28" y="39"/>
                          <a:pt x="28" y="40"/>
                        </a:cubicBezTo>
                        <a:cubicBezTo>
                          <a:pt x="29" y="43"/>
                          <a:pt x="27" y="45"/>
                          <a:pt x="31" y="43"/>
                        </a:cubicBezTo>
                        <a:cubicBezTo>
                          <a:pt x="32" y="43"/>
                          <a:pt x="33" y="42"/>
                          <a:pt x="34" y="42"/>
                        </a:cubicBezTo>
                        <a:cubicBezTo>
                          <a:pt x="35" y="42"/>
                          <a:pt x="36" y="43"/>
                          <a:pt x="36" y="43"/>
                        </a:cubicBezTo>
                        <a:cubicBezTo>
                          <a:pt x="37" y="41"/>
                          <a:pt x="35" y="39"/>
                          <a:pt x="37" y="37"/>
                        </a:cubicBezTo>
                        <a:cubicBezTo>
                          <a:pt x="38" y="36"/>
                          <a:pt x="37" y="35"/>
                          <a:pt x="37" y="33"/>
                        </a:cubicBezTo>
                        <a:cubicBezTo>
                          <a:pt x="37" y="32"/>
                          <a:pt x="38" y="31"/>
                          <a:pt x="39" y="30"/>
                        </a:cubicBezTo>
                        <a:cubicBezTo>
                          <a:pt x="41" y="28"/>
                          <a:pt x="43" y="27"/>
                          <a:pt x="42" y="24"/>
                        </a:cubicBezTo>
                        <a:cubicBezTo>
                          <a:pt x="42" y="22"/>
                          <a:pt x="45" y="18"/>
                          <a:pt x="47" y="19"/>
                        </a:cubicBezTo>
                        <a:cubicBezTo>
                          <a:pt x="48" y="20"/>
                          <a:pt x="51" y="19"/>
                          <a:pt x="49" y="18"/>
                        </a:cubicBezTo>
                        <a:cubicBezTo>
                          <a:pt x="48" y="16"/>
                          <a:pt x="45" y="15"/>
                          <a:pt x="45" y="13"/>
                        </a:cubicBezTo>
                        <a:cubicBezTo>
                          <a:pt x="45" y="11"/>
                          <a:pt x="43" y="9"/>
                          <a:pt x="42" y="7"/>
                        </a:cubicBezTo>
                        <a:cubicBezTo>
                          <a:pt x="41" y="4"/>
                          <a:pt x="44" y="7"/>
                          <a:pt x="44" y="6"/>
                        </a:cubicBezTo>
                        <a:cubicBezTo>
                          <a:pt x="45" y="5"/>
                          <a:pt x="41" y="4"/>
                          <a:pt x="44" y="3"/>
                        </a:cubicBezTo>
                        <a:cubicBezTo>
                          <a:pt x="40" y="2"/>
                          <a:pt x="34" y="0"/>
                          <a:pt x="33" y="5"/>
                        </a:cubicBezTo>
                        <a:cubicBezTo>
                          <a:pt x="32" y="7"/>
                          <a:pt x="34" y="3"/>
                          <a:pt x="33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33" name="Freeform 710">
                    <a:extLst>
                      <a:ext uri="{FF2B5EF4-FFF2-40B4-BE49-F238E27FC236}">
                        <a16:creationId xmlns:a16="http://schemas.microsoft.com/office/drawing/2014/main" xmlns="" id="{40CBCB53-96AE-2843-9D73-E050B0E5692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709750" y="8717701"/>
                    <a:ext cx="458600" cy="299442"/>
                  </a:xfrm>
                  <a:custGeom>
                    <a:avLst/>
                    <a:gdLst>
                      <a:gd name="T0" fmla="*/ 45 w 49"/>
                      <a:gd name="T1" fmla="*/ 10 h 32"/>
                      <a:gd name="T2" fmla="*/ 47 w 49"/>
                      <a:gd name="T3" fmla="*/ 8 h 32"/>
                      <a:gd name="T4" fmla="*/ 43 w 49"/>
                      <a:gd name="T5" fmla="*/ 7 h 32"/>
                      <a:gd name="T6" fmla="*/ 42 w 49"/>
                      <a:gd name="T7" fmla="*/ 6 h 32"/>
                      <a:gd name="T8" fmla="*/ 41 w 49"/>
                      <a:gd name="T9" fmla="*/ 6 h 32"/>
                      <a:gd name="T10" fmla="*/ 41 w 49"/>
                      <a:gd name="T11" fmla="*/ 4 h 32"/>
                      <a:gd name="T12" fmla="*/ 39 w 49"/>
                      <a:gd name="T13" fmla="*/ 2 h 32"/>
                      <a:gd name="T14" fmla="*/ 37 w 49"/>
                      <a:gd name="T15" fmla="*/ 2 h 32"/>
                      <a:gd name="T16" fmla="*/ 36 w 49"/>
                      <a:gd name="T17" fmla="*/ 1 h 32"/>
                      <a:gd name="T18" fmla="*/ 32 w 49"/>
                      <a:gd name="T19" fmla="*/ 6 h 32"/>
                      <a:gd name="T20" fmla="*/ 30 w 49"/>
                      <a:gd name="T21" fmla="*/ 8 h 32"/>
                      <a:gd name="T22" fmla="*/ 29 w 49"/>
                      <a:gd name="T23" fmla="*/ 9 h 32"/>
                      <a:gd name="T24" fmla="*/ 29 w 49"/>
                      <a:gd name="T25" fmla="*/ 10 h 32"/>
                      <a:gd name="T26" fmla="*/ 25 w 49"/>
                      <a:gd name="T27" fmla="*/ 12 h 32"/>
                      <a:gd name="T28" fmla="*/ 25 w 49"/>
                      <a:gd name="T29" fmla="*/ 15 h 32"/>
                      <a:gd name="T30" fmla="*/ 27 w 49"/>
                      <a:gd name="T31" fmla="*/ 14 h 32"/>
                      <a:gd name="T32" fmla="*/ 29 w 49"/>
                      <a:gd name="T33" fmla="*/ 13 h 32"/>
                      <a:gd name="T34" fmla="*/ 28 w 49"/>
                      <a:gd name="T35" fmla="*/ 11 h 32"/>
                      <a:gd name="T36" fmla="*/ 29 w 49"/>
                      <a:gd name="T37" fmla="*/ 13 h 32"/>
                      <a:gd name="T38" fmla="*/ 26 w 49"/>
                      <a:gd name="T39" fmla="*/ 14 h 32"/>
                      <a:gd name="T40" fmla="*/ 23 w 49"/>
                      <a:gd name="T41" fmla="*/ 13 h 32"/>
                      <a:gd name="T42" fmla="*/ 14 w 49"/>
                      <a:gd name="T43" fmla="*/ 20 h 32"/>
                      <a:gd name="T44" fmla="*/ 9 w 49"/>
                      <a:gd name="T45" fmla="*/ 23 h 32"/>
                      <a:gd name="T46" fmla="*/ 7 w 49"/>
                      <a:gd name="T47" fmla="*/ 26 h 32"/>
                      <a:gd name="T48" fmla="*/ 9 w 49"/>
                      <a:gd name="T49" fmla="*/ 28 h 32"/>
                      <a:gd name="T50" fmla="*/ 0 w 49"/>
                      <a:gd name="T51" fmla="*/ 26 h 32"/>
                      <a:gd name="T52" fmla="*/ 5 w 49"/>
                      <a:gd name="T53" fmla="*/ 32 h 32"/>
                      <a:gd name="T54" fmla="*/ 7 w 49"/>
                      <a:gd name="T55" fmla="*/ 31 h 32"/>
                      <a:gd name="T56" fmla="*/ 12 w 49"/>
                      <a:gd name="T57" fmla="*/ 30 h 32"/>
                      <a:gd name="T58" fmla="*/ 20 w 49"/>
                      <a:gd name="T59" fmla="*/ 29 h 32"/>
                      <a:gd name="T60" fmla="*/ 27 w 49"/>
                      <a:gd name="T61" fmla="*/ 24 h 32"/>
                      <a:gd name="T62" fmla="*/ 30 w 49"/>
                      <a:gd name="T63" fmla="*/ 18 h 32"/>
                      <a:gd name="T64" fmla="*/ 34 w 49"/>
                      <a:gd name="T65" fmla="*/ 14 h 32"/>
                      <a:gd name="T66" fmla="*/ 43 w 49"/>
                      <a:gd name="T67" fmla="*/ 14 h 32"/>
                      <a:gd name="T68" fmla="*/ 45 w 49"/>
                      <a:gd name="T69" fmla="*/ 10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49" h="32">
                        <a:moveTo>
                          <a:pt x="45" y="10"/>
                        </a:moveTo>
                        <a:cubicBezTo>
                          <a:pt x="48" y="10"/>
                          <a:pt x="49" y="9"/>
                          <a:pt x="47" y="8"/>
                        </a:cubicBezTo>
                        <a:cubicBezTo>
                          <a:pt x="45" y="7"/>
                          <a:pt x="45" y="6"/>
                          <a:pt x="43" y="7"/>
                        </a:cubicBezTo>
                        <a:cubicBezTo>
                          <a:pt x="42" y="8"/>
                          <a:pt x="43" y="7"/>
                          <a:pt x="42" y="6"/>
                        </a:cubicBezTo>
                        <a:cubicBezTo>
                          <a:pt x="42" y="6"/>
                          <a:pt x="41" y="6"/>
                          <a:pt x="41" y="6"/>
                        </a:cubicBezTo>
                        <a:cubicBezTo>
                          <a:pt x="41" y="6"/>
                          <a:pt x="41" y="4"/>
                          <a:pt x="41" y="4"/>
                        </a:cubicBezTo>
                        <a:cubicBezTo>
                          <a:pt x="40" y="3"/>
                          <a:pt x="39" y="2"/>
                          <a:pt x="39" y="2"/>
                        </a:cubicBezTo>
                        <a:cubicBezTo>
                          <a:pt x="37" y="0"/>
                          <a:pt x="38" y="1"/>
                          <a:pt x="37" y="2"/>
                        </a:cubicBezTo>
                        <a:cubicBezTo>
                          <a:pt x="36" y="3"/>
                          <a:pt x="36" y="1"/>
                          <a:pt x="36" y="1"/>
                        </a:cubicBezTo>
                        <a:cubicBezTo>
                          <a:pt x="35" y="1"/>
                          <a:pt x="32" y="5"/>
                          <a:pt x="32" y="6"/>
                        </a:cubicBezTo>
                        <a:cubicBezTo>
                          <a:pt x="31" y="6"/>
                          <a:pt x="30" y="7"/>
                          <a:pt x="30" y="8"/>
                        </a:cubicBezTo>
                        <a:cubicBezTo>
                          <a:pt x="29" y="8"/>
                          <a:pt x="29" y="9"/>
                          <a:pt x="29" y="9"/>
                        </a:cubicBezTo>
                        <a:cubicBezTo>
                          <a:pt x="29" y="10"/>
                          <a:pt x="29" y="10"/>
                          <a:pt x="29" y="10"/>
                        </a:cubicBezTo>
                        <a:cubicBezTo>
                          <a:pt x="29" y="11"/>
                          <a:pt x="26" y="11"/>
                          <a:pt x="25" y="12"/>
                        </a:cubicBezTo>
                        <a:cubicBezTo>
                          <a:pt x="22" y="12"/>
                          <a:pt x="23" y="14"/>
                          <a:pt x="25" y="15"/>
                        </a:cubicBezTo>
                        <a:cubicBezTo>
                          <a:pt x="27" y="17"/>
                          <a:pt x="26" y="15"/>
                          <a:pt x="27" y="14"/>
                        </a:cubicBezTo>
                        <a:cubicBezTo>
                          <a:pt x="27" y="13"/>
                          <a:pt x="29" y="13"/>
                          <a:pt x="29" y="13"/>
                        </a:cubicBezTo>
                        <a:cubicBezTo>
                          <a:pt x="29" y="13"/>
                          <a:pt x="28" y="12"/>
                          <a:pt x="28" y="11"/>
                        </a:cubicBezTo>
                        <a:cubicBezTo>
                          <a:pt x="28" y="12"/>
                          <a:pt x="29" y="13"/>
                          <a:pt x="29" y="13"/>
                        </a:cubicBezTo>
                        <a:cubicBezTo>
                          <a:pt x="29" y="13"/>
                          <a:pt x="27" y="13"/>
                          <a:pt x="26" y="14"/>
                        </a:cubicBezTo>
                        <a:cubicBezTo>
                          <a:pt x="26" y="17"/>
                          <a:pt x="24" y="14"/>
                          <a:pt x="23" y="13"/>
                        </a:cubicBezTo>
                        <a:cubicBezTo>
                          <a:pt x="20" y="16"/>
                          <a:pt x="18" y="19"/>
                          <a:pt x="14" y="20"/>
                        </a:cubicBezTo>
                        <a:cubicBezTo>
                          <a:pt x="12" y="21"/>
                          <a:pt x="10" y="21"/>
                          <a:pt x="9" y="23"/>
                        </a:cubicBezTo>
                        <a:cubicBezTo>
                          <a:pt x="8" y="24"/>
                          <a:pt x="8" y="25"/>
                          <a:pt x="7" y="26"/>
                        </a:cubicBezTo>
                        <a:cubicBezTo>
                          <a:pt x="7" y="27"/>
                          <a:pt x="9" y="28"/>
                          <a:pt x="9" y="28"/>
                        </a:cubicBezTo>
                        <a:cubicBezTo>
                          <a:pt x="8" y="29"/>
                          <a:pt x="1" y="26"/>
                          <a:pt x="0" y="26"/>
                        </a:cubicBezTo>
                        <a:cubicBezTo>
                          <a:pt x="1" y="28"/>
                          <a:pt x="3" y="31"/>
                          <a:pt x="5" y="32"/>
                        </a:cubicBezTo>
                        <a:cubicBezTo>
                          <a:pt x="6" y="32"/>
                          <a:pt x="7" y="31"/>
                          <a:pt x="7" y="31"/>
                        </a:cubicBezTo>
                        <a:cubicBezTo>
                          <a:pt x="9" y="30"/>
                          <a:pt x="12" y="31"/>
                          <a:pt x="12" y="30"/>
                        </a:cubicBezTo>
                        <a:cubicBezTo>
                          <a:pt x="15" y="27"/>
                          <a:pt x="17" y="28"/>
                          <a:pt x="20" y="29"/>
                        </a:cubicBezTo>
                        <a:cubicBezTo>
                          <a:pt x="23" y="29"/>
                          <a:pt x="26" y="27"/>
                          <a:pt x="27" y="24"/>
                        </a:cubicBezTo>
                        <a:cubicBezTo>
                          <a:pt x="28" y="22"/>
                          <a:pt x="29" y="20"/>
                          <a:pt x="30" y="18"/>
                        </a:cubicBezTo>
                        <a:cubicBezTo>
                          <a:pt x="30" y="15"/>
                          <a:pt x="31" y="14"/>
                          <a:pt x="34" y="14"/>
                        </a:cubicBezTo>
                        <a:cubicBezTo>
                          <a:pt x="37" y="14"/>
                          <a:pt x="40" y="15"/>
                          <a:pt x="43" y="14"/>
                        </a:cubicBezTo>
                        <a:cubicBezTo>
                          <a:pt x="47" y="13"/>
                          <a:pt x="40" y="10"/>
                          <a:pt x="45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34" name="Freeform 711">
                    <a:extLst>
                      <a:ext uri="{FF2B5EF4-FFF2-40B4-BE49-F238E27FC236}">
                        <a16:creationId xmlns:a16="http://schemas.microsoft.com/office/drawing/2014/main" xmlns="" id="{E79C1A1E-A090-EB4F-A234-8CA9D05E01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776631" y="7679214"/>
                    <a:ext cx="159235" cy="92380"/>
                  </a:xfrm>
                  <a:custGeom>
                    <a:avLst/>
                    <a:gdLst>
                      <a:gd name="T0" fmla="*/ 2 w 17"/>
                      <a:gd name="T1" fmla="*/ 8 h 10"/>
                      <a:gd name="T2" fmla="*/ 7 w 17"/>
                      <a:gd name="T3" fmla="*/ 9 h 10"/>
                      <a:gd name="T4" fmla="*/ 12 w 17"/>
                      <a:gd name="T5" fmla="*/ 9 h 10"/>
                      <a:gd name="T6" fmla="*/ 16 w 17"/>
                      <a:gd name="T7" fmla="*/ 8 h 10"/>
                      <a:gd name="T8" fmla="*/ 15 w 17"/>
                      <a:gd name="T9" fmla="*/ 3 h 10"/>
                      <a:gd name="T10" fmla="*/ 10 w 17"/>
                      <a:gd name="T11" fmla="*/ 3 h 10"/>
                      <a:gd name="T12" fmla="*/ 6 w 17"/>
                      <a:gd name="T13" fmla="*/ 1 h 10"/>
                      <a:gd name="T14" fmla="*/ 2 w 17"/>
                      <a:gd name="T15" fmla="*/ 8 h 10"/>
                      <a:gd name="T16" fmla="*/ 2 w 17"/>
                      <a:gd name="T17" fmla="*/ 8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7" h="10">
                        <a:moveTo>
                          <a:pt x="2" y="8"/>
                        </a:moveTo>
                        <a:cubicBezTo>
                          <a:pt x="3" y="9"/>
                          <a:pt x="6" y="10"/>
                          <a:pt x="7" y="9"/>
                        </a:cubicBezTo>
                        <a:cubicBezTo>
                          <a:pt x="9" y="8"/>
                          <a:pt x="10" y="10"/>
                          <a:pt x="12" y="9"/>
                        </a:cubicBezTo>
                        <a:cubicBezTo>
                          <a:pt x="13" y="9"/>
                          <a:pt x="17" y="9"/>
                          <a:pt x="16" y="8"/>
                        </a:cubicBezTo>
                        <a:cubicBezTo>
                          <a:pt x="15" y="6"/>
                          <a:pt x="14" y="5"/>
                          <a:pt x="15" y="3"/>
                        </a:cubicBezTo>
                        <a:cubicBezTo>
                          <a:pt x="13" y="2"/>
                          <a:pt x="11" y="4"/>
                          <a:pt x="10" y="3"/>
                        </a:cubicBezTo>
                        <a:cubicBezTo>
                          <a:pt x="9" y="2"/>
                          <a:pt x="7" y="0"/>
                          <a:pt x="6" y="1"/>
                        </a:cubicBezTo>
                        <a:cubicBezTo>
                          <a:pt x="4" y="3"/>
                          <a:pt x="0" y="6"/>
                          <a:pt x="2" y="8"/>
                        </a:cubicBezTo>
                        <a:cubicBezTo>
                          <a:pt x="3" y="9"/>
                          <a:pt x="1" y="7"/>
                          <a:pt x="2" y="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35" name="Freeform 712">
                    <a:extLst>
                      <a:ext uri="{FF2B5EF4-FFF2-40B4-BE49-F238E27FC236}">
                        <a16:creationId xmlns:a16="http://schemas.microsoft.com/office/drawing/2014/main" xmlns="" id="{DBAF0897-B957-3B4F-8707-B31049A8955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410388" y="7574093"/>
                    <a:ext cx="347132" cy="216615"/>
                  </a:xfrm>
                  <a:custGeom>
                    <a:avLst/>
                    <a:gdLst>
                      <a:gd name="T0" fmla="*/ 1 w 37"/>
                      <a:gd name="T1" fmla="*/ 3 h 23"/>
                      <a:gd name="T2" fmla="*/ 0 w 37"/>
                      <a:gd name="T3" fmla="*/ 9 h 23"/>
                      <a:gd name="T4" fmla="*/ 5 w 37"/>
                      <a:gd name="T5" fmla="*/ 13 h 23"/>
                      <a:gd name="T6" fmla="*/ 7 w 37"/>
                      <a:gd name="T7" fmla="*/ 14 h 23"/>
                      <a:gd name="T8" fmla="*/ 12 w 37"/>
                      <a:gd name="T9" fmla="*/ 15 h 23"/>
                      <a:gd name="T10" fmla="*/ 15 w 37"/>
                      <a:gd name="T11" fmla="*/ 16 h 23"/>
                      <a:gd name="T12" fmla="*/ 19 w 37"/>
                      <a:gd name="T13" fmla="*/ 16 h 23"/>
                      <a:gd name="T14" fmla="*/ 22 w 37"/>
                      <a:gd name="T15" fmla="*/ 19 h 23"/>
                      <a:gd name="T16" fmla="*/ 26 w 37"/>
                      <a:gd name="T17" fmla="*/ 20 h 23"/>
                      <a:gd name="T18" fmla="*/ 29 w 37"/>
                      <a:gd name="T19" fmla="*/ 22 h 23"/>
                      <a:gd name="T20" fmla="*/ 32 w 37"/>
                      <a:gd name="T21" fmla="*/ 20 h 23"/>
                      <a:gd name="T22" fmla="*/ 35 w 37"/>
                      <a:gd name="T23" fmla="*/ 22 h 23"/>
                      <a:gd name="T24" fmla="*/ 37 w 37"/>
                      <a:gd name="T25" fmla="*/ 21 h 23"/>
                      <a:gd name="T26" fmla="*/ 37 w 37"/>
                      <a:gd name="T27" fmla="*/ 18 h 23"/>
                      <a:gd name="T28" fmla="*/ 37 w 37"/>
                      <a:gd name="T29" fmla="*/ 14 h 23"/>
                      <a:gd name="T30" fmla="*/ 32 w 37"/>
                      <a:gd name="T31" fmla="*/ 14 h 23"/>
                      <a:gd name="T32" fmla="*/ 31 w 37"/>
                      <a:gd name="T33" fmla="*/ 13 h 23"/>
                      <a:gd name="T34" fmla="*/ 28 w 37"/>
                      <a:gd name="T35" fmla="*/ 13 h 23"/>
                      <a:gd name="T36" fmla="*/ 26 w 37"/>
                      <a:gd name="T37" fmla="*/ 12 h 23"/>
                      <a:gd name="T38" fmla="*/ 24 w 37"/>
                      <a:gd name="T39" fmla="*/ 12 h 23"/>
                      <a:gd name="T40" fmla="*/ 20 w 37"/>
                      <a:gd name="T41" fmla="*/ 10 h 23"/>
                      <a:gd name="T42" fmla="*/ 18 w 37"/>
                      <a:gd name="T43" fmla="*/ 8 h 23"/>
                      <a:gd name="T44" fmla="*/ 16 w 37"/>
                      <a:gd name="T45" fmla="*/ 7 h 23"/>
                      <a:gd name="T46" fmla="*/ 10 w 37"/>
                      <a:gd name="T47" fmla="*/ 2 h 23"/>
                      <a:gd name="T48" fmla="*/ 8 w 37"/>
                      <a:gd name="T49" fmla="*/ 0 h 23"/>
                      <a:gd name="T50" fmla="*/ 5 w 37"/>
                      <a:gd name="T51" fmla="*/ 2 h 23"/>
                      <a:gd name="T52" fmla="*/ 4 w 37"/>
                      <a:gd name="T53" fmla="*/ 2 h 23"/>
                      <a:gd name="T54" fmla="*/ 1 w 37"/>
                      <a:gd name="T55" fmla="*/ 3 h 23"/>
                      <a:gd name="T56" fmla="*/ 1 w 37"/>
                      <a:gd name="T57" fmla="*/ 3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37" h="23">
                        <a:moveTo>
                          <a:pt x="1" y="3"/>
                        </a:moveTo>
                        <a:cubicBezTo>
                          <a:pt x="0" y="4"/>
                          <a:pt x="0" y="8"/>
                          <a:pt x="0" y="9"/>
                        </a:cubicBezTo>
                        <a:cubicBezTo>
                          <a:pt x="1" y="10"/>
                          <a:pt x="4" y="11"/>
                          <a:pt x="5" y="13"/>
                        </a:cubicBezTo>
                        <a:cubicBezTo>
                          <a:pt x="6" y="13"/>
                          <a:pt x="7" y="14"/>
                          <a:pt x="7" y="14"/>
                        </a:cubicBezTo>
                        <a:cubicBezTo>
                          <a:pt x="9" y="15"/>
                          <a:pt x="10" y="14"/>
                          <a:pt x="12" y="15"/>
                        </a:cubicBezTo>
                        <a:cubicBezTo>
                          <a:pt x="13" y="15"/>
                          <a:pt x="14" y="16"/>
                          <a:pt x="15" y="16"/>
                        </a:cubicBezTo>
                        <a:cubicBezTo>
                          <a:pt x="16" y="16"/>
                          <a:pt x="18" y="16"/>
                          <a:pt x="19" y="16"/>
                        </a:cubicBezTo>
                        <a:cubicBezTo>
                          <a:pt x="20" y="17"/>
                          <a:pt x="21" y="18"/>
                          <a:pt x="22" y="19"/>
                        </a:cubicBezTo>
                        <a:cubicBezTo>
                          <a:pt x="23" y="19"/>
                          <a:pt x="25" y="19"/>
                          <a:pt x="26" y="20"/>
                        </a:cubicBezTo>
                        <a:cubicBezTo>
                          <a:pt x="27" y="20"/>
                          <a:pt x="28" y="22"/>
                          <a:pt x="29" y="22"/>
                        </a:cubicBezTo>
                        <a:cubicBezTo>
                          <a:pt x="30" y="22"/>
                          <a:pt x="31" y="20"/>
                          <a:pt x="32" y="20"/>
                        </a:cubicBezTo>
                        <a:cubicBezTo>
                          <a:pt x="33" y="21"/>
                          <a:pt x="33" y="23"/>
                          <a:pt x="35" y="22"/>
                        </a:cubicBezTo>
                        <a:cubicBezTo>
                          <a:pt x="35" y="22"/>
                          <a:pt x="37" y="21"/>
                          <a:pt x="37" y="21"/>
                        </a:cubicBezTo>
                        <a:cubicBezTo>
                          <a:pt x="37" y="20"/>
                          <a:pt x="37" y="19"/>
                          <a:pt x="37" y="18"/>
                        </a:cubicBezTo>
                        <a:cubicBezTo>
                          <a:pt x="36" y="17"/>
                          <a:pt x="37" y="16"/>
                          <a:pt x="37" y="14"/>
                        </a:cubicBezTo>
                        <a:cubicBezTo>
                          <a:pt x="35" y="14"/>
                          <a:pt x="34" y="15"/>
                          <a:pt x="32" y="14"/>
                        </a:cubicBezTo>
                        <a:cubicBezTo>
                          <a:pt x="32" y="14"/>
                          <a:pt x="31" y="13"/>
                          <a:pt x="31" y="13"/>
                        </a:cubicBezTo>
                        <a:cubicBezTo>
                          <a:pt x="30" y="13"/>
                          <a:pt x="29" y="14"/>
                          <a:pt x="28" y="13"/>
                        </a:cubicBezTo>
                        <a:cubicBezTo>
                          <a:pt x="28" y="13"/>
                          <a:pt x="27" y="12"/>
                          <a:pt x="26" y="12"/>
                        </a:cubicBezTo>
                        <a:cubicBezTo>
                          <a:pt x="25" y="12"/>
                          <a:pt x="24" y="14"/>
                          <a:pt x="24" y="12"/>
                        </a:cubicBezTo>
                        <a:cubicBezTo>
                          <a:pt x="22" y="10"/>
                          <a:pt x="21" y="11"/>
                          <a:pt x="20" y="10"/>
                        </a:cubicBezTo>
                        <a:cubicBezTo>
                          <a:pt x="19" y="9"/>
                          <a:pt x="19" y="8"/>
                          <a:pt x="18" y="8"/>
                        </a:cubicBezTo>
                        <a:cubicBezTo>
                          <a:pt x="17" y="7"/>
                          <a:pt x="16" y="7"/>
                          <a:pt x="16" y="7"/>
                        </a:cubicBezTo>
                        <a:cubicBezTo>
                          <a:pt x="14" y="6"/>
                          <a:pt x="11" y="4"/>
                          <a:pt x="10" y="2"/>
                        </a:cubicBezTo>
                        <a:cubicBezTo>
                          <a:pt x="10" y="1"/>
                          <a:pt x="9" y="0"/>
                          <a:pt x="8" y="0"/>
                        </a:cubicBezTo>
                        <a:cubicBezTo>
                          <a:pt x="6" y="0"/>
                          <a:pt x="6" y="1"/>
                          <a:pt x="5" y="2"/>
                        </a:cubicBezTo>
                        <a:cubicBezTo>
                          <a:pt x="5" y="3"/>
                          <a:pt x="4" y="2"/>
                          <a:pt x="4" y="2"/>
                        </a:cubicBezTo>
                        <a:cubicBezTo>
                          <a:pt x="3" y="3"/>
                          <a:pt x="2" y="3"/>
                          <a:pt x="1" y="3"/>
                        </a:cubicBezTo>
                        <a:cubicBezTo>
                          <a:pt x="0" y="4"/>
                          <a:pt x="2" y="3"/>
                          <a:pt x="1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36" name="Freeform 713">
                    <a:extLst>
                      <a:ext uri="{FF2B5EF4-FFF2-40B4-BE49-F238E27FC236}">
                        <a16:creationId xmlns:a16="http://schemas.microsoft.com/office/drawing/2014/main" xmlns="" id="{E30A6E7D-7AC8-144A-90AE-A6B28878DFA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372171" y="8360921"/>
                    <a:ext cx="261145" cy="216615"/>
                  </a:xfrm>
                  <a:custGeom>
                    <a:avLst/>
                    <a:gdLst>
                      <a:gd name="T0" fmla="*/ 14 w 28"/>
                      <a:gd name="T1" fmla="*/ 19 h 23"/>
                      <a:gd name="T2" fmla="*/ 19 w 28"/>
                      <a:gd name="T3" fmla="*/ 18 h 23"/>
                      <a:gd name="T4" fmla="*/ 19 w 28"/>
                      <a:gd name="T5" fmla="*/ 15 h 23"/>
                      <a:gd name="T6" fmla="*/ 21 w 28"/>
                      <a:gd name="T7" fmla="*/ 14 h 23"/>
                      <a:gd name="T8" fmla="*/ 24 w 28"/>
                      <a:gd name="T9" fmla="*/ 12 h 23"/>
                      <a:gd name="T10" fmla="*/ 27 w 28"/>
                      <a:gd name="T11" fmla="*/ 9 h 23"/>
                      <a:gd name="T12" fmla="*/ 26 w 28"/>
                      <a:gd name="T13" fmla="*/ 1 h 23"/>
                      <a:gd name="T14" fmla="*/ 22 w 28"/>
                      <a:gd name="T15" fmla="*/ 1 h 23"/>
                      <a:gd name="T16" fmla="*/ 19 w 28"/>
                      <a:gd name="T17" fmla="*/ 2 h 23"/>
                      <a:gd name="T18" fmla="*/ 17 w 28"/>
                      <a:gd name="T19" fmla="*/ 2 h 23"/>
                      <a:gd name="T20" fmla="*/ 3 w 28"/>
                      <a:gd name="T21" fmla="*/ 3 h 23"/>
                      <a:gd name="T22" fmla="*/ 0 w 28"/>
                      <a:gd name="T23" fmla="*/ 7 h 23"/>
                      <a:gd name="T24" fmla="*/ 1 w 28"/>
                      <a:gd name="T25" fmla="*/ 10 h 23"/>
                      <a:gd name="T26" fmla="*/ 3 w 28"/>
                      <a:gd name="T27" fmla="*/ 14 h 23"/>
                      <a:gd name="T28" fmla="*/ 5 w 28"/>
                      <a:gd name="T29" fmla="*/ 18 h 23"/>
                      <a:gd name="T30" fmla="*/ 6 w 28"/>
                      <a:gd name="T31" fmla="*/ 19 h 23"/>
                      <a:gd name="T32" fmla="*/ 7 w 28"/>
                      <a:gd name="T33" fmla="*/ 21 h 23"/>
                      <a:gd name="T34" fmla="*/ 8 w 28"/>
                      <a:gd name="T35" fmla="*/ 23 h 23"/>
                      <a:gd name="T36" fmla="*/ 14 w 28"/>
                      <a:gd name="T37" fmla="*/ 19 h 23"/>
                      <a:gd name="T38" fmla="*/ 14 w 28"/>
                      <a:gd name="T39" fmla="*/ 19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28" h="23">
                        <a:moveTo>
                          <a:pt x="14" y="19"/>
                        </a:moveTo>
                        <a:cubicBezTo>
                          <a:pt x="14" y="18"/>
                          <a:pt x="20" y="20"/>
                          <a:pt x="19" y="18"/>
                        </a:cubicBezTo>
                        <a:cubicBezTo>
                          <a:pt x="19" y="18"/>
                          <a:pt x="18" y="15"/>
                          <a:pt x="19" y="15"/>
                        </a:cubicBezTo>
                        <a:cubicBezTo>
                          <a:pt x="20" y="15"/>
                          <a:pt x="21" y="16"/>
                          <a:pt x="21" y="14"/>
                        </a:cubicBezTo>
                        <a:cubicBezTo>
                          <a:pt x="21" y="12"/>
                          <a:pt x="23" y="13"/>
                          <a:pt x="24" y="12"/>
                        </a:cubicBezTo>
                        <a:cubicBezTo>
                          <a:pt x="26" y="12"/>
                          <a:pt x="26" y="10"/>
                          <a:pt x="27" y="9"/>
                        </a:cubicBezTo>
                        <a:cubicBezTo>
                          <a:pt x="28" y="7"/>
                          <a:pt x="25" y="2"/>
                          <a:pt x="26" y="1"/>
                        </a:cubicBezTo>
                        <a:cubicBezTo>
                          <a:pt x="24" y="2"/>
                          <a:pt x="24" y="2"/>
                          <a:pt x="22" y="1"/>
                        </a:cubicBezTo>
                        <a:cubicBezTo>
                          <a:pt x="21" y="0"/>
                          <a:pt x="19" y="2"/>
                          <a:pt x="19" y="2"/>
                        </a:cubicBezTo>
                        <a:cubicBezTo>
                          <a:pt x="19" y="4"/>
                          <a:pt x="17" y="2"/>
                          <a:pt x="17" y="2"/>
                        </a:cubicBezTo>
                        <a:cubicBezTo>
                          <a:pt x="13" y="1"/>
                          <a:pt x="6" y="0"/>
                          <a:pt x="3" y="3"/>
                        </a:cubicBezTo>
                        <a:cubicBezTo>
                          <a:pt x="2" y="4"/>
                          <a:pt x="0" y="5"/>
                          <a:pt x="0" y="7"/>
                        </a:cubicBezTo>
                        <a:cubicBezTo>
                          <a:pt x="0" y="8"/>
                          <a:pt x="1" y="9"/>
                          <a:pt x="1" y="10"/>
                        </a:cubicBezTo>
                        <a:cubicBezTo>
                          <a:pt x="3" y="11"/>
                          <a:pt x="3" y="13"/>
                          <a:pt x="3" y="14"/>
                        </a:cubicBezTo>
                        <a:cubicBezTo>
                          <a:pt x="4" y="16"/>
                          <a:pt x="4" y="17"/>
                          <a:pt x="5" y="18"/>
                        </a:cubicBezTo>
                        <a:cubicBezTo>
                          <a:pt x="5" y="19"/>
                          <a:pt x="6" y="18"/>
                          <a:pt x="6" y="19"/>
                        </a:cubicBezTo>
                        <a:cubicBezTo>
                          <a:pt x="7" y="19"/>
                          <a:pt x="6" y="20"/>
                          <a:pt x="7" y="21"/>
                        </a:cubicBezTo>
                        <a:cubicBezTo>
                          <a:pt x="9" y="21"/>
                          <a:pt x="8" y="22"/>
                          <a:pt x="8" y="23"/>
                        </a:cubicBezTo>
                        <a:cubicBezTo>
                          <a:pt x="8" y="22"/>
                          <a:pt x="14" y="20"/>
                          <a:pt x="14" y="19"/>
                        </a:cubicBezTo>
                        <a:cubicBezTo>
                          <a:pt x="14" y="19"/>
                          <a:pt x="14" y="20"/>
                          <a:pt x="14" y="1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37" name="Freeform 714">
                    <a:extLst>
                      <a:ext uri="{FF2B5EF4-FFF2-40B4-BE49-F238E27FC236}">
                        <a16:creationId xmlns:a16="http://schemas.microsoft.com/office/drawing/2014/main" xmlns="" id="{B21EFDBF-804F-AD46-B387-8A7F59A999D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270259" y="8743185"/>
                    <a:ext cx="207006" cy="245289"/>
                  </a:xfrm>
                  <a:custGeom>
                    <a:avLst/>
                    <a:gdLst>
                      <a:gd name="T0" fmla="*/ 10 w 22"/>
                      <a:gd name="T1" fmla="*/ 3 h 26"/>
                      <a:gd name="T2" fmla="*/ 7 w 22"/>
                      <a:gd name="T3" fmla="*/ 4 h 26"/>
                      <a:gd name="T4" fmla="*/ 6 w 22"/>
                      <a:gd name="T5" fmla="*/ 4 h 26"/>
                      <a:gd name="T6" fmla="*/ 5 w 22"/>
                      <a:gd name="T7" fmla="*/ 1 h 26"/>
                      <a:gd name="T8" fmla="*/ 0 w 22"/>
                      <a:gd name="T9" fmla="*/ 0 h 26"/>
                      <a:gd name="T10" fmla="*/ 1 w 22"/>
                      <a:gd name="T11" fmla="*/ 6 h 26"/>
                      <a:gd name="T12" fmla="*/ 4 w 22"/>
                      <a:gd name="T13" fmla="*/ 14 h 26"/>
                      <a:gd name="T14" fmla="*/ 9 w 22"/>
                      <a:gd name="T15" fmla="*/ 21 h 26"/>
                      <a:gd name="T16" fmla="*/ 19 w 22"/>
                      <a:gd name="T17" fmla="*/ 26 h 26"/>
                      <a:gd name="T18" fmla="*/ 20 w 22"/>
                      <a:gd name="T19" fmla="*/ 23 h 26"/>
                      <a:gd name="T20" fmla="*/ 16 w 22"/>
                      <a:gd name="T21" fmla="*/ 14 h 26"/>
                      <a:gd name="T22" fmla="*/ 16 w 22"/>
                      <a:gd name="T23" fmla="*/ 6 h 26"/>
                      <a:gd name="T24" fmla="*/ 10 w 22"/>
                      <a:gd name="T25" fmla="*/ 3 h 26"/>
                      <a:gd name="T26" fmla="*/ 10 w 22"/>
                      <a:gd name="T27" fmla="*/ 3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2" h="26">
                        <a:moveTo>
                          <a:pt x="10" y="3"/>
                        </a:moveTo>
                        <a:cubicBezTo>
                          <a:pt x="9" y="3"/>
                          <a:pt x="8" y="4"/>
                          <a:pt x="7" y="4"/>
                        </a:cubicBezTo>
                        <a:cubicBezTo>
                          <a:pt x="7" y="3"/>
                          <a:pt x="6" y="4"/>
                          <a:pt x="6" y="4"/>
                        </a:cubicBezTo>
                        <a:cubicBezTo>
                          <a:pt x="5" y="4"/>
                          <a:pt x="5" y="2"/>
                          <a:pt x="5" y="1"/>
                        </a:cubicBezTo>
                        <a:cubicBezTo>
                          <a:pt x="4" y="0"/>
                          <a:pt x="2" y="0"/>
                          <a:pt x="0" y="0"/>
                        </a:cubicBezTo>
                        <a:cubicBezTo>
                          <a:pt x="1" y="1"/>
                          <a:pt x="1" y="4"/>
                          <a:pt x="1" y="6"/>
                        </a:cubicBezTo>
                        <a:cubicBezTo>
                          <a:pt x="2" y="8"/>
                          <a:pt x="3" y="11"/>
                          <a:pt x="4" y="14"/>
                        </a:cubicBezTo>
                        <a:cubicBezTo>
                          <a:pt x="6" y="16"/>
                          <a:pt x="7" y="19"/>
                          <a:pt x="9" y="21"/>
                        </a:cubicBezTo>
                        <a:cubicBezTo>
                          <a:pt x="12" y="22"/>
                          <a:pt x="15" y="26"/>
                          <a:pt x="19" y="26"/>
                        </a:cubicBezTo>
                        <a:cubicBezTo>
                          <a:pt x="22" y="26"/>
                          <a:pt x="21" y="25"/>
                          <a:pt x="20" y="23"/>
                        </a:cubicBezTo>
                        <a:cubicBezTo>
                          <a:pt x="18" y="20"/>
                          <a:pt x="16" y="18"/>
                          <a:pt x="16" y="14"/>
                        </a:cubicBezTo>
                        <a:cubicBezTo>
                          <a:pt x="16" y="11"/>
                          <a:pt x="18" y="9"/>
                          <a:pt x="16" y="6"/>
                        </a:cubicBezTo>
                        <a:cubicBezTo>
                          <a:pt x="15" y="5"/>
                          <a:pt x="11" y="0"/>
                          <a:pt x="10" y="3"/>
                        </a:cubicBezTo>
                        <a:cubicBezTo>
                          <a:pt x="9" y="4"/>
                          <a:pt x="10" y="2"/>
                          <a:pt x="10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38" name="Freeform 715">
                    <a:extLst>
                      <a:ext uri="{FF2B5EF4-FFF2-40B4-BE49-F238E27FC236}">
                        <a16:creationId xmlns:a16="http://schemas.microsoft.com/office/drawing/2014/main" xmlns="" id="{2E30C601-3944-8E46-BB6E-438229D66D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104655" y="6264832"/>
                    <a:ext cx="2799367" cy="1825318"/>
                  </a:xfrm>
                  <a:custGeom>
                    <a:avLst/>
                    <a:gdLst>
                      <a:gd name="T0" fmla="*/ 279 w 300"/>
                      <a:gd name="T1" fmla="*/ 37 h 195"/>
                      <a:gd name="T2" fmla="*/ 244 w 300"/>
                      <a:gd name="T3" fmla="*/ 1 h 195"/>
                      <a:gd name="T4" fmla="*/ 223 w 300"/>
                      <a:gd name="T5" fmla="*/ 18 h 195"/>
                      <a:gd name="T6" fmla="*/ 214 w 300"/>
                      <a:gd name="T7" fmla="*/ 27 h 195"/>
                      <a:gd name="T8" fmla="*/ 205 w 300"/>
                      <a:gd name="T9" fmla="*/ 39 h 195"/>
                      <a:gd name="T10" fmla="*/ 224 w 300"/>
                      <a:gd name="T11" fmla="*/ 46 h 195"/>
                      <a:gd name="T12" fmla="*/ 197 w 300"/>
                      <a:gd name="T13" fmla="*/ 55 h 195"/>
                      <a:gd name="T14" fmla="*/ 180 w 300"/>
                      <a:gd name="T15" fmla="*/ 66 h 195"/>
                      <a:gd name="T16" fmla="*/ 146 w 300"/>
                      <a:gd name="T17" fmla="*/ 75 h 195"/>
                      <a:gd name="T18" fmla="*/ 121 w 300"/>
                      <a:gd name="T19" fmla="*/ 70 h 195"/>
                      <a:gd name="T20" fmla="*/ 94 w 300"/>
                      <a:gd name="T21" fmla="*/ 56 h 195"/>
                      <a:gd name="T22" fmla="*/ 66 w 300"/>
                      <a:gd name="T23" fmla="*/ 30 h 195"/>
                      <a:gd name="T24" fmla="*/ 56 w 300"/>
                      <a:gd name="T25" fmla="*/ 44 h 195"/>
                      <a:gd name="T26" fmla="*/ 44 w 300"/>
                      <a:gd name="T27" fmla="*/ 51 h 195"/>
                      <a:gd name="T28" fmla="*/ 34 w 300"/>
                      <a:gd name="T29" fmla="*/ 63 h 195"/>
                      <a:gd name="T30" fmla="*/ 28 w 300"/>
                      <a:gd name="T31" fmla="*/ 76 h 195"/>
                      <a:gd name="T32" fmla="*/ 11 w 300"/>
                      <a:gd name="T33" fmla="*/ 84 h 195"/>
                      <a:gd name="T34" fmla="*/ 1 w 300"/>
                      <a:gd name="T35" fmla="*/ 91 h 195"/>
                      <a:gd name="T36" fmla="*/ 7 w 300"/>
                      <a:gd name="T37" fmla="*/ 103 h 195"/>
                      <a:gd name="T38" fmla="*/ 23 w 300"/>
                      <a:gd name="T39" fmla="*/ 111 h 195"/>
                      <a:gd name="T40" fmla="*/ 27 w 300"/>
                      <a:gd name="T41" fmla="*/ 121 h 195"/>
                      <a:gd name="T42" fmla="*/ 27 w 300"/>
                      <a:gd name="T43" fmla="*/ 135 h 195"/>
                      <a:gd name="T44" fmla="*/ 40 w 300"/>
                      <a:gd name="T45" fmla="*/ 140 h 195"/>
                      <a:gd name="T46" fmla="*/ 62 w 300"/>
                      <a:gd name="T47" fmla="*/ 154 h 195"/>
                      <a:gd name="T48" fmla="*/ 74 w 300"/>
                      <a:gd name="T49" fmla="*/ 156 h 195"/>
                      <a:gd name="T50" fmla="*/ 92 w 300"/>
                      <a:gd name="T51" fmla="*/ 151 h 195"/>
                      <a:gd name="T52" fmla="*/ 106 w 300"/>
                      <a:gd name="T53" fmla="*/ 146 h 195"/>
                      <a:gd name="T54" fmla="*/ 116 w 300"/>
                      <a:gd name="T55" fmla="*/ 155 h 195"/>
                      <a:gd name="T56" fmla="*/ 117 w 300"/>
                      <a:gd name="T57" fmla="*/ 166 h 195"/>
                      <a:gd name="T58" fmla="*/ 119 w 300"/>
                      <a:gd name="T59" fmla="*/ 178 h 195"/>
                      <a:gd name="T60" fmla="*/ 125 w 300"/>
                      <a:gd name="T61" fmla="*/ 187 h 195"/>
                      <a:gd name="T62" fmla="*/ 134 w 300"/>
                      <a:gd name="T63" fmla="*/ 186 h 195"/>
                      <a:gd name="T64" fmla="*/ 143 w 300"/>
                      <a:gd name="T65" fmla="*/ 182 h 195"/>
                      <a:gd name="T66" fmla="*/ 155 w 300"/>
                      <a:gd name="T67" fmla="*/ 180 h 195"/>
                      <a:gd name="T68" fmla="*/ 168 w 300"/>
                      <a:gd name="T69" fmla="*/ 186 h 195"/>
                      <a:gd name="T70" fmla="*/ 175 w 300"/>
                      <a:gd name="T71" fmla="*/ 195 h 195"/>
                      <a:gd name="T72" fmla="*/ 189 w 300"/>
                      <a:gd name="T73" fmla="*/ 186 h 195"/>
                      <a:gd name="T74" fmla="*/ 202 w 300"/>
                      <a:gd name="T75" fmla="*/ 182 h 195"/>
                      <a:gd name="T76" fmla="*/ 215 w 300"/>
                      <a:gd name="T77" fmla="*/ 173 h 195"/>
                      <a:gd name="T78" fmla="*/ 221 w 300"/>
                      <a:gd name="T79" fmla="*/ 164 h 195"/>
                      <a:gd name="T80" fmla="*/ 228 w 300"/>
                      <a:gd name="T81" fmla="*/ 156 h 195"/>
                      <a:gd name="T82" fmla="*/ 232 w 300"/>
                      <a:gd name="T83" fmla="*/ 149 h 195"/>
                      <a:gd name="T84" fmla="*/ 236 w 300"/>
                      <a:gd name="T85" fmla="*/ 143 h 195"/>
                      <a:gd name="T86" fmla="*/ 231 w 300"/>
                      <a:gd name="T87" fmla="*/ 139 h 195"/>
                      <a:gd name="T88" fmla="*/ 229 w 300"/>
                      <a:gd name="T89" fmla="*/ 132 h 195"/>
                      <a:gd name="T90" fmla="*/ 221 w 300"/>
                      <a:gd name="T91" fmla="*/ 115 h 195"/>
                      <a:gd name="T92" fmla="*/ 229 w 300"/>
                      <a:gd name="T93" fmla="*/ 106 h 195"/>
                      <a:gd name="T94" fmla="*/ 238 w 300"/>
                      <a:gd name="T95" fmla="*/ 102 h 195"/>
                      <a:gd name="T96" fmla="*/ 220 w 300"/>
                      <a:gd name="T97" fmla="*/ 102 h 195"/>
                      <a:gd name="T98" fmla="*/ 221 w 300"/>
                      <a:gd name="T99" fmla="*/ 90 h 195"/>
                      <a:gd name="T100" fmla="*/ 234 w 300"/>
                      <a:gd name="T101" fmla="*/ 87 h 195"/>
                      <a:gd name="T102" fmla="*/ 238 w 300"/>
                      <a:gd name="T103" fmla="*/ 89 h 195"/>
                      <a:gd name="T104" fmla="*/ 259 w 300"/>
                      <a:gd name="T105" fmla="*/ 77 h 195"/>
                      <a:gd name="T106" fmla="*/ 271 w 300"/>
                      <a:gd name="T107" fmla="*/ 72 h 195"/>
                      <a:gd name="T108" fmla="*/ 281 w 300"/>
                      <a:gd name="T109" fmla="*/ 60 h 195"/>
                      <a:gd name="T110" fmla="*/ 295 w 300"/>
                      <a:gd name="T111" fmla="*/ 47 h 1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300" h="195">
                        <a:moveTo>
                          <a:pt x="298" y="37"/>
                        </a:moveTo>
                        <a:cubicBezTo>
                          <a:pt x="298" y="35"/>
                          <a:pt x="294" y="36"/>
                          <a:pt x="293" y="37"/>
                        </a:cubicBezTo>
                        <a:cubicBezTo>
                          <a:pt x="291" y="37"/>
                          <a:pt x="290" y="38"/>
                          <a:pt x="288" y="39"/>
                        </a:cubicBezTo>
                        <a:cubicBezTo>
                          <a:pt x="286" y="40"/>
                          <a:pt x="279" y="40"/>
                          <a:pt x="279" y="37"/>
                        </a:cubicBezTo>
                        <a:cubicBezTo>
                          <a:pt x="277" y="33"/>
                          <a:pt x="276" y="31"/>
                          <a:pt x="272" y="29"/>
                        </a:cubicBezTo>
                        <a:cubicBezTo>
                          <a:pt x="269" y="28"/>
                          <a:pt x="263" y="28"/>
                          <a:pt x="262" y="24"/>
                        </a:cubicBezTo>
                        <a:cubicBezTo>
                          <a:pt x="261" y="18"/>
                          <a:pt x="259" y="11"/>
                          <a:pt x="255" y="6"/>
                        </a:cubicBezTo>
                        <a:cubicBezTo>
                          <a:pt x="252" y="3"/>
                          <a:pt x="248" y="3"/>
                          <a:pt x="244" y="1"/>
                        </a:cubicBezTo>
                        <a:cubicBezTo>
                          <a:pt x="240" y="0"/>
                          <a:pt x="233" y="1"/>
                          <a:pt x="229" y="3"/>
                        </a:cubicBezTo>
                        <a:cubicBezTo>
                          <a:pt x="228" y="4"/>
                          <a:pt x="226" y="5"/>
                          <a:pt x="225" y="6"/>
                        </a:cubicBezTo>
                        <a:cubicBezTo>
                          <a:pt x="225" y="7"/>
                          <a:pt x="228" y="7"/>
                          <a:pt x="228" y="8"/>
                        </a:cubicBezTo>
                        <a:cubicBezTo>
                          <a:pt x="229" y="12"/>
                          <a:pt x="224" y="15"/>
                          <a:pt x="223" y="18"/>
                        </a:cubicBezTo>
                        <a:cubicBezTo>
                          <a:pt x="222" y="19"/>
                          <a:pt x="222" y="20"/>
                          <a:pt x="222" y="21"/>
                        </a:cubicBezTo>
                        <a:cubicBezTo>
                          <a:pt x="222" y="22"/>
                          <a:pt x="222" y="22"/>
                          <a:pt x="222" y="23"/>
                        </a:cubicBezTo>
                        <a:cubicBezTo>
                          <a:pt x="222" y="25"/>
                          <a:pt x="219" y="25"/>
                          <a:pt x="217" y="26"/>
                        </a:cubicBezTo>
                        <a:cubicBezTo>
                          <a:pt x="216" y="26"/>
                          <a:pt x="215" y="27"/>
                          <a:pt x="214" y="27"/>
                        </a:cubicBezTo>
                        <a:cubicBezTo>
                          <a:pt x="213" y="27"/>
                          <a:pt x="208" y="25"/>
                          <a:pt x="208" y="25"/>
                        </a:cubicBezTo>
                        <a:cubicBezTo>
                          <a:pt x="207" y="27"/>
                          <a:pt x="206" y="30"/>
                          <a:pt x="205" y="32"/>
                        </a:cubicBezTo>
                        <a:cubicBezTo>
                          <a:pt x="205" y="33"/>
                          <a:pt x="204" y="34"/>
                          <a:pt x="204" y="35"/>
                        </a:cubicBezTo>
                        <a:cubicBezTo>
                          <a:pt x="204" y="35"/>
                          <a:pt x="202" y="41"/>
                          <a:pt x="205" y="39"/>
                        </a:cubicBezTo>
                        <a:cubicBezTo>
                          <a:pt x="206" y="38"/>
                          <a:pt x="206" y="38"/>
                          <a:pt x="208" y="38"/>
                        </a:cubicBezTo>
                        <a:cubicBezTo>
                          <a:pt x="209" y="38"/>
                          <a:pt x="211" y="40"/>
                          <a:pt x="212" y="39"/>
                        </a:cubicBezTo>
                        <a:cubicBezTo>
                          <a:pt x="216" y="36"/>
                          <a:pt x="219" y="38"/>
                          <a:pt x="222" y="42"/>
                        </a:cubicBezTo>
                        <a:cubicBezTo>
                          <a:pt x="223" y="43"/>
                          <a:pt x="225" y="45"/>
                          <a:pt x="224" y="46"/>
                        </a:cubicBezTo>
                        <a:cubicBezTo>
                          <a:pt x="224" y="46"/>
                          <a:pt x="220" y="45"/>
                          <a:pt x="219" y="45"/>
                        </a:cubicBezTo>
                        <a:cubicBezTo>
                          <a:pt x="216" y="46"/>
                          <a:pt x="212" y="46"/>
                          <a:pt x="209" y="47"/>
                        </a:cubicBezTo>
                        <a:cubicBezTo>
                          <a:pt x="206" y="48"/>
                          <a:pt x="206" y="54"/>
                          <a:pt x="202" y="54"/>
                        </a:cubicBezTo>
                        <a:cubicBezTo>
                          <a:pt x="200" y="54"/>
                          <a:pt x="198" y="53"/>
                          <a:pt x="197" y="55"/>
                        </a:cubicBezTo>
                        <a:cubicBezTo>
                          <a:pt x="196" y="56"/>
                          <a:pt x="194" y="58"/>
                          <a:pt x="192" y="58"/>
                        </a:cubicBezTo>
                        <a:cubicBezTo>
                          <a:pt x="189" y="57"/>
                          <a:pt x="183" y="53"/>
                          <a:pt x="182" y="59"/>
                        </a:cubicBezTo>
                        <a:cubicBezTo>
                          <a:pt x="182" y="61"/>
                          <a:pt x="184" y="62"/>
                          <a:pt x="184" y="63"/>
                        </a:cubicBezTo>
                        <a:cubicBezTo>
                          <a:pt x="184" y="65"/>
                          <a:pt x="181" y="65"/>
                          <a:pt x="180" y="66"/>
                        </a:cubicBezTo>
                        <a:cubicBezTo>
                          <a:pt x="177" y="69"/>
                          <a:pt x="176" y="72"/>
                          <a:pt x="172" y="72"/>
                        </a:cubicBezTo>
                        <a:cubicBezTo>
                          <a:pt x="167" y="72"/>
                          <a:pt x="162" y="72"/>
                          <a:pt x="157" y="73"/>
                        </a:cubicBezTo>
                        <a:cubicBezTo>
                          <a:pt x="155" y="74"/>
                          <a:pt x="151" y="78"/>
                          <a:pt x="150" y="77"/>
                        </a:cubicBezTo>
                        <a:cubicBezTo>
                          <a:pt x="148" y="77"/>
                          <a:pt x="147" y="75"/>
                          <a:pt x="146" y="75"/>
                        </a:cubicBezTo>
                        <a:cubicBezTo>
                          <a:pt x="144" y="75"/>
                          <a:pt x="143" y="75"/>
                          <a:pt x="141" y="75"/>
                        </a:cubicBezTo>
                        <a:cubicBezTo>
                          <a:pt x="139" y="74"/>
                          <a:pt x="137" y="74"/>
                          <a:pt x="135" y="72"/>
                        </a:cubicBezTo>
                        <a:cubicBezTo>
                          <a:pt x="133" y="71"/>
                          <a:pt x="132" y="71"/>
                          <a:pt x="131" y="70"/>
                        </a:cubicBezTo>
                        <a:cubicBezTo>
                          <a:pt x="127" y="70"/>
                          <a:pt x="125" y="70"/>
                          <a:pt x="121" y="70"/>
                        </a:cubicBezTo>
                        <a:cubicBezTo>
                          <a:pt x="118" y="70"/>
                          <a:pt x="113" y="71"/>
                          <a:pt x="109" y="70"/>
                        </a:cubicBezTo>
                        <a:cubicBezTo>
                          <a:pt x="108" y="70"/>
                          <a:pt x="107" y="68"/>
                          <a:pt x="107" y="67"/>
                        </a:cubicBezTo>
                        <a:cubicBezTo>
                          <a:pt x="105" y="65"/>
                          <a:pt x="104" y="63"/>
                          <a:pt x="102" y="61"/>
                        </a:cubicBezTo>
                        <a:cubicBezTo>
                          <a:pt x="99" y="59"/>
                          <a:pt x="97" y="56"/>
                          <a:pt x="94" y="56"/>
                        </a:cubicBezTo>
                        <a:cubicBezTo>
                          <a:pt x="92" y="56"/>
                          <a:pt x="81" y="56"/>
                          <a:pt x="83" y="52"/>
                        </a:cubicBezTo>
                        <a:cubicBezTo>
                          <a:pt x="85" y="48"/>
                          <a:pt x="84" y="41"/>
                          <a:pt x="79" y="38"/>
                        </a:cubicBezTo>
                        <a:cubicBezTo>
                          <a:pt x="75" y="35"/>
                          <a:pt x="70" y="35"/>
                          <a:pt x="69" y="29"/>
                        </a:cubicBezTo>
                        <a:cubicBezTo>
                          <a:pt x="68" y="30"/>
                          <a:pt x="67" y="29"/>
                          <a:pt x="66" y="30"/>
                        </a:cubicBezTo>
                        <a:cubicBezTo>
                          <a:pt x="65" y="31"/>
                          <a:pt x="65" y="31"/>
                          <a:pt x="65" y="32"/>
                        </a:cubicBezTo>
                        <a:cubicBezTo>
                          <a:pt x="63" y="35"/>
                          <a:pt x="60" y="34"/>
                          <a:pt x="59" y="37"/>
                        </a:cubicBezTo>
                        <a:cubicBezTo>
                          <a:pt x="59" y="39"/>
                          <a:pt x="61" y="41"/>
                          <a:pt x="60" y="42"/>
                        </a:cubicBezTo>
                        <a:cubicBezTo>
                          <a:pt x="59" y="43"/>
                          <a:pt x="57" y="44"/>
                          <a:pt x="56" y="44"/>
                        </a:cubicBezTo>
                        <a:cubicBezTo>
                          <a:pt x="55" y="45"/>
                          <a:pt x="54" y="43"/>
                          <a:pt x="53" y="44"/>
                        </a:cubicBezTo>
                        <a:cubicBezTo>
                          <a:pt x="51" y="44"/>
                          <a:pt x="50" y="43"/>
                          <a:pt x="48" y="42"/>
                        </a:cubicBezTo>
                        <a:cubicBezTo>
                          <a:pt x="47" y="41"/>
                          <a:pt x="46" y="46"/>
                          <a:pt x="45" y="47"/>
                        </a:cubicBezTo>
                        <a:cubicBezTo>
                          <a:pt x="45" y="48"/>
                          <a:pt x="44" y="50"/>
                          <a:pt x="44" y="51"/>
                        </a:cubicBezTo>
                        <a:cubicBezTo>
                          <a:pt x="44" y="53"/>
                          <a:pt x="45" y="53"/>
                          <a:pt x="45" y="54"/>
                        </a:cubicBezTo>
                        <a:cubicBezTo>
                          <a:pt x="45" y="56"/>
                          <a:pt x="39" y="54"/>
                          <a:pt x="39" y="54"/>
                        </a:cubicBezTo>
                        <a:cubicBezTo>
                          <a:pt x="37" y="55"/>
                          <a:pt x="33" y="55"/>
                          <a:pt x="32" y="56"/>
                        </a:cubicBezTo>
                        <a:cubicBezTo>
                          <a:pt x="33" y="55"/>
                          <a:pt x="34" y="62"/>
                          <a:pt x="34" y="63"/>
                        </a:cubicBezTo>
                        <a:cubicBezTo>
                          <a:pt x="35" y="64"/>
                          <a:pt x="36" y="65"/>
                          <a:pt x="37" y="66"/>
                        </a:cubicBezTo>
                        <a:cubicBezTo>
                          <a:pt x="37" y="67"/>
                          <a:pt x="34" y="69"/>
                          <a:pt x="33" y="70"/>
                        </a:cubicBezTo>
                        <a:cubicBezTo>
                          <a:pt x="32" y="71"/>
                          <a:pt x="33" y="74"/>
                          <a:pt x="32" y="74"/>
                        </a:cubicBezTo>
                        <a:cubicBezTo>
                          <a:pt x="31" y="75"/>
                          <a:pt x="29" y="75"/>
                          <a:pt x="28" y="76"/>
                        </a:cubicBezTo>
                        <a:cubicBezTo>
                          <a:pt x="26" y="77"/>
                          <a:pt x="25" y="78"/>
                          <a:pt x="24" y="79"/>
                        </a:cubicBezTo>
                        <a:cubicBezTo>
                          <a:pt x="22" y="79"/>
                          <a:pt x="21" y="79"/>
                          <a:pt x="19" y="80"/>
                        </a:cubicBezTo>
                        <a:cubicBezTo>
                          <a:pt x="17" y="80"/>
                          <a:pt x="16" y="81"/>
                          <a:pt x="15" y="83"/>
                        </a:cubicBezTo>
                        <a:cubicBezTo>
                          <a:pt x="15" y="83"/>
                          <a:pt x="11" y="84"/>
                          <a:pt x="11" y="84"/>
                        </a:cubicBezTo>
                        <a:cubicBezTo>
                          <a:pt x="11" y="84"/>
                          <a:pt x="11" y="83"/>
                          <a:pt x="11" y="83"/>
                        </a:cubicBezTo>
                        <a:cubicBezTo>
                          <a:pt x="10" y="83"/>
                          <a:pt x="9" y="83"/>
                          <a:pt x="7" y="83"/>
                        </a:cubicBezTo>
                        <a:cubicBezTo>
                          <a:pt x="6" y="83"/>
                          <a:pt x="3" y="85"/>
                          <a:pt x="3" y="86"/>
                        </a:cubicBezTo>
                        <a:cubicBezTo>
                          <a:pt x="2" y="88"/>
                          <a:pt x="1" y="90"/>
                          <a:pt x="1" y="91"/>
                        </a:cubicBezTo>
                        <a:cubicBezTo>
                          <a:pt x="0" y="93"/>
                          <a:pt x="3" y="95"/>
                          <a:pt x="4" y="95"/>
                        </a:cubicBezTo>
                        <a:cubicBezTo>
                          <a:pt x="7" y="95"/>
                          <a:pt x="6" y="95"/>
                          <a:pt x="7" y="98"/>
                        </a:cubicBezTo>
                        <a:cubicBezTo>
                          <a:pt x="7" y="99"/>
                          <a:pt x="8" y="99"/>
                          <a:pt x="8" y="101"/>
                        </a:cubicBezTo>
                        <a:cubicBezTo>
                          <a:pt x="8" y="101"/>
                          <a:pt x="7" y="103"/>
                          <a:pt x="7" y="103"/>
                        </a:cubicBezTo>
                        <a:cubicBezTo>
                          <a:pt x="9" y="104"/>
                          <a:pt x="10" y="104"/>
                          <a:pt x="11" y="105"/>
                        </a:cubicBezTo>
                        <a:cubicBezTo>
                          <a:pt x="13" y="107"/>
                          <a:pt x="12" y="109"/>
                          <a:pt x="14" y="110"/>
                        </a:cubicBezTo>
                        <a:cubicBezTo>
                          <a:pt x="16" y="111"/>
                          <a:pt x="18" y="112"/>
                          <a:pt x="20" y="113"/>
                        </a:cubicBezTo>
                        <a:cubicBezTo>
                          <a:pt x="21" y="113"/>
                          <a:pt x="22" y="112"/>
                          <a:pt x="23" y="111"/>
                        </a:cubicBezTo>
                        <a:cubicBezTo>
                          <a:pt x="26" y="109"/>
                          <a:pt x="31" y="110"/>
                          <a:pt x="33" y="113"/>
                        </a:cubicBezTo>
                        <a:cubicBezTo>
                          <a:pt x="34" y="115"/>
                          <a:pt x="32" y="116"/>
                          <a:pt x="31" y="117"/>
                        </a:cubicBezTo>
                        <a:cubicBezTo>
                          <a:pt x="30" y="118"/>
                          <a:pt x="30" y="118"/>
                          <a:pt x="30" y="119"/>
                        </a:cubicBezTo>
                        <a:cubicBezTo>
                          <a:pt x="29" y="121"/>
                          <a:pt x="28" y="121"/>
                          <a:pt x="27" y="121"/>
                        </a:cubicBezTo>
                        <a:cubicBezTo>
                          <a:pt x="24" y="123"/>
                          <a:pt x="32" y="126"/>
                          <a:pt x="29" y="128"/>
                        </a:cubicBezTo>
                        <a:cubicBezTo>
                          <a:pt x="28" y="130"/>
                          <a:pt x="27" y="129"/>
                          <a:pt x="25" y="129"/>
                        </a:cubicBezTo>
                        <a:cubicBezTo>
                          <a:pt x="21" y="128"/>
                          <a:pt x="26" y="132"/>
                          <a:pt x="26" y="132"/>
                        </a:cubicBezTo>
                        <a:cubicBezTo>
                          <a:pt x="26" y="134"/>
                          <a:pt x="25" y="135"/>
                          <a:pt x="27" y="135"/>
                        </a:cubicBezTo>
                        <a:cubicBezTo>
                          <a:pt x="29" y="136"/>
                          <a:pt x="29" y="137"/>
                          <a:pt x="31" y="138"/>
                        </a:cubicBezTo>
                        <a:cubicBezTo>
                          <a:pt x="33" y="138"/>
                          <a:pt x="34" y="140"/>
                          <a:pt x="36" y="141"/>
                        </a:cubicBezTo>
                        <a:cubicBezTo>
                          <a:pt x="36" y="141"/>
                          <a:pt x="37" y="142"/>
                          <a:pt x="38" y="142"/>
                        </a:cubicBezTo>
                        <a:cubicBezTo>
                          <a:pt x="39" y="142"/>
                          <a:pt x="38" y="140"/>
                          <a:pt x="40" y="140"/>
                        </a:cubicBezTo>
                        <a:cubicBezTo>
                          <a:pt x="44" y="140"/>
                          <a:pt x="46" y="147"/>
                          <a:pt x="50" y="147"/>
                        </a:cubicBezTo>
                        <a:cubicBezTo>
                          <a:pt x="52" y="147"/>
                          <a:pt x="52" y="150"/>
                          <a:pt x="54" y="150"/>
                        </a:cubicBezTo>
                        <a:cubicBezTo>
                          <a:pt x="56" y="151"/>
                          <a:pt x="57" y="153"/>
                          <a:pt x="58" y="153"/>
                        </a:cubicBezTo>
                        <a:cubicBezTo>
                          <a:pt x="60" y="151"/>
                          <a:pt x="60" y="154"/>
                          <a:pt x="62" y="154"/>
                        </a:cubicBezTo>
                        <a:cubicBezTo>
                          <a:pt x="63" y="154"/>
                          <a:pt x="63" y="153"/>
                          <a:pt x="64" y="153"/>
                        </a:cubicBezTo>
                        <a:cubicBezTo>
                          <a:pt x="65" y="153"/>
                          <a:pt x="65" y="154"/>
                          <a:pt x="66" y="155"/>
                        </a:cubicBezTo>
                        <a:cubicBezTo>
                          <a:pt x="68" y="155"/>
                          <a:pt x="70" y="155"/>
                          <a:pt x="72" y="154"/>
                        </a:cubicBezTo>
                        <a:cubicBezTo>
                          <a:pt x="75" y="153"/>
                          <a:pt x="73" y="155"/>
                          <a:pt x="74" y="156"/>
                        </a:cubicBezTo>
                        <a:cubicBezTo>
                          <a:pt x="74" y="156"/>
                          <a:pt x="76" y="153"/>
                          <a:pt x="77" y="153"/>
                        </a:cubicBezTo>
                        <a:cubicBezTo>
                          <a:pt x="78" y="152"/>
                          <a:pt x="80" y="152"/>
                          <a:pt x="81" y="153"/>
                        </a:cubicBezTo>
                        <a:cubicBezTo>
                          <a:pt x="83" y="155"/>
                          <a:pt x="85" y="153"/>
                          <a:pt x="87" y="154"/>
                        </a:cubicBezTo>
                        <a:cubicBezTo>
                          <a:pt x="89" y="155"/>
                          <a:pt x="91" y="153"/>
                          <a:pt x="92" y="151"/>
                        </a:cubicBezTo>
                        <a:cubicBezTo>
                          <a:pt x="93" y="151"/>
                          <a:pt x="93" y="150"/>
                          <a:pt x="94" y="150"/>
                        </a:cubicBezTo>
                        <a:cubicBezTo>
                          <a:pt x="95" y="149"/>
                          <a:pt x="96" y="150"/>
                          <a:pt x="97" y="149"/>
                        </a:cubicBezTo>
                        <a:cubicBezTo>
                          <a:pt x="98" y="148"/>
                          <a:pt x="99" y="146"/>
                          <a:pt x="101" y="147"/>
                        </a:cubicBezTo>
                        <a:cubicBezTo>
                          <a:pt x="103" y="148"/>
                          <a:pt x="103" y="148"/>
                          <a:pt x="106" y="146"/>
                        </a:cubicBezTo>
                        <a:cubicBezTo>
                          <a:pt x="107" y="145"/>
                          <a:pt x="109" y="148"/>
                          <a:pt x="109" y="149"/>
                        </a:cubicBezTo>
                        <a:cubicBezTo>
                          <a:pt x="108" y="151"/>
                          <a:pt x="106" y="152"/>
                          <a:pt x="108" y="152"/>
                        </a:cubicBezTo>
                        <a:cubicBezTo>
                          <a:pt x="111" y="152"/>
                          <a:pt x="111" y="152"/>
                          <a:pt x="114" y="151"/>
                        </a:cubicBezTo>
                        <a:cubicBezTo>
                          <a:pt x="115" y="151"/>
                          <a:pt x="116" y="154"/>
                          <a:pt x="116" y="155"/>
                        </a:cubicBezTo>
                        <a:cubicBezTo>
                          <a:pt x="116" y="155"/>
                          <a:pt x="116" y="157"/>
                          <a:pt x="117" y="156"/>
                        </a:cubicBezTo>
                        <a:cubicBezTo>
                          <a:pt x="117" y="156"/>
                          <a:pt x="119" y="156"/>
                          <a:pt x="119" y="157"/>
                        </a:cubicBezTo>
                        <a:cubicBezTo>
                          <a:pt x="119" y="158"/>
                          <a:pt x="117" y="159"/>
                          <a:pt x="118" y="160"/>
                        </a:cubicBezTo>
                        <a:cubicBezTo>
                          <a:pt x="119" y="162"/>
                          <a:pt x="118" y="165"/>
                          <a:pt x="117" y="166"/>
                        </a:cubicBezTo>
                        <a:cubicBezTo>
                          <a:pt x="116" y="168"/>
                          <a:pt x="114" y="169"/>
                          <a:pt x="113" y="170"/>
                        </a:cubicBezTo>
                        <a:cubicBezTo>
                          <a:pt x="113" y="171"/>
                          <a:pt x="113" y="176"/>
                          <a:pt x="112" y="175"/>
                        </a:cubicBezTo>
                        <a:cubicBezTo>
                          <a:pt x="113" y="176"/>
                          <a:pt x="119" y="173"/>
                          <a:pt x="120" y="175"/>
                        </a:cubicBezTo>
                        <a:cubicBezTo>
                          <a:pt x="120" y="175"/>
                          <a:pt x="118" y="176"/>
                          <a:pt x="119" y="178"/>
                        </a:cubicBezTo>
                        <a:cubicBezTo>
                          <a:pt x="120" y="180"/>
                          <a:pt x="123" y="180"/>
                          <a:pt x="122" y="181"/>
                        </a:cubicBezTo>
                        <a:cubicBezTo>
                          <a:pt x="122" y="182"/>
                          <a:pt x="121" y="184"/>
                          <a:pt x="121" y="185"/>
                        </a:cubicBezTo>
                        <a:cubicBezTo>
                          <a:pt x="122" y="186"/>
                          <a:pt x="125" y="185"/>
                          <a:pt x="125" y="186"/>
                        </a:cubicBezTo>
                        <a:cubicBezTo>
                          <a:pt x="125" y="186"/>
                          <a:pt x="125" y="187"/>
                          <a:pt x="125" y="187"/>
                        </a:cubicBezTo>
                        <a:cubicBezTo>
                          <a:pt x="125" y="189"/>
                          <a:pt x="126" y="188"/>
                          <a:pt x="127" y="188"/>
                        </a:cubicBezTo>
                        <a:cubicBezTo>
                          <a:pt x="128" y="188"/>
                          <a:pt x="129" y="187"/>
                          <a:pt x="130" y="188"/>
                        </a:cubicBezTo>
                        <a:cubicBezTo>
                          <a:pt x="131" y="188"/>
                          <a:pt x="132" y="189"/>
                          <a:pt x="133" y="190"/>
                        </a:cubicBezTo>
                        <a:cubicBezTo>
                          <a:pt x="135" y="191"/>
                          <a:pt x="134" y="187"/>
                          <a:pt x="134" y="186"/>
                        </a:cubicBezTo>
                        <a:cubicBezTo>
                          <a:pt x="132" y="182"/>
                          <a:pt x="134" y="184"/>
                          <a:pt x="136" y="182"/>
                        </a:cubicBezTo>
                        <a:cubicBezTo>
                          <a:pt x="138" y="181"/>
                          <a:pt x="137" y="182"/>
                          <a:pt x="139" y="183"/>
                        </a:cubicBezTo>
                        <a:cubicBezTo>
                          <a:pt x="139" y="183"/>
                          <a:pt x="141" y="182"/>
                          <a:pt x="141" y="182"/>
                        </a:cubicBezTo>
                        <a:cubicBezTo>
                          <a:pt x="141" y="183"/>
                          <a:pt x="143" y="181"/>
                          <a:pt x="143" y="182"/>
                        </a:cubicBezTo>
                        <a:cubicBezTo>
                          <a:pt x="144" y="183"/>
                          <a:pt x="144" y="184"/>
                          <a:pt x="146" y="182"/>
                        </a:cubicBezTo>
                        <a:cubicBezTo>
                          <a:pt x="147" y="181"/>
                          <a:pt x="147" y="182"/>
                          <a:pt x="148" y="181"/>
                        </a:cubicBezTo>
                        <a:cubicBezTo>
                          <a:pt x="149" y="180"/>
                          <a:pt x="149" y="178"/>
                          <a:pt x="151" y="178"/>
                        </a:cubicBezTo>
                        <a:cubicBezTo>
                          <a:pt x="152" y="178"/>
                          <a:pt x="153" y="180"/>
                          <a:pt x="155" y="180"/>
                        </a:cubicBezTo>
                        <a:cubicBezTo>
                          <a:pt x="155" y="180"/>
                          <a:pt x="159" y="181"/>
                          <a:pt x="159" y="181"/>
                        </a:cubicBezTo>
                        <a:cubicBezTo>
                          <a:pt x="159" y="182"/>
                          <a:pt x="157" y="183"/>
                          <a:pt x="157" y="184"/>
                        </a:cubicBezTo>
                        <a:cubicBezTo>
                          <a:pt x="158" y="185"/>
                          <a:pt x="160" y="186"/>
                          <a:pt x="161" y="187"/>
                        </a:cubicBezTo>
                        <a:cubicBezTo>
                          <a:pt x="163" y="188"/>
                          <a:pt x="167" y="189"/>
                          <a:pt x="168" y="186"/>
                        </a:cubicBezTo>
                        <a:cubicBezTo>
                          <a:pt x="168" y="186"/>
                          <a:pt x="170" y="188"/>
                          <a:pt x="170" y="188"/>
                        </a:cubicBezTo>
                        <a:cubicBezTo>
                          <a:pt x="171" y="189"/>
                          <a:pt x="172" y="187"/>
                          <a:pt x="174" y="188"/>
                        </a:cubicBezTo>
                        <a:cubicBezTo>
                          <a:pt x="175" y="189"/>
                          <a:pt x="173" y="190"/>
                          <a:pt x="173" y="191"/>
                        </a:cubicBezTo>
                        <a:cubicBezTo>
                          <a:pt x="173" y="192"/>
                          <a:pt x="175" y="194"/>
                          <a:pt x="175" y="195"/>
                        </a:cubicBezTo>
                        <a:cubicBezTo>
                          <a:pt x="176" y="195"/>
                          <a:pt x="177" y="194"/>
                          <a:pt x="178" y="194"/>
                        </a:cubicBezTo>
                        <a:cubicBezTo>
                          <a:pt x="178" y="193"/>
                          <a:pt x="175" y="192"/>
                          <a:pt x="176" y="191"/>
                        </a:cubicBezTo>
                        <a:cubicBezTo>
                          <a:pt x="178" y="188"/>
                          <a:pt x="180" y="188"/>
                          <a:pt x="183" y="187"/>
                        </a:cubicBezTo>
                        <a:cubicBezTo>
                          <a:pt x="185" y="186"/>
                          <a:pt x="187" y="186"/>
                          <a:pt x="189" y="186"/>
                        </a:cubicBezTo>
                        <a:cubicBezTo>
                          <a:pt x="190" y="186"/>
                          <a:pt x="190" y="184"/>
                          <a:pt x="191" y="184"/>
                        </a:cubicBezTo>
                        <a:cubicBezTo>
                          <a:pt x="193" y="184"/>
                          <a:pt x="192" y="183"/>
                          <a:pt x="192" y="182"/>
                        </a:cubicBezTo>
                        <a:cubicBezTo>
                          <a:pt x="192" y="183"/>
                          <a:pt x="196" y="182"/>
                          <a:pt x="196" y="182"/>
                        </a:cubicBezTo>
                        <a:cubicBezTo>
                          <a:pt x="198" y="181"/>
                          <a:pt x="200" y="182"/>
                          <a:pt x="202" y="182"/>
                        </a:cubicBezTo>
                        <a:cubicBezTo>
                          <a:pt x="204" y="182"/>
                          <a:pt x="205" y="181"/>
                          <a:pt x="207" y="180"/>
                        </a:cubicBezTo>
                        <a:cubicBezTo>
                          <a:pt x="208" y="180"/>
                          <a:pt x="208" y="177"/>
                          <a:pt x="209" y="177"/>
                        </a:cubicBezTo>
                        <a:cubicBezTo>
                          <a:pt x="211" y="177"/>
                          <a:pt x="212" y="176"/>
                          <a:pt x="213" y="175"/>
                        </a:cubicBezTo>
                        <a:cubicBezTo>
                          <a:pt x="214" y="175"/>
                          <a:pt x="215" y="174"/>
                          <a:pt x="215" y="173"/>
                        </a:cubicBezTo>
                        <a:cubicBezTo>
                          <a:pt x="214" y="173"/>
                          <a:pt x="218" y="172"/>
                          <a:pt x="218" y="172"/>
                        </a:cubicBezTo>
                        <a:cubicBezTo>
                          <a:pt x="219" y="171"/>
                          <a:pt x="220" y="169"/>
                          <a:pt x="221" y="168"/>
                        </a:cubicBezTo>
                        <a:cubicBezTo>
                          <a:pt x="222" y="167"/>
                          <a:pt x="222" y="167"/>
                          <a:pt x="222" y="166"/>
                        </a:cubicBezTo>
                        <a:cubicBezTo>
                          <a:pt x="223" y="164"/>
                          <a:pt x="221" y="165"/>
                          <a:pt x="221" y="164"/>
                        </a:cubicBezTo>
                        <a:cubicBezTo>
                          <a:pt x="221" y="164"/>
                          <a:pt x="226" y="164"/>
                          <a:pt x="223" y="162"/>
                        </a:cubicBezTo>
                        <a:cubicBezTo>
                          <a:pt x="222" y="161"/>
                          <a:pt x="223" y="161"/>
                          <a:pt x="224" y="161"/>
                        </a:cubicBezTo>
                        <a:cubicBezTo>
                          <a:pt x="225" y="161"/>
                          <a:pt x="225" y="160"/>
                          <a:pt x="226" y="159"/>
                        </a:cubicBezTo>
                        <a:cubicBezTo>
                          <a:pt x="227" y="158"/>
                          <a:pt x="227" y="157"/>
                          <a:pt x="228" y="156"/>
                        </a:cubicBezTo>
                        <a:cubicBezTo>
                          <a:pt x="228" y="156"/>
                          <a:pt x="228" y="154"/>
                          <a:pt x="228" y="154"/>
                        </a:cubicBezTo>
                        <a:cubicBezTo>
                          <a:pt x="229" y="153"/>
                          <a:pt x="230" y="153"/>
                          <a:pt x="231" y="152"/>
                        </a:cubicBezTo>
                        <a:cubicBezTo>
                          <a:pt x="232" y="151"/>
                          <a:pt x="231" y="150"/>
                          <a:pt x="231" y="150"/>
                        </a:cubicBezTo>
                        <a:cubicBezTo>
                          <a:pt x="231" y="149"/>
                          <a:pt x="232" y="149"/>
                          <a:pt x="232" y="149"/>
                        </a:cubicBezTo>
                        <a:cubicBezTo>
                          <a:pt x="233" y="149"/>
                          <a:pt x="232" y="147"/>
                          <a:pt x="232" y="147"/>
                        </a:cubicBezTo>
                        <a:cubicBezTo>
                          <a:pt x="232" y="147"/>
                          <a:pt x="234" y="148"/>
                          <a:pt x="234" y="147"/>
                        </a:cubicBezTo>
                        <a:cubicBezTo>
                          <a:pt x="236" y="146"/>
                          <a:pt x="234" y="146"/>
                          <a:pt x="233" y="145"/>
                        </a:cubicBezTo>
                        <a:cubicBezTo>
                          <a:pt x="233" y="145"/>
                          <a:pt x="236" y="143"/>
                          <a:pt x="236" y="143"/>
                        </a:cubicBezTo>
                        <a:cubicBezTo>
                          <a:pt x="235" y="145"/>
                          <a:pt x="232" y="142"/>
                          <a:pt x="231" y="141"/>
                        </a:cubicBezTo>
                        <a:cubicBezTo>
                          <a:pt x="231" y="141"/>
                          <a:pt x="230" y="142"/>
                          <a:pt x="229" y="142"/>
                        </a:cubicBezTo>
                        <a:cubicBezTo>
                          <a:pt x="228" y="143"/>
                          <a:pt x="227" y="141"/>
                          <a:pt x="226" y="142"/>
                        </a:cubicBezTo>
                        <a:cubicBezTo>
                          <a:pt x="228" y="141"/>
                          <a:pt x="230" y="140"/>
                          <a:pt x="231" y="139"/>
                        </a:cubicBezTo>
                        <a:cubicBezTo>
                          <a:pt x="232" y="138"/>
                          <a:pt x="235" y="138"/>
                          <a:pt x="233" y="136"/>
                        </a:cubicBezTo>
                        <a:cubicBezTo>
                          <a:pt x="231" y="135"/>
                          <a:pt x="230" y="134"/>
                          <a:pt x="228" y="132"/>
                        </a:cubicBezTo>
                        <a:cubicBezTo>
                          <a:pt x="228" y="131"/>
                          <a:pt x="223" y="133"/>
                          <a:pt x="223" y="130"/>
                        </a:cubicBezTo>
                        <a:cubicBezTo>
                          <a:pt x="223" y="132"/>
                          <a:pt x="228" y="132"/>
                          <a:pt x="229" y="132"/>
                        </a:cubicBezTo>
                        <a:cubicBezTo>
                          <a:pt x="230" y="132"/>
                          <a:pt x="233" y="135"/>
                          <a:pt x="234" y="133"/>
                        </a:cubicBezTo>
                        <a:cubicBezTo>
                          <a:pt x="235" y="131"/>
                          <a:pt x="229" y="129"/>
                          <a:pt x="229" y="127"/>
                        </a:cubicBezTo>
                        <a:cubicBezTo>
                          <a:pt x="228" y="125"/>
                          <a:pt x="228" y="121"/>
                          <a:pt x="226" y="120"/>
                        </a:cubicBezTo>
                        <a:cubicBezTo>
                          <a:pt x="225" y="118"/>
                          <a:pt x="219" y="118"/>
                          <a:pt x="221" y="115"/>
                        </a:cubicBezTo>
                        <a:cubicBezTo>
                          <a:pt x="222" y="113"/>
                          <a:pt x="223" y="112"/>
                          <a:pt x="224" y="111"/>
                        </a:cubicBezTo>
                        <a:cubicBezTo>
                          <a:pt x="226" y="109"/>
                          <a:pt x="224" y="110"/>
                          <a:pt x="225" y="109"/>
                        </a:cubicBezTo>
                        <a:cubicBezTo>
                          <a:pt x="225" y="108"/>
                          <a:pt x="228" y="109"/>
                          <a:pt x="228" y="109"/>
                        </a:cubicBezTo>
                        <a:cubicBezTo>
                          <a:pt x="229" y="108"/>
                          <a:pt x="227" y="107"/>
                          <a:pt x="229" y="106"/>
                        </a:cubicBezTo>
                        <a:cubicBezTo>
                          <a:pt x="231" y="106"/>
                          <a:pt x="232" y="105"/>
                          <a:pt x="233" y="104"/>
                        </a:cubicBezTo>
                        <a:cubicBezTo>
                          <a:pt x="234" y="104"/>
                          <a:pt x="235" y="104"/>
                          <a:pt x="235" y="104"/>
                        </a:cubicBezTo>
                        <a:cubicBezTo>
                          <a:pt x="236" y="104"/>
                          <a:pt x="235" y="105"/>
                          <a:pt x="236" y="105"/>
                        </a:cubicBezTo>
                        <a:cubicBezTo>
                          <a:pt x="237" y="106"/>
                          <a:pt x="238" y="103"/>
                          <a:pt x="238" y="102"/>
                        </a:cubicBezTo>
                        <a:cubicBezTo>
                          <a:pt x="236" y="100"/>
                          <a:pt x="234" y="101"/>
                          <a:pt x="233" y="101"/>
                        </a:cubicBezTo>
                        <a:cubicBezTo>
                          <a:pt x="231" y="101"/>
                          <a:pt x="230" y="99"/>
                          <a:pt x="228" y="100"/>
                        </a:cubicBezTo>
                        <a:cubicBezTo>
                          <a:pt x="227" y="100"/>
                          <a:pt x="226" y="102"/>
                          <a:pt x="224" y="102"/>
                        </a:cubicBezTo>
                        <a:cubicBezTo>
                          <a:pt x="223" y="103"/>
                          <a:pt x="221" y="103"/>
                          <a:pt x="220" y="102"/>
                        </a:cubicBezTo>
                        <a:cubicBezTo>
                          <a:pt x="219" y="101"/>
                          <a:pt x="221" y="99"/>
                          <a:pt x="220" y="98"/>
                        </a:cubicBezTo>
                        <a:cubicBezTo>
                          <a:pt x="218" y="97"/>
                          <a:pt x="210" y="97"/>
                          <a:pt x="213" y="92"/>
                        </a:cubicBezTo>
                        <a:cubicBezTo>
                          <a:pt x="214" y="91"/>
                          <a:pt x="215" y="92"/>
                          <a:pt x="217" y="92"/>
                        </a:cubicBezTo>
                        <a:cubicBezTo>
                          <a:pt x="218" y="92"/>
                          <a:pt x="220" y="91"/>
                          <a:pt x="221" y="90"/>
                        </a:cubicBezTo>
                        <a:cubicBezTo>
                          <a:pt x="223" y="87"/>
                          <a:pt x="226" y="85"/>
                          <a:pt x="229" y="83"/>
                        </a:cubicBezTo>
                        <a:cubicBezTo>
                          <a:pt x="230" y="81"/>
                          <a:pt x="231" y="81"/>
                          <a:pt x="233" y="81"/>
                        </a:cubicBezTo>
                        <a:cubicBezTo>
                          <a:pt x="233" y="82"/>
                          <a:pt x="236" y="82"/>
                          <a:pt x="236" y="83"/>
                        </a:cubicBezTo>
                        <a:cubicBezTo>
                          <a:pt x="235" y="84"/>
                          <a:pt x="235" y="86"/>
                          <a:pt x="234" y="87"/>
                        </a:cubicBezTo>
                        <a:cubicBezTo>
                          <a:pt x="233" y="87"/>
                          <a:pt x="231" y="88"/>
                          <a:pt x="231" y="89"/>
                        </a:cubicBezTo>
                        <a:cubicBezTo>
                          <a:pt x="231" y="90"/>
                          <a:pt x="234" y="90"/>
                          <a:pt x="234" y="90"/>
                        </a:cubicBezTo>
                        <a:cubicBezTo>
                          <a:pt x="234" y="90"/>
                          <a:pt x="230" y="93"/>
                          <a:pt x="231" y="93"/>
                        </a:cubicBezTo>
                        <a:cubicBezTo>
                          <a:pt x="232" y="94"/>
                          <a:pt x="237" y="89"/>
                          <a:pt x="238" y="89"/>
                        </a:cubicBezTo>
                        <a:cubicBezTo>
                          <a:pt x="240" y="88"/>
                          <a:pt x="242" y="87"/>
                          <a:pt x="244" y="87"/>
                        </a:cubicBezTo>
                        <a:cubicBezTo>
                          <a:pt x="246" y="87"/>
                          <a:pt x="246" y="87"/>
                          <a:pt x="247" y="85"/>
                        </a:cubicBezTo>
                        <a:cubicBezTo>
                          <a:pt x="249" y="84"/>
                          <a:pt x="252" y="83"/>
                          <a:pt x="254" y="81"/>
                        </a:cubicBezTo>
                        <a:cubicBezTo>
                          <a:pt x="255" y="80"/>
                          <a:pt x="257" y="77"/>
                          <a:pt x="259" y="77"/>
                        </a:cubicBezTo>
                        <a:cubicBezTo>
                          <a:pt x="260" y="76"/>
                          <a:pt x="266" y="80"/>
                          <a:pt x="266" y="77"/>
                        </a:cubicBezTo>
                        <a:cubicBezTo>
                          <a:pt x="266" y="76"/>
                          <a:pt x="265" y="75"/>
                          <a:pt x="266" y="74"/>
                        </a:cubicBezTo>
                        <a:cubicBezTo>
                          <a:pt x="267" y="74"/>
                          <a:pt x="268" y="74"/>
                          <a:pt x="269" y="74"/>
                        </a:cubicBezTo>
                        <a:cubicBezTo>
                          <a:pt x="271" y="74"/>
                          <a:pt x="270" y="73"/>
                          <a:pt x="271" y="72"/>
                        </a:cubicBezTo>
                        <a:cubicBezTo>
                          <a:pt x="273" y="71"/>
                          <a:pt x="274" y="72"/>
                          <a:pt x="274" y="70"/>
                        </a:cubicBezTo>
                        <a:cubicBezTo>
                          <a:pt x="274" y="67"/>
                          <a:pt x="277" y="70"/>
                          <a:pt x="278" y="71"/>
                        </a:cubicBezTo>
                        <a:cubicBezTo>
                          <a:pt x="278" y="69"/>
                          <a:pt x="281" y="69"/>
                          <a:pt x="281" y="67"/>
                        </a:cubicBezTo>
                        <a:cubicBezTo>
                          <a:pt x="281" y="65"/>
                          <a:pt x="282" y="62"/>
                          <a:pt x="281" y="60"/>
                        </a:cubicBezTo>
                        <a:cubicBezTo>
                          <a:pt x="279" y="57"/>
                          <a:pt x="280" y="58"/>
                          <a:pt x="282" y="56"/>
                        </a:cubicBezTo>
                        <a:cubicBezTo>
                          <a:pt x="284" y="55"/>
                          <a:pt x="285" y="54"/>
                          <a:pt x="287" y="55"/>
                        </a:cubicBezTo>
                        <a:cubicBezTo>
                          <a:pt x="290" y="56"/>
                          <a:pt x="290" y="56"/>
                          <a:pt x="291" y="53"/>
                        </a:cubicBezTo>
                        <a:cubicBezTo>
                          <a:pt x="292" y="51"/>
                          <a:pt x="294" y="50"/>
                          <a:pt x="295" y="47"/>
                        </a:cubicBezTo>
                        <a:cubicBezTo>
                          <a:pt x="295" y="45"/>
                          <a:pt x="296" y="43"/>
                          <a:pt x="298" y="41"/>
                        </a:cubicBezTo>
                        <a:cubicBezTo>
                          <a:pt x="300" y="39"/>
                          <a:pt x="298" y="39"/>
                          <a:pt x="298" y="37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39" name="Freeform 716">
                    <a:extLst>
                      <a:ext uri="{FF2B5EF4-FFF2-40B4-BE49-F238E27FC236}">
                        <a16:creationId xmlns:a16="http://schemas.microsoft.com/office/drawing/2014/main" xmlns="" id="{6C12ACEF-7AA0-7B49-A88C-48FE1DD3DBE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747967" y="6357215"/>
                    <a:ext cx="1464969" cy="637107"/>
                  </a:xfrm>
                  <a:custGeom>
                    <a:avLst/>
                    <a:gdLst>
                      <a:gd name="T0" fmla="*/ 0 w 157"/>
                      <a:gd name="T1" fmla="*/ 19 h 68"/>
                      <a:gd name="T2" fmla="*/ 7 w 157"/>
                      <a:gd name="T3" fmla="*/ 26 h 68"/>
                      <a:gd name="T4" fmla="*/ 12 w 157"/>
                      <a:gd name="T5" fmla="*/ 29 h 68"/>
                      <a:gd name="T6" fmla="*/ 15 w 157"/>
                      <a:gd name="T7" fmla="*/ 36 h 68"/>
                      <a:gd name="T8" fmla="*/ 15 w 157"/>
                      <a:gd name="T9" fmla="*/ 38 h 68"/>
                      <a:gd name="T10" fmla="*/ 15 w 157"/>
                      <a:gd name="T11" fmla="*/ 40 h 68"/>
                      <a:gd name="T12" fmla="*/ 16 w 157"/>
                      <a:gd name="T13" fmla="*/ 45 h 68"/>
                      <a:gd name="T14" fmla="*/ 28 w 157"/>
                      <a:gd name="T15" fmla="*/ 47 h 68"/>
                      <a:gd name="T16" fmla="*/ 36 w 157"/>
                      <a:gd name="T17" fmla="*/ 54 h 68"/>
                      <a:gd name="T18" fmla="*/ 39 w 157"/>
                      <a:gd name="T19" fmla="*/ 59 h 68"/>
                      <a:gd name="T20" fmla="*/ 44 w 157"/>
                      <a:gd name="T21" fmla="*/ 60 h 68"/>
                      <a:gd name="T22" fmla="*/ 56 w 157"/>
                      <a:gd name="T23" fmla="*/ 60 h 68"/>
                      <a:gd name="T24" fmla="*/ 64 w 157"/>
                      <a:gd name="T25" fmla="*/ 61 h 68"/>
                      <a:gd name="T26" fmla="*/ 69 w 157"/>
                      <a:gd name="T27" fmla="*/ 64 h 68"/>
                      <a:gd name="T28" fmla="*/ 76 w 157"/>
                      <a:gd name="T29" fmla="*/ 66 h 68"/>
                      <a:gd name="T30" fmla="*/ 81 w 157"/>
                      <a:gd name="T31" fmla="*/ 67 h 68"/>
                      <a:gd name="T32" fmla="*/ 93 w 157"/>
                      <a:gd name="T33" fmla="*/ 62 h 68"/>
                      <a:gd name="T34" fmla="*/ 106 w 157"/>
                      <a:gd name="T35" fmla="*/ 61 h 68"/>
                      <a:gd name="T36" fmla="*/ 113 w 157"/>
                      <a:gd name="T37" fmla="*/ 55 h 68"/>
                      <a:gd name="T38" fmla="*/ 114 w 157"/>
                      <a:gd name="T39" fmla="*/ 51 h 68"/>
                      <a:gd name="T40" fmla="*/ 115 w 157"/>
                      <a:gd name="T41" fmla="*/ 47 h 68"/>
                      <a:gd name="T42" fmla="*/ 126 w 157"/>
                      <a:gd name="T43" fmla="*/ 46 h 68"/>
                      <a:gd name="T44" fmla="*/ 130 w 157"/>
                      <a:gd name="T45" fmla="*/ 44 h 68"/>
                      <a:gd name="T46" fmla="*/ 137 w 157"/>
                      <a:gd name="T47" fmla="*/ 42 h 68"/>
                      <a:gd name="T48" fmla="*/ 139 w 157"/>
                      <a:gd name="T49" fmla="*/ 38 h 68"/>
                      <a:gd name="T50" fmla="*/ 143 w 157"/>
                      <a:gd name="T51" fmla="*/ 37 h 68"/>
                      <a:gd name="T52" fmla="*/ 154 w 157"/>
                      <a:gd name="T53" fmla="*/ 36 h 68"/>
                      <a:gd name="T54" fmla="*/ 150 w 157"/>
                      <a:gd name="T55" fmla="*/ 29 h 68"/>
                      <a:gd name="T56" fmla="*/ 145 w 157"/>
                      <a:gd name="T57" fmla="*/ 28 h 68"/>
                      <a:gd name="T58" fmla="*/ 141 w 157"/>
                      <a:gd name="T59" fmla="*/ 29 h 68"/>
                      <a:gd name="T60" fmla="*/ 136 w 157"/>
                      <a:gd name="T61" fmla="*/ 28 h 68"/>
                      <a:gd name="T62" fmla="*/ 134 w 157"/>
                      <a:gd name="T63" fmla="*/ 27 h 68"/>
                      <a:gd name="T64" fmla="*/ 137 w 157"/>
                      <a:gd name="T65" fmla="*/ 19 h 68"/>
                      <a:gd name="T66" fmla="*/ 137 w 157"/>
                      <a:gd name="T67" fmla="*/ 14 h 68"/>
                      <a:gd name="T68" fmla="*/ 131 w 157"/>
                      <a:gd name="T69" fmla="*/ 14 h 68"/>
                      <a:gd name="T70" fmla="*/ 124 w 157"/>
                      <a:gd name="T71" fmla="*/ 15 h 68"/>
                      <a:gd name="T72" fmla="*/ 114 w 157"/>
                      <a:gd name="T73" fmla="*/ 19 h 68"/>
                      <a:gd name="T74" fmla="*/ 103 w 157"/>
                      <a:gd name="T75" fmla="*/ 19 h 68"/>
                      <a:gd name="T76" fmla="*/ 98 w 157"/>
                      <a:gd name="T77" fmla="*/ 17 h 68"/>
                      <a:gd name="T78" fmla="*/ 94 w 157"/>
                      <a:gd name="T79" fmla="*/ 15 h 68"/>
                      <a:gd name="T80" fmla="*/ 83 w 157"/>
                      <a:gd name="T81" fmla="*/ 11 h 68"/>
                      <a:gd name="T82" fmla="*/ 77 w 157"/>
                      <a:gd name="T83" fmla="*/ 13 h 68"/>
                      <a:gd name="T84" fmla="*/ 71 w 157"/>
                      <a:gd name="T85" fmla="*/ 12 h 68"/>
                      <a:gd name="T86" fmla="*/ 68 w 157"/>
                      <a:gd name="T87" fmla="*/ 8 h 68"/>
                      <a:gd name="T88" fmla="*/ 64 w 157"/>
                      <a:gd name="T89" fmla="*/ 5 h 68"/>
                      <a:gd name="T90" fmla="*/ 58 w 157"/>
                      <a:gd name="T91" fmla="*/ 3 h 68"/>
                      <a:gd name="T92" fmla="*/ 52 w 157"/>
                      <a:gd name="T93" fmla="*/ 1 h 68"/>
                      <a:gd name="T94" fmla="*/ 45 w 157"/>
                      <a:gd name="T95" fmla="*/ 7 h 68"/>
                      <a:gd name="T96" fmla="*/ 47 w 157"/>
                      <a:gd name="T97" fmla="*/ 13 h 68"/>
                      <a:gd name="T98" fmla="*/ 41 w 157"/>
                      <a:gd name="T99" fmla="*/ 15 h 68"/>
                      <a:gd name="T100" fmla="*/ 37 w 157"/>
                      <a:gd name="T101" fmla="*/ 14 h 68"/>
                      <a:gd name="T102" fmla="*/ 34 w 157"/>
                      <a:gd name="T103" fmla="*/ 14 h 68"/>
                      <a:gd name="T104" fmla="*/ 28 w 157"/>
                      <a:gd name="T105" fmla="*/ 10 h 68"/>
                      <a:gd name="T106" fmla="*/ 21 w 157"/>
                      <a:gd name="T107" fmla="*/ 9 h 68"/>
                      <a:gd name="T108" fmla="*/ 13 w 157"/>
                      <a:gd name="T109" fmla="*/ 13 h 68"/>
                      <a:gd name="T110" fmla="*/ 7 w 157"/>
                      <a:gd name="T111" fmla="*/ 17 h 68"/>
                      <a:gd name="T112" fmla="*/ 0 w 157"/>
                      <a:gd name="T113" fmla="*/ 19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157" h="68">
                        <a:moveTo>
                          <a:pt x="0" y="19"/>
                        </a:moveTo>
                        <a:cubicBezTo>
                          <a:pt x="1" y="23"/>
                          <a:pt x="3" y="25"/>
                          <a:pt x="7" y="26"/>
                        </a:cubicBezTo>
                        <a:cubicBezTo>
                          <a:pt x="9" y="27"/>
                          <a:pt x="10" y="28"/>
                          <a:pt x="12" y="29"/>
                        </a:cubicBezTo>
                        <a:cubicBezTo>
                          <a:pt x="13" y="31"/>
                          <a:pt x="14" y="34"/>
                          <a:pt x="15" y="36"/>
                        </a:cubicBezTo>
                        <a:cubicBezTo>
                          <a:pt x="16" y="37"/>
                          <a:pt x="15" y="37"/>
                          <a:pt x="15" y="38"/>
                        </a:cubicBezTo>
                        <a:cubicBezTo>
                          <a:pt x="14" y="38"/>
                          <a:pt x="15" y="39"/>
                          <a:pt x="15" y="40"/>
                        </a:cubicBezTo>
                        <a:cubicBezTo>
                          <a:pt x="14" y="43"/>
                          <a:pt x="13" y="43"/>
                          <a:pt x="16" y="45"/>
                        </a:cubicBezTo>
                        <a:cubicBezTo>
                          <a:pt x="20" y="46"/>
                          <a:pt x="24" y="45"/>
                          <a:pt x="28" y="47"/>
                        </a:cubicBezTo>
                        <a:cubicBezTo>
                          <a:pt x="30" y="49"/>
                          <a:pt x="34" y="52"/>
                          <a:pt x="36" y="54"/>
                        </a:cubicBezTo>
                        <a:cubicBezTo>
                          <a:pt x="37" y="55"/>
                          <a:pt x="38" y="57"/>
                          <a:pt x="39" y="59"/>
                        </a:cubicBezTo>
                        <a:cubicBezTo>
                          <a:pt x="40" y="61"/>
                          <a:pt x="43" y="60"/>
                          <a:pt x="44" y="60"/>
                        </a:cubicBezTo>
                        <a:cubicBezTo>
                          <a:pt x="48" y="60"/>
                          <a:pt x="52" y="60"/>
                          <a:pt x="56" y="60"/>
                        </a:cubicBezTo>
                        <a:cubicBezTo>
                          <a:pt x="58" y="60"/>
                          <a:pt x="62" y="60"/>
                          <a:pt x="64" y="61"/>
                        </a:cubicBezTo>
                        <a:cubicBezTo>
                          <a:pt x="66" y="62"/>
                          <a:pt x="67" y="64"/>
                          <a:pt x="69" y="64"/>
                        </a:cubicBezTo>
                        <a:cubicBezTo>
                          <a:pt x="71" y="65"/>
                          <a:pt x="74" y="66"/>
                          <a:pt x="76" y="66"/>
                        </a:cubicBezTo>
                        <a:cubicBezTo>
                          <a:pt x="78" y="65"/>
                          <a:pt x="80" y="68"/>
                          <a:pt x="81" y="67"/>
                        </a:cubicBezTo>
                        <a:cubicBezTo>
                          <a:pt x="85" y="65"/>
                          <a:pt x="88" y="63"/>
                          <a:pt x="93" y="62"/>
                        </a:cubicBezTo>
                        <a:cubicBezTo>
                          <a:pt x="97" y="62"/>
                          <a:pt x="103" y="63"/>
                          <a:pt x="106" y="61"/>
                        </a:cubicBezTo>
                        <a:cubicBezTo>
                          <a:pt x="109" y="59"/>
                          <a:pt x="110" y="56"/>
                          <a:pt x="113" y="55"/>
                        </a:cubicBezTo>
                        <a:cubicBezTo>
                          <a:pt x="116" y="54"/>
                          <a:pt x="116" y="53"/>
                          <a:pt x="114" y="51"/>
                        </a:cubicBezTo>
                        <a:cubicBezTo>
                          <a:pt x="113" y="50"/>
                          <a:pt x="113" y="48"/>
                          <a:pt x="115" y="47"/>
                        </a:cubicBezTo>
                        <a:cubicBezTo>
                          <a:pt x="118" y="44"/>
                          <a:pt x="122" y="50"/>
                          <a:pt x="126" y="46"/>
                        </a:cubicBezTo>
                        <a:cubicBezTo>
                          <a:pt x="127" y="45"/>
                          <a:pt x="128" y="44"/>
                          <a:pt x="130" y="44"/>
                        </a:cubicBezTo>
                        <a:cubicBezTo>
                          <a:pt x="133" y="43"/>
                          <a:pt x="134" y="44"/>
                          <a:pt x="137" y="42"/>
                        </a:cubicBezTo>
                        <a:cubicBezTo>
                          <a:pt x="138" y="41"/>
                          <a:pt x="138" y="38"/>
                          <a:pt x="139" y="38"/>
                        </a:cubicBezTo>
                        <a:cubicBezTo>
                          <a:pt x="141" y="37"/>
                          <a:pt x="142" y="37"/>
                          <a:pt x="143" y="37"/>
                        </a:cubicBezTo>
                        <a:cubicBezTo>
                          <a:pt x="147" y="36"/>
                          <a:pt x="150" y="35"/>
                          <a:pt x="154" y="36"/>
                        </a:cubicBezTo>
                        <a:cubicBezTo>
                          <a:pt x="157" y="36"/>
                          <a:pt x="151" y="29"/>
                          <a:pt x="150" y="29"/>
                        </a:cubicBezTo>
                        <a:cubicBezTo>
                          <a:pt x="149" y="28"/>
                          <a:pt x="147" y="27"/>
                          <a:pt x="145" y="28"/>
                        </a:cubicBezTo>
                        <a:cubicBezTo>
                          <a:pt x="143" y="28"/>
                          <a:pt x="143" y="30"/>
                          <a:pt x="141" y="29"/>
                        </a:cubicBezTo>
                        <a:cubicBezTo>
                          <a:pt x="140" y="28"/>
                          <a:pt x="137" y="27"/>
                          <a:pt x="136" y="28"/>
                        </a:cubicBezTo>
                        <a:cubicBezTo>
                          <a:pt x="135" y="30"/>
                          <a:pt x="134" y="29"/>
                          <a:pt x="134" y="27"/>
                        </a:cubicBezTo>
                        <a:cubicBezTo>
                          <a:pt x="134" y="25"/>
                          <a:pt x="137" y="21"/>
                          <a:pt x="137" y="19"/>
                        </a:cubicBezTo>
                        <a:cubicBezTo>
                          <a:pt x="138" y="17"/>
                          <a:pt x="141" y="14"/>
                          <a:pt x="137" y="14"/>
                        </a:cubicBezTo>
                        <a:cubicBezTo>
                          <a:pt x="134" y="14"/>
                          <a:pt x="134" y="15"/>
                          <a:pt x="131" y="14"/>
                        </a:cubicBezTo>
                        <a:cubicBezTo>
                          <a:pt x="128" y="13"/>
                          <a:pt x="127" y="13"/>
                          <a:pt x="124" y="15"/>
                        </a:cubicBezTo>
                        <a:cubicBezTo>
                          <a:pt x="121" y="17"/>
                          <a:pt x="117" y="18"/>
                          <a:pt x="114" y="19"/>
                        </a:cubicBezTo>
                        <a:cubicBezTo>
                          <a:pt x="109" y="20"/>
                          <a:pt x="107" y="19"/>
                          <a:pt x="103" y="19"/>
                        </a:cubicBezTo>
                        <a:cubicBezTo>
                          <a:pt x="101" y="18"/>
                          <a:pt x="100" y="18"/>
                          <a:pt x="98" y="17"/>
                        </a:cubicBezTo>
                        <a:cubicBezTo>
                          <a:pt x="97" y="17"/>
                          <a:pt x="96" y="15"/>
                          <a:pt x="94" y="15"/>
                        </a:cubicBezTo>
                        <a:cubicBezTo>
                          <a:pt x="90" y="14"/>
                          <a:pt x="88" y="12"/>
                          <a:pt x="83" y="11"/>
                        </a:cubicBezTo>
                        <a:cubicBezTo>
                          <a:pt x="81" y="11"/>
                          <a:pt x="79" y="12"/>
                          <a:pt x="77" y="13"/>
                        </a:cubicBezTo>
                        <a:cubicBezTo>
                          <a:pt x="75" y="14"/>
                          <a:pt x="73" y="13"/>
                          <a:pt x="71" y="12"/>
                        </a:cubicBezTo>
                        <a:cubicBezTo>
                          <a:pt x="69" y="11"/>
                          <a:pt x="68" y="11"/>
                          <a:pt x="68" y="8"/>
                        </a:cubicBezTo>
                        <a:cubicBezTo>
                          <a:pt x="67" y="6"/>
                          <a:pt x="67" y="6"/>
                          <a:pt x="64" y="5"/>
                        </a:cubicBezTo>
                        <a:cubicBezTo>
                          <a:pt x="62" y="4"/>
                          <a:pt x="60" y="3"/>
                          <a:pt x="58" y="3"/>
                        </a:cubicBezTo>
                        <a:cubicBezTo>
                          <a:pt x="56" y="3"/>
                          <a:pt x="53" y="0"/>
                          <a:pt x="52" y="1"/>
                        </a:cubicBezTo>
                        <a:cubicBezTo>
                          <a:pt x="50" y="1"/>
                          <a:pt x="46" y="5"/>
                          <a:pt x="45" y="7"/>
                        </a:cubicBezTo>
                        <a:cubicBezTo>
                          <a:pt x="45" y="9"/>
                          <a:pt x="48" y="11"/>
                          <a:pt x="47" y="13"/>
                        </a:cubicBezTo>
                        <a:cubicBezTo>
                          <a:pt x="46" y="15"/>
                          <a:pt x="43" y="17"/>
                          <a:pt x="41" y="15"/>
                        </a:cubicBezTo>
                        <a:cubicBezTo>
                          <a:pt x="39" y="15"/>
                          <a:pt x="38" y="14"/>
                          <a:pt x="37" y="14"/>
                        </a:cubicBezTo>
                        <a:cubicBezTo>
                          <a:pt x="36" y="14"/>
                          <a:pt x="35" y="14"/>
                          <a:pt x="34" y="14"/>
                        </a:cubicBezTo>
                        <a:cubicBezTo>
                          <a:pt x="31" y="13"/>
                          <a:pt x="31" y="11"/>
                          <a:pt x="28" y="10"/>
                        </a:cubicBezTo>
                        <a:cubicBezTo>
                          <a:pt x="26" y="9"/>
                          <a:pt x="23" y="8"/>
                          <a:pt x="21" y="9"/>
                        </a:cubicBezTo>
                        <a:cubicBezTo>
                          <a:pt x="18" y="10"/>
                          <a:pt x="16" y="12"/>
                          <a:pt x="13" y="13"/>
                        </a:cubicBezTo>
                        <a:cubicBezTo>
                          <a:pt x="11" y="14"/>
                          <a:pt x="9" y="16"/>
                          <a:pt x="7" y="17"/>
                        </a:cubicBezTo>
                        <a:cubicBezTo>
                          <a:pt x="4" y="17"/>
                          <a:pt x="2" y="19"/>
                          <a:pt x="0" y="1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40" name="Freeform 717">
                    <a:extLst>
                      <a:ext uri="{FF2B5EF4-FFF2-40B4-BE49-F238E27FC236}">
                        <a16:creationId xmlns:a16="http://schemas.microsoft.com/office/drawing/2014/main" xmlns="" id="{96F8EE19-F4CD-814A-B7FF-E85961EE755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19302" y="5133964"/>
                    <a:ext cx="585987" cy="1009821"/>
                  </a:xfrm>
                  <a:custGeom>
                    <a:avLst/>
                    <a:gdLst>
                      <a:gd name="T0" fmla="*/ 61 w 63"/>
                      <a:gd name="T1" fmla="*/ 25 h 108"/>
                      <a:gd name="T2" fmla="*/ 61 w 63"/>
                      <a:gd name="T3" fmla="*/ 20 h 108"/>
                      <a:gd name="T4" fmla="*/ 61 w 63"/>
                      <a:gd name="T5" fmla="*/ 16 h 108"/>
                      <a:gd name="T6" fmla="*/ 60 w 63"/>
                      <a:gd name="T7" fmla="*/ 13 h 108"/>
                      <a:gd name="T8" fmla="*/ 60 w 63"/>
                      <a:gd name="T9" fmla="*/ 11 h 108"/>
                      <a:gd name="T10" fmla="*/ 57 w 63"/>
                      <a:gd name="T11" fmla="*/ 7 h 108"/>
                      <a:gd name="T12" fmla="*/ 51 w 63"/>
                      <a:gd name="T13" fmla="*/ 5 h 108"/>
                      <a:gd name="T14" fmla="*/ 44 w 63"/>
                      <a:gd name="T15" fmla="*/ 1 h 108"/>
                      <a:gd name="T16" fmla="*/ 44 w 63"/>
                      <a:gd name="T17" fmla="*/ 5 h 108"/>
                      <a:gd name="T18" fmla="*/ 34 w 63"/>
                      <a:gd name="T19" fmla="*/ 5 h 108"/>
                      <a:gd name="T20" fmla="*/ 34 w 63"/>
                      <a:gd name="T21" fmla="*/ 10 h 108"/>
                      <a:gd name="T22" fmla="*/ 29 w 63"/>
                      <a:gd name="T23" fmla="*/ 10 h 108"/>
                      <a:gd name="T24" fmla="*/ 27 w 63"/>
                      <a:gd name="T25" fmla="*/ 12 h 108"/>
                      <a:gd name="T26" fmla="*/ 25 w 63"/>
                      <a:gd name="T27" fmla="*/ 15 h 108"/>
                      <a:gd name="T28" fmla="*/ 25 w 63"/>
                      <a:gd name="T29" fmla="*/ 18 h 108"/>
                      <a:gd name="T30" fmla="*/ 24 w 63"/>
                      <a:gd name="T31" fmla="*/ 20 h 108"/>
                      <a:gd name="T32" fmla="*/ 20 w 63"/>
                      <a:gd name="T33" fmla="*/ 25 h 108"/>
                      <a:gd name="T34" fmla="*/ 17 w 63"/>
                      <a:gd name="T35" fmla="*/ 27 h 108"/>
                      <a:gd name="T36" fmla="*/ 16 w 63"/>
                      <a:gd name="T37" fmla="*/ 33 h 108"/>
                      <a:gd name="T38" fmla="*/ 13 w 63"/>
                      <a:gd name="T39" fmla="*/ 38 h 108"/>
                      <a:gd name="T40" fmla="*/ 15 w 63"/>
                      <a:gd name="T41" fmla="*/ 42 h 108"/>
                      <a:gd name="T42" fmla="*/ 9 w 63"/>
                      <a:gd name="T43" fmla="*/ 44 h 108"/>
                      <a:gd name="T44" fmla="*/ 5 w 63"/>
                      <a:gd name="T45" fmla="*/ 51 h 108"/>
                      <a:gd name="T46" fmla="*/ 6 w 63"/>
                      <a:gd name="T47" fmla="*/ 57 h 108"/>
                      <a:gd name="T48" fmla="*/ 8 w 63"/>
                      <a:gd name="T49" fmla="*/ 63 h 108"/>
                      <a:gd name="T50" fmla="*/ 7 w 63"/>
                      <a:gd name="T51" fmla="*/ 67 h 108"/>
                      <a:gd name="T52" fmla="*/ 7 w 63"/>
                      <a:gd name="T53" fmla="*/ 74 h 108"/>
                      <a:gd name="T54" fmla="*/ 4 w 63"/>
                      <a:gd name="T55" fmla="*/ 78 h 108"/>
                      <a:gd name="T56" fmla="*/ 3 w 63"/>
                      <a:gd name="T57" fmla="*/ 83 h 108"/>
                      <a:gd name="T58" fmla="*/ 0 w 63"/>
                      <a:gd name="T59" fmla="*/ 82 h 108"/>
                      <a:gd name="T60" fmla="*/ 4 w 63"/>
                      <a:gd name="T61" fmla="*/ 90 h 108"/>
                      <a:gd name="T62" fmla="*/ 7 w 63"/>
                      <a:gd name="T63" fmla="*/ 97 h 108"/>
                      <a:gd name="T64" fmla="*/ 8 w 63"/>
                      <a:gd name="T65" fmla="*/ 102 h 108"/>
                      <a:gd name="T66" fmla="*/ 10 w 63"/>
                      <a:gd name="T67" fmla="*/ 107 h 108"/>
                      <a:gd name="T68" fmla="*/ 14 w 63"/>
                      <a:gd name="T69" fmla="*/ 108 h 108"/>
                      <a:gd name="T70" fmla="*/ 15 w 63"/>
                      <a:gd name="T71" fmla="*/ 105 h 108"/>
                      <a:gd name="T72" fmla="*/ 24 w 63"/>
                      <a:gd name="T73" fmla="*/ 101 h 108"/>
                      <a:gd name="T74" fmla="*/ 27 w 63"/>
                      <a:gd name="T75" fmla="*/ 92 h 108"/>
                      <a:gd name="T76" fmla="*/ 26 w 63"/>
                      <a:gd name="T77" fmla="*/ 87 h 108"/>
                      <a:gd name="T78" fmla="*/ 28 w 63"/>
                      <a:gd name="T79" fmla="*/ 84 h 108"/>
                      <a:gd name="T80" fmla="*/ 32 w 63"/>
                      <a:gd name="T81" fmla="*/ 82 h 108"/>
                      <a:gd name="T82" fmla="*/ 32 w 63"/>
                      <a:gd name="T83" fmla="*/ 81 h 108"/>
                      <a:gd name="T84" fmla="*/ 35 w 63"/>
                      <a:gd name="T85" fmla="*/ 80 h 108"/>
                      <a:gd name="T86" fmla="*/ 34 w 63"/>
                      <a:gd name="T87" fmla="*/ 78 h 108"/>
                      <a:gd name="T88" fmla="*/ 36 w 63"/>
                      <a:gd name="T89" fmla="*/ 77 h 108"/>
                      <a:gd name="T90" fmla="*/ 35 w 63"/>
                      <a:gd name="T91" fmla="*/ 73 h 108"/>
                      <a:gd name="T92" fmla="*/ 29 w 63"/>
                      <a:gd name="T93" fmla="*/ 66 h 108"/>
                      <a:gd name="T94" fmla="*/ 30 w 63"/>
                      <a:gd name="T95" fmla="*/ 60 h 108"/>
                      <a:gd name="T96" fmla="*/ 30 w 63"/>
                      <a:gd name="T97" fmla="*/ 56 h 108"/>
                      <a:gd name="T98" fmla="*/ 33 w 63"/>
                      <a:gd name="T99" fmla="*/ 53 h 108"/>
                      <a:gd name="T100" fmla="*/ 39 w 63"/>
                      <a:gd name="T101" fmla="*/ 48 h 108"/>
                      <a:gd name="T102" fmla="*/ 49 w 63"/>
                      <a:gd name="T103" fmla="*/ 41 h 108"/>
                      <a:gd name="T104" fmla="*/ 50 w 63"/>
                      <a:gd name="T105" fmla="*/ 35 h 108"/>
                      <a:gd name="T106" fmla="*/ 50 w 63"/>
                      <a:gd name="T107" fmla="*/ 32 h 108"/>
                      <a:gd name="T108" fmla="*/ 54 w 63"/>
                      <a:gd name="T109" fmla="*/ 30 h 108"/>
                      <a:gd name="T110" fmla="*/ 58 w 63"/>
                      <a:gd name="T111" fmla="*/ 29 h 108"/>
                      <a:gd name="T112" fmla="*/ 60 w 63"/>
                      <a:gd name="T113" fmla="*/ 28 h 108"/>
                      <a:gd name="T114" fmla="*/ 63 w 63"/>
                      <a:gd name="T115" fmla="*/ 28 h 108"/>
                      <a:gd name="T116" fmla="*/ 61 w 63"/>
                      <a:gd name="T117" fmla="*/ 25 h 108"/>
                      <a:gd name="T118" fmla="*/ 61 w 63"/>
                      <a:gd name="T119" fmla="*/ 25 h 1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63" h="108">
                        <a:moveTo>
                          <a:pt x="61" y="25"/>
                        </a:moveTo>
                        <a:cubicBezTo>
                          <a:pt x="60" y="24"/>
                          <a:pt x="62" y="22"/>
                          <a:pt x="61" y="20"/>
                        </a:cubicBezTo>
                        <a:cubicBezTo>
                          <a:pt x="60" y="18"/>
                          <a:pt x="61" y="18"/>
                          <a:pt x="61" y="16"/>
                        </a:cubicBezTo>
                        <a:cubicBezTo>
                          <a:pt x="61" y="15"/>
                          <a:pt x="60" y="14"/>
                          <a:pt x="60" y="13"/>
                        </a:cubicBezTo>
                        <a:cubicBezTo>
                          <a:pt x="59" y="12"/>
                          <a:pt x="60" y="12"/>
                          <a:pt x="60" y="11"/>
                        </a:cubicBezTo>
                        <a:cubicBezTo>
                          <a:pt x="59" y="9"/>
                          <a:pt x="59" y="8"/>
                          <a:pt x="57" y="7"/>
                        </a:cubicBezTo>
                        <a:cubicBezTo>
                          <a:pt x="55" y="6"/>
                          <a:pt x="53" y="6"/>
                          <a:pt x="51" y="5"/>
                        </a:cubicBezTo>
                        <a:cubicBezTo>
                          <a:pt x="49" y="3"/>
                          <a:pt x="47" y="0"/>
                          <a:pt x="44" y="1"/>
                        </a:cubicBezTo>
                        <a:cubicBezTo>
                          <a:pt x="43" y="1"/>
                          <a:pt x="44" y="4"/>
                          <a:pt x="44" y="5"/>
                        </a:cubicBezTo>
                        <a:cubicBezTo>
                          <a:pt x="43" y="8"/>
                          <a:pt x="37" y="6"/>
                          <a:pt x="34" y="5"/>
                        </a:cubicBezTo>
                        <a:cubicBezTo>
                          <a:pt x="34" y="7"/>
                          <a:pt x="34" y="8"/>
                          <a:pt x="34" y="10"/>
                        </a:cubicBezTo>
                        <a:cubicBezTo>
                          <a:pt x="33" y="10"/>
                          <a:pt x="31" y="9"/>
                          <a:pt x="29" y="10"/>
                        </a:cubicBezTo>
                        <a:cubicBezTo>
                          <a:pt x="28" y="10"/>
                          <a:pt x="28" y="11"/>
                          <a:pt x="27" y="12"/>
                        </a:cubicBezTo>
                        <a:cubicBezTo>
                          <a:pt x="27" y="13"/>
                          <a:pt x="25" y="14"/>
                          <a:pt x="25" y="15"/>
                        </a:cubicBezTo>
                        <a:cubicBezTo>
                          <a:pt x="24" y="16"/>
                          <a:pt x="26" y="18"/>
                          <a:pt x="25" y="18"/>
                        </a:cubicBezTo>
                        <a:cubicBezTo>
                          <a:pt x="25" y="19"/>
                          <a:pt x="24" y="19"/>
                          <a:pt x="24" y="20"/>
                        </a:cubicBezTo>
                        <a:cubicBezTo>
                          <a:pt x="22" y="21"/>
                          <a:pt x="20" y="23"/>
                          <a:pt x="20" y="25"/>
                        </a:cubicBezTo>
                        <a:cubicBezTo>
                          <a:pt x="20" y="27"/>
                          <a:pt x="18" y="25"/>
                          <a:pt x="17" y="27"/>
                        </a:cubicBezTo>
                        <a:cubicBezTo>
                          <a:pt x="17" y="29"/>
                          <a:pt x="17" y="31"/>
                          <a:pt x="16" y="33"/>
                        </a:cubicBezTo>
                        <a:cubicBezTo>
                          <a:pt x="16" y="35"/>
                          <a:pt x="13" y="36"/>
                          <a:pt x="13" y="38"/>
                        </a:cubicBezTo>
                        <a:cubicBezTo>
                          <a:pt x="13" y="39"/>
                          <a:pt x="16" y="41"/>
                          <a:pt x="15" y="42"/>
                        </a:cubicBezTo>
                        <a:cubicBezTo>
                          <a:pt x="13" y="44"/>
                          <a:pt x="11" y="43"/>
                          <a:pt x="9" y="44"/>
                        </a:cubicBezTo>
                        <a:cubicBezTo>
                          <a:pt x="6" y="45"/>
                          <a:pt x="5" y="48"/>
                          <a:pt x="5" y="51"/>
                        </a:cubicBezTo>
                        <a:cubicBezTo>
                          <a:pt x="6" y="53"/>
                          <a:pt x="6" y="55"/>
                          <a:pt x="6" y="57"/>
                        </a:cubicBezTo>
                        <a:cubicBezTo>
                          <a:pt x="6" y="60"/>
                          <a:pt x="4" y="61"/>
                          <a:pt x="8" y="63"/>
                        </a:cubicBezTo>
                        <a:cubicBezTo>
                          <a:pt x="10" y="65"/>
                          <a:pt x="9" y="66"/>
                          <a:pt x="7" y="67"/>
                        </a:cubicBezTo>
                        <a:cubicBezTo>
                          <a:pt x="6" y="68"/>
                          <a:pt x="8" y="72"/>
                          <a:pt x="7" y="74"/>
                        </a:cubicBezTo>
                        <a:cubicBezTo>
                          <a:pt x="7" y="76"/>
                          <a:pt x="4" y="76"/>
                          <a:pt x="4" y="78"/>
                        </a:cubicBezTo>
                        <a:cubicBezTo>
                          <a:pt x="4" y="79"/>
                          <a:pt x="4" y="83"/>
                          <a:pt x="3" y="83"/>
                        </a:cubicBezTo>
                        <a:cubicBezTo>
                          <a:pt x="3" y="83"/>
                          <a:pt x="1" y="82"/>
                          <a:pt x="0" y="82"/>
                        </a:cubicBezTo>
                        <a:cubicBezTo>
                          <a:pt x="0" y="86"/>
                          <a:pt x="4" y="87"/>
                          <a:pt x="4" y="90"/>
                        </a:cubicBezTo>
                        <a:cubicBezTo>
                          <a:pt x="3" y="91"/>
                          <a:pt x="6" y="96"/>
                          <a:pt x="7" y="97"/>
                        </a:cubicBezTo>
                        <a:cubicBezTo>
                          <a:pt x="9" y="99"/>
                          <a:pt x="8" y="100"/>
                          <a:pt x="8" y="102"/>
                        </a:cubicBezTo>
                        <a:cubicBezTo>
                          <a:pt x="8" y="103"/>
                          <a:pt x="10" y="105"/>
                          <a:pt x="10" y="107"/>
                        </a:cubicBezTo>
                        <a:cubicBezTo>
                          <a:pt x="9" y="108"/>
                          <a:pt x="13" y="107"/>
                          <a:pt x="14" y="108"/>
                        </a:cubicBezTo>
                        <a:cubicBezTo>
                          <a:pt x="16" y="108"/>
                          <a:pt x="15" y="107"/>
                          <a:pt x="15" y="105"/>
                        </a:cubicBezTo>
                        <a:cubicBezTo>
                          <a:pt x="15" y="100"/>
                          <a:pt x="23" y="104"/>
                          <a:pt x="24" y="101"/>
                        </a:cubicBezTo>
                        <a:cubicBezTo>
                          <a:pt x="25" y="98"/>
                          <a:pt x="26" y="95"/>
                          <a:pt x="27" y="92"/>
                        </a:cubicBezTo>
                        <a:cubicBezTo>
                          <a:pt x="27" y="90"/>
                          <a:pt x="27" y="88"/>
                          <a:pt x="26" y="87"/>
                        </a:cubicBezTo>
                        <a:cubicBezTo>
                          <a:pt x="25" y="85"/>
                          <a:pt x="26" y="85"/>
                          <a:pt x="28" y="84"/>
                        </a:cubicBezTo>
                        <a:cubicBezTo>
                          <a:pt x="29" y="84"/>
                          <a:pt x="32" y="83"/>
                          <a:pt x="32" y="82"/>
                        </a:cubicBezTo>
                        <a:cubicBezTo>
                          <a:pt x="32" y="82"/>
                          <a:pt x="32" y="81"/>
                          <a:pt x="32" y="81"/>
                        </a:cubicBezTo>
                        <a:cubicBezTo>
                          <a:pt x="33" y="81"/>
                          <a:pt x="35" y="81"/>
                          <a:pt x="35" y="80"/>
                        </a:cubicBezTo>
                        <a:cubicBezTo>
                          <a:pt x="35" y="79"/>
                          <a:pt x="34" y="79"/>
                          <a:pt x="34" y="78"/>
                        </a:cubicBezTo>
                        <a:cubicBezTo>
                          <a:pt x="35" y="78"/>
                          <a:pt x="36" y="77"/>
                          <a:pt x="36" y="77"/>
                        </a:cubicBezTo>
                        <a:cubicBezTo>
                          <a:pt x="38" y="75"/>
                          <a:pt x="37" y="74"/>
                          <a:pt x="35" y="73"/>
                        </a:cubicBezTo>
                        <a:cubicBezTo>
                          <a:pt x="33" y="71"/>
                          <a:pt x="29" y="70"/>
                          <a:pt x="29" y="66"/>
                        </a:cubicBezTo>
                        <a:cubicBezTo>
                          <a:pt x="29" y="64"/>
                          <a:pt x="29" y="62"/>
                          <a:pt x="30" y="60"/>
                        </a:cubicBezTo>
                        <a:cubicBezTo>
                          <a:pt x="31" y="58"/>
                          <a:pt x="31" y="58"/>
                          <a:pt x="30" y="56"/>
                        </a:cubicBezTo>
                        <a:cubicBezTo>
                          <a:pt x="29" y="56"/>
                          <a:pt x="33" y="53"/>
                          <a:pt x="33" y="53"/>
                        </a:cubicBezTo>
                        <a:cubicBezTo>
                          <a:pt x="35" y="51"/>
                          <a:pt x="36" y="49"/>
                          <a:pt x="39" y="48"/>
                        </a:cubicBezTo>
                        <a:cubicBezTo>
                          <a:pt x="42" y="47"/>
                          <a:pt x="47" y="44"/>
                          <a:pt x="49" y="41"/>
                        </a:cubicBezTo>
                        <a:cubicBezTo>
                          <a:pt x="51" y="38"/>
                          <a:pt x="46" y="36"/>
                          <a:pt x="50" y="35"/>
                        </a:cubicBezTo>
                        <a:cubicBezTo>
                          <a:pt x="52" y="34"/>
                          <a:pt x="51" y="34"/>
                          <a:pt x="50" y="32"/>
                        </a:cubicBezTo>
                        <a:cubicBezTo>
                          <a:pt x="50" y="31"/>
                          <a:pt x="53" y="30"/>
                          <a:pt x="54" y="30"/>
                        </a:cubicBezTo>
                        <a:cubicBezTo>
                          <a:pt x="56" y="28"/>
                          <a:pt x="57" y="27"/>
                          <a:pt x="58" y="29"/>
                        </a:cubicBezTo>
                        <a:cubicBezTo>
                          <a:pt x="59" y="29"/>
                          <a:pt x="60" y="28"/>
                          <a:pt x="60" y="28"/>
                        </a:cubicBezTo>
                        <a:cubicBezTo>
                          <a:pt x="61" y="28"/>
                          <a:pt x="62" y="28"/>
                          <a:pt x="63" y="28"/>
                        </a:cubicBezTo>
                        <a:cubicBezTo>
                          <a:pt x="63" y="27"/>
                          <a:pt x="62" y="27"/>
                          <a:pt x="61" y="25"/>
                        </a:cubicBezTo>
                        <a:cubicBezTo>
                          <a:pt x="60" y="24"/>
                          <a:pt x="61" y="26"/>
                          <a:pt x="61" y="2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41" name="Freeform 718">
                    <a:extLst>
                      <a:ext uri="{FF2B5EF4-FFF2-40B4-BE49-F238E27FC236}">
                        <a16:creationId xmlns:a16="http://schemas.microsoft.com/office/drawing/2014/main" xmlns="" id="{49EABED3-E43D-9F48-B9ED-614B60677A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649240" y="5057512"/>
                    <a:ext cx="503186" cy="786831"/>
                  </a:xfrm>
                  <a:custGeom>
                    <a:avLst/>
                    <a:gdLst>
                      <a:gd name="T0" fmla="*/ 53 w 54"/>
                      <a:gd name="T1" fmla="*/ 59 h 84"/>
                      <a:gd name="T2" fmla="*/ 47 w 54"/>
                      <a:gd name="T3" fmla="*/ 55 h 84"/>
                      <a:gd name="T4" fmla="*/ 49 w 54"/>
                      <a:gd name="T5" fmla="*/ 51 h 84"/>
                      <a:gd name="T6" fmla="*/ 44 w 54"/>
                      <a:gd name="T7" fmla="*/ 44 h 84"/>
                      <a:gd name="T8" fmla="*/ 46 w 54"/>
                      <a:gd name="T9" fmla="*/ 43 h 84"/>
                      <a:gd name="T10" fmla="*/ 44 w 54"/>
                      <a:gd name="T11" fmla="*/ 38 h 84"/>
                      <a:gd name="T12" fmla="*/ 45 w 54"/>
                      <a:gd name="T13" fmla="*/ 36 h 84"/>
                      <a:gd name="T14" fmla="*/ 44 w 54"/>
                      <a:gd name="T15" fmla="*/ 32 h 84"/>
                      <a:gd name="T16" fmla="*/ 42 w 54"/>
                      <a:gd name="T17" fmla="*/ 26 h 84"/>
                      <a:gd name="T18" fmla="*/ 45 w 54"/>
                      <a:gd name="T19" fmla="*/ 23 h 84"/>
                      <a:gd name="T20" fmla="*/ 44 w 54"/>
                      <a:gd name="T21" fmla="*/ 19 h 84"/>
                      <a:gd name="T22" fmla="*/ 38 w 54"/>
                      <a:gd name="T23" fmla="*/ 13 h 84"/>
                      <a:gd name="T24" fmla="*/ 40 w 54"/>
                      <a:gd name="T25" fmla="*/ 12 h 84"/>
                      <a:gd name="T26" fmla="*/ 39 w 54"/>
                      <a:gd name="T27" fmla="*/ 10 h 84"/>
                      <a:gd name="T28" fmla="*/ 41 w 54"/>
                      <a:gd name="T29" fmla="*/ 3 h 84"/>
                      <a:gd name="T30" fmla="*/ 37 w 54"/>
                      <a:gd name="T31" fmla="*/ 1 h 84"/>
                      <a:gd name="T32" fmla="*/ 34 w 54"/>
                      <a:gd name="T33" fmla="*/ 0 h 84"/>
                      <a:gd name="T34" fmla="*/ 29 w 54"/>
                      <a:gd name="T35" fmla="*/ 1 h 84"/>
                      <a:gd name="T36" fmla="*/ 25 w 54"/>
                      <a:gd name="T37" fmla="*/ 5 h 84"/>
                      <a:gd name="T38" fmla="*/ 24 w 54"/>
                      <a:gd name="T39" fmla="*/ 10 h 84"/>
                      <a:gd name="T40" fmla="*/ 21 w 54"/>
                      <a:gd name="T41" fmla="*/ 13 h 84"/>
                      <a:gd name="T42" fmla="*/ 17 w 54"/>
                      <a:gd name="T43" fmla="*/ 11 h 84"/>
                      <a:gd name="T44" fmla="*/ 14 w 54"/>
                      <a:gd name="T45" fmla="*/ 12 h 84"/>
                      <a:gd name="T46" fmla="*/ 7 w 54"/>
                      <a:gd name="T47" fmla="*/ 10 h 84"/>
                      <a:gd name="T48" fmla="*/ 4 w 54"/>
                      <a:gd name="T49" fmla="*/ 7 h 84"/>
                      <a:gd name="T50" fmla="*/ 0 w 54"/>
                      <a:gd name="T51" fmla="*/ 9 h 84"/>
                      <a:gd name="T52" fmla="*/ 8 w 54"/>
                      <a:gd name="T53" fmla="*/ 14 h 84"/>
                      <a:gd name="T54" fmla="*/ 12 w 54"/>
                      <a:gd name="T55" fmla="*/ 16 h 84"/>
                      <a:gd name="T56" fmla="*/ 14 w 54"/>
                      <a:gd name="T57" fmla="*/ 19 h 84"/>
                      <a:gd name="T58" fmla="*/ 14 w 54"/>
                      <a:gd name="T59" fmla="*/ 21 h 84"/>
                      <a:gd name="T60" fmla="*/ 15 w 54"/>
                      <a:gd name="T61" fmla="*/ 24 h 84"/>
                      <a:gd name="T62" fmla="*/ 15 w 54"/>
                      <a:gd name="T63" fmla="*/ 27 h 84"/>
                      <a:gd name="T64" fmla="*/ 16 w 54"/>
                      <a:gd name="T65" fmla="*/ 29 h 84"/>
                      <a:gd name="T66" fmla="*/ 15 w 54"/>
                      <a:gd name="T67" fmla="*/ 33 h 84"/>
                      <a:gd name="T68" fmla="*/ 17 w 54"/>
                      <a:gd name="T69" fmla="*/ 36 h 84"/>
                      <a:gd name="T70" fmla="*/ 21 w 54"/>
                      <a:gd name="T71" fmla="*/ 38 h 84"/>
                      <a:gd name="T72" fmla="*/ 22 w 54"/>
                      <a:gd name="T73" fmla="*/ 41 h 84"/>
                      <a:gd name="T74" fmla="*/ 23 w 54"/>
                      <a:gd name="T75" fmla="*/ 44 h 84"/>
                      <a:gd name="T76" fmla="*/ 20 w 54"/>
                      <a:gd name="T77" fmla="*/ 44 h 84"/>
                      <a:gd name="T78" fmla="*/ 16 w 54"/>
                      <a:gd name="T79" fmla="*/ 49 h 84"/>
                      <a:gd name="T80" fmla="*/ 13 w 54"/>
                      <a:gd name="T81" fmla="*/ 51 h 84"/>
                      <a:gd name="T82" fmla="*/ 10 w 54"/>
                      <a:gd name="T83" fmla="*/ 54 h 84"/>
                      <a:gd name="T84" fmla="*/ 4 w 54"/>
                      <a:gd name="T85" fmla="*/ 57 h 84"/>
                      <a:gd name="T86" fmla="*/ 2 w 54"/>
                      <a:gd name="T87" fmla="*/ 62 h 84"/>
                      <a:gd name="T88" fmla="*/ 4 w 54"/>
                      <a:gd name="T89" fmla="*/ 67 h 84"/>
                      <a:gd name="T90" fmla="*/ 4 w 54"/>
                      <a:gd name="T91" fmla="*/ 73 h 84"/>
                      <a:gd name="T92" fmla="*/ 4 w 54"/>
                      <a:gd name="T93" fmla="*/ 78 h 84"/>
                      <a:gd name="T94" fmla="*/ 7 w 54"/>
                      <a:gd name="T95" fmla="*/ 80 h 84"/>
                      <a:gd name="T96" fmla="*/ 5 w 54"/>
                      <a:gd name="T97" fmla="*/ 81 h 84"/>
                      <a:gd name="T98" fmla="*/ 8 w 54"/>
                      <a:gd name="T99" fmla="*/ 79 h 84"/>
                      <a:gd name="T100" fmla="*/ 8 w 54"/>
                      <a:gd name="T101" fmla="*/ 83 h 84"/>
                      <a:gd name="T102" fmla="*/ 11 w 54"/>
                      <a:gd name="T103" fmla="*/ 80 h 84"/>
                      <a:gd name="T104" fmla="*/ 11 w 54"/>
                      <a:gd name="T105" fmla="*/ 83 h 84"/>
                      <a:gd name="T106" fmla="*/ 23 w 54"/>
                      <a:gd name="T107" fmla="*/ 80 h 84"/>
                      <a:gd name="T108" fmla="*/ 36 w 54"/>
                      <a:gd name="T109" fmla="*/ 78 h 84"/>
                      <a:gd name="T110" fmla="*/ 46 w 54"/>
                      <a:gd name="T111" fmla="*/ 68 h 84"/>
                      <a:gd name="T112" fmla="*/ 53 w 54"/>
                      <a:gd name="T113" fmla="*/ 59 h 84"/>
                      <a:gd name="T114" fmla="*/ 53 w 54"/>
                      <a:gd name="T115" fmla="*/ 59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54" h="84">
                        <a:moveTo>
                          <a:pt x="53" y="59"/>
                        </a:moveTo>
                        <a:cubicBezTo>
                          <a:pt x="52" y="57"/>
                          <a:pt x="49" y="56"/>
                          <a:pt x="47" y="55"/>
                        </a:cubicBezTo>
                        <a:cubicBezTo>
                          <a:pt x="44" y="53"/>
                          <a:pt x="48" y="53"/>
                          <a:pt x="49" y="51"/>
                        </a:cubicBezTo>
                        <a:cubicBezTo>
                          <a:pt x="49" y="51"/>
                          <a:pt x="45" y="45"/>
                          <a:pt x="44" y="44"/>
                        </a:cubicBezTo>
                        <a:cubicBezTo>
                          <a:pt x="44" y="44"/>
                          <a:pt x="46" y="43"/>
                          <a:pt x="46" y="43"/>
                        </a:cubicBezTo>
                        <a:cubicBezTo>
                          <a:pt x="46" y="42"/>
                          <a:pt x="44" y="39"/>
                          <a:pt x="44" y="38"/>
                        </a:cubicBezTo>
                        <a:cubicBezTo>
                          <a:pt x="44" y="37"/>
                          <a:pt x="45" y="37"/>
                          <a:pt x="45" y="36"/>
                        </a:cubicBezTo>
                        <a:cubicBezTo>
                          <a:pt x="46" y="35"/>
                          <a:pt x="44" y="33"/>
                          <a:pt x="44" y="32"/>
                        </a:cubicBezTo>
                        <a:cubicBezTo>
                          <a:pt x="42" y="30"/>
                          <a:pt x="40" y="28"/>
                          <a:pt x="42" y="26"/>
                        </a:cubicBezTo>
                        <a:cubicBezTo>
                          <a:pt x="43" y="25"/>
                          <a:pt x="45" y="24"/>
                          <a:pt x="45" y="23"/>
                        </a:cubicBezTo>
                        <a:cubicBezTo>
                          <a:pt x="46" y="21"/>
                          <a:pt x="44" y="20"/>
                          <a:pt x="44" y="19"/>
                        </a:cubicBezTo>
                        <a:cubicBezTo>
                          <a:pt x="43" y="18"/>
                          <a:pt x="36" y="15"/>
                          <a:pt x="38" y="13"/>
                        </a:cubicBezTo>
                        <a:cubicBezTo>
                          <a:pt x="38" y="13"/>
                          <a:pt x="40" y="12"/>
                          <a:pt x="40" y="12"/>
                        </a:cubicBezTo>
                        <a:cubicBezTo>
                          <a:pt x="40" y="12"/>
                          <a:pt x="37" y="10"/>
                          <a:pt x="39" y="10"/>
                        </a:cubicBezTo>
                        <a:cubicBezTo>
                          <a:pt x="42" y="10"/>
                          <a:pt x="44" y="5"/>
                          <a:pt x="41" y="3"/>
                        </a:cubicBezTo>
                        <a:cubicBezTo>
                          <a:pt x="40" y="2"/>
                          <a:pt x="38" y="2"/>
                          <a:pt x="37" y="1"/>
                        </a:cubicBezTo>
                        <a:cubicBezTo>
                          <a:pt x="36" y="0"/>
                          <a:pt x="35" y="0"/>
                          <a:pt x="34" y="0"/>
                        </a:cubicBezTo>
                        <a:cubicBezTo>
                          <a:pt x="32" y="1"/>
                          <a:pt x="31" y="0"/>
                          <a:pt x="29" y="1"/>
                        </a:cubicBezTo>
                        <a:cubicBezTo>
                          <a:pt x="28" y="2"/>
                          <a:pt x="26" y="4"/>
                          <a:pt x="25" y="5"/>
                        </a:cubicBezTo>
                        <a:cubicBezTo>
                          <a:pt x="25" y="6"/>
                          <a:pt x="25" y="10"/>
                          <a:pt x="24" y="10"/>
                        </a:cubicBezTo>
                        <a:cubicBezTo>
                          <a:pt x="23" y="11"/>
                          <a:pt x="22" y="12"/>
                          <a:pt x="21" y="13"/>
                        </a:cubicBezTo>
                        <a:cubicBezTo>
                          <a:pt x="20" y="13"/>
                          <a:pt x="18" y="11"/>
                          <a:pt x="17" y="11"/>
                        </a:cubicBezTo>
                        <a:cubicBezTo>
                          <a:pt x="16" y="11"/>
                          <a:pt x="15" y="12"/>
                          <a:pt x="14" y="12"/>
                        </a:cubicBezTo>
                        <a:cubicBezTo>
                          <a:pt x="11" y="13"/>
                          <a:pt x="9" y="12"/>
                          <a:pt x="7" y="10"/>
                        </a:cubicBezTo>
                        <a:cubicBezTo>
                          <a:pt x="7" y="9"/>
                          <a:pt x="5" y="7"/>
                          <a:pt x="4" y="7"/>
                        </a:cubicBezTo>
                        <a:cubicBezTo>
                          <a:pt x="3" y="7"/>
                          <a:pt x="1" y="9"/>
                          <a:pt x="0" y="9"/>
                        </a:cubicBezTo>
                        <a:cubicBezTo>
                          <a:pt x="2" y="11"/>
                          <a:pt x="5" y="13"/>
                          <a:pt x="8" y="14"/>
                        </a:cubicBezTo>
                        <a:cubicBezTo>
                          <a:pt x="9" y="14"/>
                          <a:pt x="11" y="15"/>
                          <a:pt x="12" y="16"/>
                        </a:cubicBezTo>
                        <a:cubicBezTo>
                          <a:pt x="13" y="17"/>
                          <a:pt x="13" y="18"/>
                          <a:pt x="14" y="19"/>
                        </a:cubicBezTo>
                        <a:cubicBezTo>
                          <a:pt x="14" y="20"/>
                          <a:pt x="13" y="20"/>
                          <a:pt x="14" y="21"/>
                        </a:cubicBezTo>
                        <a:cubicBezTo>
                          <a:pt x="14" y="22"/>
                          <a:pt x="16" y="23"/>
                          <a:pt x="15" y="24"/>
                        </a:cubicBezTo>
                        <a:cubicBezTo>
                          <a:pt x="15" y="25"/>
                          <a:pt x="14" y="26"/>
                          <a:pt x="15" y="27"/>
                        </a:cubicBezTo>
                        <a:cubicBezTo>
                          <a:pt x="15" y="27"/>
                          <a:pt x="16" y="29"/>
                          <a:pt x="16" y="29"/>
                        </a:cubicBezTo>
                        <a:cubicBezTo>
                          <a:pt x="15" y="30"/>
                          <a:pt x="15" y="32"/>
                          <a:pt x="15" y="33"/>
                        </a:cubicBezTo>
                        <a:cubicBezTo>
                          <a:pt x="15" y="33"/>
                          <a:pt x="17" y="36"/>
                          <a:pt x="17" y="36"/>
                        </a:cubicBezTo>
                        <a:cubicBezTo>
                          <a:pt x="18" y="37"/>
                          <a:pt x="20" y="38"/>
                          <a:pt x="21" y="38"/>
                        </a:cubicBezTo>
                        <a:cubicBezTo>
                          <a:pt x="22" y="39"/>
                          <a:pt x="22" y="40"/>
                          <a:pt x="22" y="41"/>
                        </a:cubicBezTo>
                        <a:cubicBezTo>
                          <a:pt x="22" y="42"/>
                          <a:pt x="23" y="43"/>
                          <a:pt x="23" y="44"/>
                        </a:cubicBezTo>
                        <a:cubicBezTo>
                          <a:pt x="23" y="45"/>
                          <a:pt x="21" y="44"/>
                          <a:pt x="20" y="44"/>
                        </a:cubicBezTo>
                        <a:cubicBezTo>
                          <a:pt x="19" y="44"/>
                          <a:pt x="16" y="48"/>
                          <a:pt x="16" y="49"/>
                        </a:cubicBezTo>
                        <a:cubicBezTo>
                          <a:pt x="15" y="50"/>
                          <a:pt x="14" y="50"/>
                          <a:pt x="13" y="51"/>
                        </a:cubicBezTo>
                        <a:cubicBezTo>
                          <a:pt x="12" y="52"/>
                          <a:pt x="11" y="53"/>
                          <a:pt x="10" y="54"/>
                        </a:cubicBezTo>
                        <a:cubicBezTo>
                          <a:pt x="9" y="54"/>
                          <a:pt x="4" y="58"/>
                          <a:pt x="4" y="57"/>
                        </a:cubicBezTo>
                        <a:cubicBezTo>
                          <a:pt x="4" y="59"/>
                          <a:pt x="2" y="60"/>
                          <a:pt x="2" y="62"/>
                        </a:cubicBezTo>
                        <a:cubicBezTo>
                          <a:pt x="3" y="64"/>
                          <a:pt x="2" y="67"/>
                          <a:pt x="4" y="67"/>
                        </a:cubicBezTo>
                        <a:cubicBezTo>
                          <a:pt x="5" y="67"/>
                          <a:pt x="4" y="72"/>
                          <a:pt x="4" y="73"/>
                        </a:cubicBezTo>
                        <a:cubicBezTo>
                          <a:pt x="4" y="75"/>
                          <a:pt x="2" y="77"/>
                          <a:pt x="4" y="78"/>
                        </a:cubicBezTo>
                        <a:cubicBezTo>
                          <a:pt x="4" y="78"/>
                          <a:pt x="8" y="79"/>
                          <a:pt x="7" y="80"/>
                        </a:cubicBezTo>
                        <a:cubicBezTo>
                          <a:pt x="7" y="80"/>
                          <a:pt x="5" y="81"/>
                          <a:pt x="5" y="81"/>
                        </a:cubicBezTo>
                        <a:cubicBezTo>
                          <a:pt x="7" y="81"/>
                          <a:pt x="7" y="79"/>
                          <a:pt x="8" y="79"/>
                        </a:cubicBezTo>
                        <a:cubicBezTo>
                          <a:pt x="10" y="78"/>
                          <a:pt x="8" y="83"/>
                          <a:pt x="8" y="83"/>
                        </a:cubicBezTo>
                        <a:cubicBezTo>
                          <a:pt x="8" y="83"/>
                          <a:pt x="11" y="80"/>
                          <a:pt x="11" y="80"/>
                        </a:cubicBezTo>
                        <a:cubicBezTo>
                          <a:pt x="12" y="79"/>
                          <a:pt x="11" y="83"/>
                          <a:pt x="11" y="83"/>
                        </a:cubicBezTo>
                        <a:cubicBezTo>
                          <a:pt x="14" y="84"/>
                          <a:pt x="20" y="81"/>
                          <a:pt x="23" y="80"/>
                        </a:cubicBezTo>
                        <a:cubicBezTo>
                          <a:pt x="27" y="79"/>
                          <a:pt x="31" y="79"/>
                          <a:pt x="36" y="78"/>
                        </a:cubicBezTo>
                        <a:cubicBezTo>
                          <a:pt x="39" y="74"/>
                          <a:pt x="43" y="71"/>
                          <a:pt x="46" y="68"/>
                        </a:cubicBezTo>
                        <a:cubicBezTo>
                          <a:pt x="48" y="66"/>
                          <a:pt x="54" y="62"/>
                          <a:pt x="53" y="59"/>
                        </a:cubicBezTo>
                        <a:cubicBezTo>
                          <a:pt x="52" y="57"/>
                          <a:pt x="54" y="62"/>
                          <a:pt x="53" y="5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42" name="Freeform 719">
                    <a:extLst>
                      <a:ext uri="{FF2B5EF4-FFF2-40B4-BE49-F238E27FC236}">
                        <a16:creationId xmlns:a16="http://schemas.microsoft.com/office/drawing/2014/main" xmlns="" id="{D7523C75-68A9-B54F-A349-D56A8692C5A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929493" y="4965129"/>
                    <a:ext cx="1194269" cy="1000263"/>
                  </a:xfrm>
                  <a:custGeom>
                    <a:avLst/>
                    <a:gdLst>
                      <a:gd name="T0" fmla="*/ 38 w 128"/>
                      <a:gd name="T1" fmla="*/ 87 h 107"/>
                      <a:gd name="T2" fmla="*/ 38 w 128"/>
                      <a:gd name="T3" fmla="*/ 63 h 107"/>
                      <a:gd name="T4" fmla="*/ 47 w 128"/>
                      <a:gd name="T5" fmla="*/ 52 h 107"/>
                      <a:gd name="T6" fmla="*/ 56 w 128"/>
                      <a:gd name="T7" fmla="*/ 34 h 107"/>
                      <a:gd name="T8" fmla="*/ 72 w 128"/>
                      <a:gd name="T9" fmla="*/ 25 h 107"/>
                      <a:gd name="T10" fmla="*/ 86 w 128"/>
                      <a:gd name="T11" fmla="*/ 22 h 107"/>
                      <a:gd name="T12" fmla="*/ 102 w 128"/>
                      <a:gd name="T13" fmla="*/ 20 h 107"/>
                      <a:gd name="T14" fmla="*/ 112 w 128"/>
                      <a:gd name="T15" fmla="*/ 10 h 107"/>
                      <a:gd name="T16" fmla="*/ 120 w 128"/>
                      <a:gd name="T17" fmla="*/ 13 h 107"/>
                      <a:gd name="T18" fmla="*/ 127 w 128"/>
                      <a:gd name="T19" fmla="*/ 6 h 107"/>
                      <a:gd name="T20" fmla="*/ 114 w 128"/>
                      <a:gd name="T21" fmla="*/ 5 h 107"/>
                      <a:gd name="T22" fmla="*/ 116 w 128"/>
                      <a:gd name="T23" fmla="*/ 2 h 107"/>
                      <a:gd name="T24" fmla="*/ 106 w 128"/>
                      <a:gd name="T25" fmla="*/ 3 h 107"/>
                      <a:gd name="T26" fmla="*/ 100 w 128"/>
                      <a:gd name="T27" fmla="*/ 1 h 107"/>
                      <a:gd name="T28" fmla="*/ 95 w 128"/>
                      <a:gd name="T29" fmla="*/ 3 h 107"/>
                      <a:gd name="T30" fmla="*/ 91 w 128"/>
                      <a:gd name="T31" fmla="*/ 6 h 107"/>
                      <a:gd name="T32" fmla="*/ 90 w 128"/>
                      <a:gd name="T33" fmla="*/ 11 h 107"/>
                      <a:gd name="T34" fmla="*/ 84 w 128"/>
                      <a:gd name="T35" fmla="*/ 10 h 107"/>
                      <a:gd name="T36" fmla="*/ 80 w 128"/>
                      <a:gd name="T37" fmla="*/ 13 h 107"/>
                      <a:gd name="T38" fmla="*/ 76 w 128"/>
                      <a:gd name="T39" fmla="*/ 15 h 107"/>
                      <a:gd name="T40" fmla="*/ 72 w 128"/>
                      <a:gd name="T41" fmla="*/ 16 h 107"/>
                      <a:gd name="T42" fmla="*/ 68 w 128"/>
                      <a:gd name="T43" fmla="*/ 10 h 107"/>
                      <a:gd name="T44" fmla="*/ 67 w 128"/>
                      <a:gd name="T45" fmla="*/ 14 h 107"/>
                      <a:gd name="T46" fmla="*/ 65 w 128"/>
                      <a:gd name="T47" fmla="*/ 14 h 107"/>
                      <a:gd name="T48" fmla="*/ 62 w 128"/>
                      <a:gd name="T49" fmla="*/ 18 h 107"/>
                      <a:gd name="T50" fmla="*/ 61 w 128"/>
                      <a:gd name="T51" fmla="*/ 21 h 107"/>
                      <a:gd name="T52" fmla="*/ 57 w 128"/>
                      <a:gd name="T53" fmla="*/ 20 h 107"/>
                      <a:gd name="T54" fmla="*/ 54 w 128"/>
                      <a:gd name="T55" fmla="*/ 20 h 107"/>
                      <a:gd name="T56" fmla="*/ 51 w 128"/>
                      <a:gd name="T57" fmla="*/ 22 h 107"/>
                      <a:gd name="T58" fmla="*/ 49 w 128"/>
                      <a:gd name="T59" fmla="*/ 23 h 107"/>
                      <a:gd name="T60" fmla="*/ 54 w 128"/>
                      <a:gd name="T61" fmla="*/ 25 h 107"/>
                      <a:gd name="T62" fmla="*/ 56 w 128"/>
                      <a:gd name="T63" fmla="*/ 25 h 107"/>
                      <a:gd name="T64" fmla="*/ 57 w 128"/>
                      <a:gd name="T65" fmla="*/ 28 h 107"/>
                      <a:gd name="T66" fmla="*/ 49 w 128"/>
                      <a:gd name="T67" fmla="*/ 31 h 107"/>
                      <a:gd name="T68" fmla="*/ 53 w 128"/>
                      <a:gd name="T69" fmla="*/ 33 h 107"/>
                      <a:gd name="T70" fmla="*/ 49 w 128"/>
                      <a:gd name="T71" fmla="*/ 35 h 107"/>
                      <a:gd name="T72" fmla="*/ 43 w 128"/>
                      <a:gd name="T73" fmla="*/ 40 h 107"/>
                      <a:gd name="T74" fmla="*/ 42 w 128"/>
                      <a:gd name="T75" fmla="*/ 43 h 107"/>
                      <a:gd name="T76" fmla="*/ 39 w 128"/>
                      <a:gd name="T77" fmla="*/ 45 h 107"/>
                      <a:gd name="T78" fmla="*/ 39 w 128"/>
                      <a:gd name="T79" fmla="*/ 49 h 107"/>
                      <a:gd name="T80" fmla="*/ 39 w 128"/>
                      <a:gd name="T81" fmla="*/ 52 h 107"/>
                      <a:gd name="T82" fmla="*/ 35 w 128"/>
                      <a:gd name="T83" fmla="*/ 56 h 107"/>
                      <a:gd name="T84" fmla="*/ 27 w 128"/>
                      <a:gd name="T85" fmla="*/ 62 h 107"/>
                      <a:gd name="T86" fmla="*/ 31 w 128"/>
                      <a:gd name="T87" fmla="*/ 64 h 107"/>
                      <a:gd name="T88" fmla="*/ 28 w 128"/>
                      <a:gd name="T89" fmla="*/ 66 h 107"/>
                      <a:gd name="T90" fmla="*/ 19 w 128"/>
                      <a:gd name="T91" fmla="*/ 68 h 107"/>
                      <a:gd name="T92" fmla="*/ 16 w 128"/>
                      <a:gd name="T93" fmla="*/ 72 h 107"/>
                      <a:gd name="T94" fmla="*/ 10 w 128"/>
                      <a:gd name="T95" fmla="*/ 73 h 107"/>
                      <a:gd name="T96" fmla="*/ 10 w 128"/>
                      <a:gd name="T97" fmla="*/ 74 h 107"/>
                      <a:gd name="T98" fmla="*/ 5 w 128"/>
                      <a:gd name="T99" fmla="*/ 75 h 107"/>
                      <a:gd name="T100" fmla="*/ 4 w 128"/>
                      <a:gd name="T101" fmla="*/ 81 h 107"/>
                      <a:gd name="T102" fmla="*/ 1 w 128"/>
                      <a:gd name="T103" fmla="*/ 86 h 107"/>
                      <a:gd name="T104" fmla="*/ 6 w 128"/>
                      <a:gd name="T105" fmla="*/ 92 h 107"/>
                      <a:gd name="T106" fmla="*/ 7 w 128"/>
                      <a:gd name="T107" fmla="*/ 94 h 107"/>
                      <a:gd name="T108" fmla="*/ 3 w 128"/>
                      <a:gd name="T109" fmla="*/ 93 h 107"/>
                      <a:gd name="T110" fmla="*/ 5 w 128"/>
                      <a:gd name="T111" fmla="*/ 97 h 107"/>
                      <a:gd name="T112" fmla="*/ 5 w 128"/>
                      <a:gd name="T113" fmla="*/ 103 h 107"/>
                      <a:gd name="T114" fmla="*/ 27 w 128"/>
                      <a:gd name="T115" fmla="*/ 99 h 107"/>
                      <a:gd name="T116" fmla="*/ 34 w 128"/>
                      <a:gd name="T117" fmla="*/ 101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28" h="107">
                        <a:moveTo>
                          <a:pt x="34" y="101"/>
                        </a:moveTo>
                        <a:cubicBezTo>
                          <a:pt x="34" y="101"/>
                          <a:pt x="35" y="98"/>
                          <a:pt x="35" y="97"/>
                        </a:cubicBezTo>
                        <a:cubicBezTo>
                          <a:pt x="35" y="95"/>
                          <a:pt x="36" y="94"/>
                          <a:pt x="38" y="93"/>
                        </a:cubicBezTo>
                        <a:cubicBezTo>
                          <a:pt x="40" y="91"/>
                          <a:pt x="38" y="88"/>
                          <a:pt x="38" y="87"/>
                        </a:cubicBezTo>
                        <a:cubicBezTo>
                          <a:pt x="38" y="84"/>
                          <a:pt x="42" y="84"/>
                          <a:pt x="39" y="82"/>
                        </a:cubicBezTo>
                        <a:cubicBezTo>
                          <a:pt x="37" y="80"/>
                          <a:pt x="36" y="80"/>
                          <a:pt x="37" y="77"/>
                        </a:cubicBezTo>
                        <a:cubicBezTo>
                          <a:pt x="38" y="75"/>
                          <a:pt x="37" y="73"/>
                          <a:pt x="37" y="71"/>
                        </a:cubicBezTo>
                        <a:cubicBezTo>
                          <a:pt x="36" y="68"/>
                          <a:pt x="35" y="65"/>
                          <a:pt x="38" y="63"/>
                        </a:cubicBezTo>
                        <a:cubicBezTo>
                          <a:pt x="39" y="62"/>
                          <a:pt x="41" y="62"/>
                          <a:pt x="42" y="61"/>
                        </a:cubicBezTo>
                        <a:cubicBezTo>
                          <a:pt x="43" y="61"/>
                          <a:pt x="44" y="62"/>
                          <a:pt x="45" y="61"/>
                        </a:cubicBezTo>
                        <a:cubicBezTo>
                          <a:pt x="46" y="59"/>
                          <a:pt x="45" y="58"/>
                          <a:pt x="44" y="57"/>
                        </a:cubicBezTo>
                        <a:cubicBezTo>
                          <a:pt x="44" y="55"/>
                          <a:pt x="46" y="54"/>
                          <a:pt x="47" y="52"/>
                        </a:cubicBezTo>
                        <a:cubicBezTo>
                          <a:pt x="47" y="51"/>
                          <a:pt x="48" y="48"/>
                          <a:pt x="48" y="46"/>
                        </a:cubicBezTo>
                        <a:cubicBezTo>
                          <a:pt x="48" y="44"/>
                          <a:pt x="52" y="44"/>
                          <a:pt x="51" y="43"/>
                        </a:cubicBezTo>
                        <a:cubicBezTo>
                          <a:pt x="51" y="41"/>
                          <a:pt x="53" y="40"/>
                          <a:pt x="54" y="38"/>
                        </a:cubicBezTo>
                        <a:cubicBezTo>
                          <a:pt x="56" y="36"/>
                          <a:pt x="56" y="37"/>
                          <a:pt x="56" y="34"/>
                        </a:cubicBezTo>
                        <a:cubicBezTo>
                          <a:pt x="55" y="33"/>
                          <a:pt x="59" y="28"/>
                          <a:pt x="60" y="28"/>
                        </a:cubicBezTo>
                        <a:cubicBezTo>
                          <a:pt x="61" y="27"/>
                          <a:pt x="64" y="28"/>
                          <a:pt x="65" y="28"/>
                        </a:cubicBezTo>
                        <a:cubicBezTo>
                          <a:pt x="65" y="26"/>
                          <a:pt x="65" y="25"/>
                          <a:pt x="65" y="23"/>
                        </a:cubicBezTo>
                        <a:cubicBezTo>
                          <a:pt x="68" y="24"/>
                          <a:pt x="70" y="24"/>
                          <a:pt x="72" y="25"/>
                        </a:cubicBezTo>
                        <a:cubicBezTo>
                          <a:pt x="76" y="25"/>
                          <a:pt x="74" y="21"/>
                          <a:pt x="75" y="19"/>
                        </a:cubicBezTo>
                        <a:cubicBezTo>
                          <a:pt x="75" y="19"/>
                          <a:pt x="77" y="19"/>
                          <a:pt x="78" y="19"/>
                        </a:cubicBezTo>
                        <a:cubicBezTo>
                          <a:pt x="79" y="18"/>
                          <a:pt x="81" y="16"/>
                          <a:pt x="82" y="18"/>
                        </a:cubicBezTo>
                        <a:cubicBezTo>
                          <a:pt x="84" y="19"/>
                          <a:pt x="84" y="21"/>
                          <a:pt x="86" y="22"/>
                        </a:cubicBezTo>
                        <a:cubicBezTo>
                          <a:pt x="87" y="22"/>
                          <a:pt x="89" y="22"/>
                          <a:pt x="90" y="22"/>
                        </a:cubicBezTo>
                        <a:cubicBezTo>
                          <a:pt x="91" y="22"/>
                          <a:pt x="92" y="21"/>
                          <a:pt x="94" y="21"/>
                        </a:cubicBezTo>
                        <a:cubicBezTo>
                          <a:pt x="95" y="21"/>
                          <a:pt x="96" y="23"/>
                          <a:pt x="98" y="23"/>
                        </a:cubicBezTo>
                        <a:cubicBezTo>
                          <a:pt x="98" y="22"/>
                          <a:pt x="102" y="20"/>
                          <a:pt x="102" y="20"/>
                        </a:cubicBezTo>
                        <a:cubicBezTo>
                          <a:pt x="102" y="17"/>
                          <a:pt x="102" y="16"/>
                          <a:pt x="103" y="14"/>
                        </a:cubicBezTo>
                        <a:cubicBezTo>
                          <a:pt x="104" y="13"/>
                          <a:pt x="106" y="11"/>
                          <a:pt x="107" y="11"/>
                        </a:cubicBezTo>
                        <a:cubicBezTo>
                          <a:pt x="108" y="11"/>
                          <a:pt x="109" y="11"/>
                          <a:pt x="110" y="11"/>
                        </a:cubicBezTo>
                        <a:cubicBezTo>
                          <a:pt x="111" y="11"/>
                          <a:pt x="111" y="10"/>
                          <a:pt x="112" y="10"/>
                        </a:cubicBezTo>
                        <a:cubicBezTo>
                          <a:pt x="113" y="10"/>
                          <a:pt x="115" y="12"/>
                          <a:pt x="116" y="12"/>
                        </a:cubicBezTo>
                        <a:cubicBezTo>
                          <a:pt x="118" y="13"/>
                          <a:pt x="119" y="14"/>
                          <a:pt x="119" y="17"/>
                        </a:cubicBezTo>
                        <a:cubicBezTo>
                          <a:pt x="121" y="17"/>
                          <a:pt x="126" y="14"/>
                          <a:pt x="124" y="12"/>
                        </a:cubicBezTo>
                        <a:cubicBezTo>
                          <a:pt x="126" y="13"/>
                          <a:pt x="121" y="13"/>
                          <a:pt x="120" y="13"/>
                        </a:cubicBezTo>
                        <a:cubicBezTo>
                          <a:pt x="125" y="12"/>
                          <a:pt x="118" y="9"/>
                          <a:pt x="117" y="10"/>
                        </a:cubicBezTo>
                        <a:cubicBezTo>
                          <a:pt x="118" y="9"/>
                          <a:pt x="119" y="10"/>
                          <a:pt x="119" y="10"/>
                        </a:cubicBezTo>
                        <a:cubicBezTo>
                          <a:pt x="121" y="10"/>
                          <a:pt x="123" y="10"/>
                          <a:pt x="124" y="9"/>
                        </a:cubicBezTo>
                        <a:cubicBezTo>
                          <a:pt x="125" y="9"/>
                          <a:pt x="128" y="7"/>
                          <a:pt x="127" y="6"/>
                        </a:cubicBezTo>
                        <a:cubicBezTo>
                          <a:pt x="125" y="5"/>
                          <a:pt x="122" y="4"/>
                          <a:pt x="119" y="3"/>
                        </a:cubicBezTo>
                        <a:cubicBezTo>
                          <a:pt x="118" y="2"/>
                          <a:pt x="117" y="4"/>
                          <a:pt x="116" y="5"/>
                        </a:cubicBezTo>
                        <a:cubicBezTo>
                          <a:pt x="116" y="5"/>
                          <a:pt x="114" y="8"/>
                          <a:pt x="114" y="7"/>
                        </a:cubicBezTo>
                        <a:cubicBezTo>
                          <a:pt x="114" y="7"/>
                          <a:pt x="114" y="6"/>
                          <a:pt x="114" y="5"/>
                        </a:cubicBezTo>
                        <a:cubicBezTo>
                          <a:pt x="114" y="5"/>
                          <a:pt x="112" y="5"/>
                          <a:pt x="112" y="5"/>
                        </a:cubicBezTo>
                        <a:cubicBezTo>
                          <a:pt x="113" y="4"/>
                          <a:pt x="115" y="5"/>
                          <a:pt x="115" y="4"/>
                        </a:cubicBezTo>
                        <a:cubicBezTo>
                          <a:pt x="115" y="4"/>
                          <a:pt x="112" y="4"/>
                          <a:pt x="112" y="4"/>
                        </a:cubicBezTo>
                        <a:cubicBezTo>
                          <a:pt x="112" y="3"/>
                          <a:pt x="116" y="3"/>
                          <a:pt x="116" y="2"/>
                        </a:cubicBezTo>
                        <a:cubicBezTo>
                          <a:pt x="115" y="1"/>
                          <a:pt x="109" y="0"/>
                          <a:pt x="110" y="2"/>
                        </a:cubicBezTo>
                        <a:cubicBezTo>
                          <a:pt x="111" y="3"/>
                          <a:pt x="111" y="3"/>
                          <a:pt x="110" y="4"/>
                        </a:cubicBezTo>
                        <a:cubicBezTo>
                          <a:pt x="109" y="5"/>
                          <a:pt x="107" y="7"/>
                          <a:pt x="106" y="7"/>
                        </a:cubicBezTo>
                        <a:cubicBezTo>
                          <a:pt x="105" y="7"/>
                          <a:pt x="106" y="3"/>
                          <a:pt x="106" y="3"/>
                        </a:cubicBezTo>
                        <a:cubicBezTo>
                          <a:pt x="106" y="2"/>
                          <a:pt x="101" y="9"/>
                          <a:pt x="100" y="9"/>
                        </a:cubicBezTo>
                        <a:cubicBezTo>
                          <a:pt x="97" y="9"/>
                          <a:pt x="100" y="5"/>
                          <a:pt x="101" y="4"/>
                        </a:cubicBezTo>
                        <a:cubicBezTo>
                          <a:pt x="102" y="4"/>
                          <a:pt x="103" y="2"/>
                          <a:pt x="103" y="2"/>
                        </a:cubicBezTo>
                        <a:cubicBezTo>
                          <a:pt x="102" y="1"/>
                          <a:pt x="100" y="0"/>
                          <a:pt x="100" y="1"/>
                        </a:cubicBezTo>
                        <a:cubicBezTo>
                          <a:pt x="100" y="1"/>
                          <a:pt x="101" y="2"/>
                          <a:pt x="101" y="2"/>
                        </a:cubicBezTo>
                        <a:cubicBezTo>
                          <a:pt x="101" y="2"/>
                          <a:pt x="99" y="2"/>
                          <a:pt x="98" y="2"/>
                        </a:cubicBezTo>
                        <a:cubicBezTo>
                          <a:pt x="97" y="3"/>
                          <a:pt x="98" y="2"/>
                          <a:pt x="97" y="1"/>
                        </a:cubicBezTo>
                        <a:cubicBezTo>
                          <a:pt x="97" y="1"/>
                          <a:pt x="95" y="3"/>
                          <a:pt x="95" y="3"/>
                        </a:cubicBezTo>
                        <a:cubicBezTo>
                          <a:pt x="95" y="4"/>
                          <a:pt x="97" y="5"/>
                          <a:pt x="96" y="5"/>
                        </a:cubicBezTo>
                        <a:cubicBezTo>
                          <a:pt x="95" y="5"/>
                          <a:pt x="95" y="5"/>
                          <a:pt x="95" y="5"/>
                        </a:cubicBezTo>
                        <a:cubicBezTo>
                          <a:pt x="94" y="5"/>
                          <a:pt x="94" y="6"/>
                          <a:pt x="94" y="7"/>
                        </a:cubicBezTo>
                        <a:cubicBezTo>
                          <a:pt x="95" y="5"/>
                          <a:pt x="91" y="6"/>
                          <a:pt x="91" y="6"/>
                        </a:cubicBezTo>
                        <a:cubicBezTo>
                          <a:pt x="91" y="6"/>
                          <a:pt x="93" y="5"/>
                          <a:pt x="93" y="4"/>
                        </a:cubicBezTo>
                        <a:cubicBezTo>
                          <a:pt x="93" y="5"/>
                          <a:pt x="89" y="6"/>
                          <a:pt x="88" y="6"/>
                        </a:cubicBezTo>
                        <a:cubicBezTo>
                          <a:pt x="87" y="6"/>
                          <a:pt x="91" y="9"/>
                          <a:pt x="91" y="9"/>
                        </a:cubicBezTo>
                        <a:cubicBezTo>
                          <a:pt x="91" y="9"/>
                          <a:pt x="90" y="11"/>
                          <a:pt x="90" y="11"/>
                        </a:cubicBezTo>
                        <a:cubicBezTo>
                          <a:pt x="90" y="11"/>
                          <a:pt x="87" y="8"/>
                          <a:pt x="87" y="8"/>
                        </a:cubicBezTo>
                        <a:cubicBezTo>
                          <a:pt x="87" y="8"/>
                          <a:pt x="85" y="11"/>
                          <a:pt x="85" y="8"/>
                        </a:cubicBezTo>
                        <a:cubicBezTo>
                          <a:pt x="84" y="7"/>
                          <a:pt x="81" y="9"/>
                          <a:pt x="80" y="8"/>
                        </a:cubicBezTo>
                        <a:cubicBezTo>
                          <a:pt x="81" y="9"/>
                          <a:pt x="84" y="9"/>
                          <a:pt x="84" y="10"/>
                        </a:cubicBezTo>
                        <a:cubicBezTo>
                          <a:pt x="84" y="10"/>
                          <a:pt x="83" y="10"/>
                          <a:pt x="83" y="11"/>
                        </a:cubicBezTo>
                        <a:cubicBezTo>
                          <a:pt x="83" y="12"/>
                          <a:pt x="84" y="12"/>
                          <a:pt x="84" y="13"/>
                        </a:cubicBezTo>
                        <a:cubicBezTo>
                          <a:pt x="84" y="13"/>
                          <a:pt x="81" y="12"/>
                          <a:pt x="81" y="11"/>
                        </a:cubicBezTo>
                        <a:cubicBezTo>
                          <a:pt x="80" y="11"/>
                          <a:pt x="80" y="12"/>
                          <a:pt x="80" y="13"/>
                        </a:cubicBezTo>
                        <a:cubicBezTo>
                          <a:pt x="79" y="13"/>
                          <a:pt x="79" y="12"/>
                          <a:pt x="79" y="11"/>
                        </a:cubicBezTo>
                        <a:cubicBezTo>
                          <a:pt x="79" y="11"/>
                          <a:pt x="77" y="13"/>
                          <a:pt x="77" y="13"/>
                        </a:cubicBezTo>
                        <a:cubicBezTo>
                          <a:pt x="76" y="14"/>
                          <a:pt x="78" y="14"/>
                          <a:pt x="78" y="15"/>
                        </a:cubicBezTo>
                        <a:cubicBezTo>
                          <a:pt x="78" y="15"/>
                          <a:pt x="76" y="15"/>
                          <a:pt x="76" y="15"/>
                        </a:cubicBezTo>
                        <a:cubicBezTo>
                          <a:pt x="75" y="14"/>
                          <a:pt x="76" y="13"/>
                          <a:pt x="76" y="12"/>
                        </a:cubicBezTo>
                        <a:cubicBezTo>
                          <a:pt x="76" y="12"/>
                          <a:pt x="73" y="14"/>
                          <a:pt x="73" y="14"/>
                        </a:cubicBezTo>
                        <a:cubicBezTo>
                          <a:pt x="73" y="14"/>
                          <a:pt x="73" y="14"/>
                          <a:pt x="74" y="14"/>
                        </a:cubicBezTo>
                        <a:cubicBezTo>
                          <a:pt x="73" y="14"/>
                          <a:pt x="72" y="16"/>
                          <a:pt x="72" y="16"/>
                        </a:cubicBezTo>
                        <a:cubicBezTo>
                          <a:pt x="71" y="15"/>
                          <a:pt x="73" y="14"/>
                          <a:pt x="72" y="14"/>
                        </a:cubicBezTo>
                        <a:cubicBezTo>
                          <a:pt x="71" y="13"/>
                          <a:pt x="70" y="13"/>
                          <a:pt x="70" y="12"/>
                        </a:cubicBezTo>
                        <a:cubicBezTo>
                          <a:pt x="70" y="12"/>
                          <a:pt x="72" y="12"/>
                          <a:pt x="72" y="12"/>
                        </a:cubicBezTo>
                        <a:cubicBezTo>
                          <a:pt x="72" y="11"/>
                          <a:pt x="69" y="10"/>
                          <a:pt x="68" y="10"/>
                        </a:cubicBezTo>
                        <a:cubicBezTo>
                          <a:pt x="68" y="11"/>
                          <a:pt x="69" y="13"/>
                          <a:pt x="69" y="13"/>
                        </a:cubicBezTo>
                        <a:cubicBezTo>
                          <a:pt x="69" y="13"/>
                          <a:pt x="65" y="14"/>
                          <a:pt x="66" y="14"/>
                        </a:cubicBezTo>
                        <a:cubicBezTo>
                          <a:pt x="66" y="14"/>
                          <a:pt x="68" y="14"/>
                          <a:pt x="68" y="14"/>
                        </a:cubicBezTo>
                        <a:cubicBezTo>
                          <a:pt x="68" y="14"/>
                          <a:pt x="67" y="14"/>
                          <a:pt x="67" y="14"/>
                        </a:cubicBezTo>
                        <a:cubicBezTo>
                          <a:pt x="68" y="16"/>
                          <a:pt x="70" y="14"/>
                          <a:pt x="69" y="14"/>
                        </a:cubicBezTo>
                        <a:cubicBezTo>
                          <a:pt x="70" y="15"/>
                          <a:pt x="69" y="16"/>
                          <a:pt x="69" y="16"/>
                        </a:cubicBezTo>
                        <a:cubicBezTo>
                          <a:pt x="69" y="17"/>
                          <a:pt x="67" y="15"/>
                          <a:pt x="67" y="15"/>
                        </a:cubicBezTo>
                        <a:cubicBezTo>
                          <a:pt x="66" y="15"/>
                          <a:pt x="66" y="14"/>
                          <a:pt x="65" y="14"/>
                        </a:cubicBezTo>
                        <a:cubicBezTo>
                          <a:pt x="65" y="14"/>
                          <a:pt x="64" y="16"/>
                          <a:pt x="63" y="15"/>
                        </a:cubicBezTo>
                        <a:cubicBezTo>
                          <a:pt x="63" y="14"/>
                          <a:pt x="60" y="16"/>
                          <a:pt x="60" y="16"/>
                        </a:cubicBezTo>
                        <a:cubicBezTo>
                          <a:pt x="60" y="16"/>
                          <a:pt x="60" y="19"/>
                          <a:pt x="60" y="19"/>
                        </a:cubicBezTo>
                        <a:cubicBezTo>
                          <a:pt x="60" y="20"/>
                          <a:pt x="61" y="17"/>
                          <a:pt x="62" y="18"/>
                        </a:cubicBezTo>
                        <a:cubicBezTo>
                          <a:pt x="62" y="18"/>
                          <a:pt x="64" y="19"/>
                          <a:pt x="64" y="18"/>
                        </a:cubicBezTo>
                        <a:cubicBezTo>
                          <a:pt x="64" y="19"/>
                          <a:pt x="63" y="19"/>
                          <a:pt x="63" y="20"/>
                        </a:cubicBezTo>
                        <a:cubicBezTo>
                          <a:pt x="62" y="20"/>
                          <a:pt x="63" y="22"/>
                          <a:pt x="62" y="22"/>
                        </a:cubicBezTo>
                        <a:cubicBezTo>
                          <a:pt x="62" y="23"/>
                          <a:pt x="61" y="21"/>
                          <a:pt x="61" y="21"/>
                        </a:cubicBezTo>
                        <a:cubicBezTo>
                          <a:pt x="60" y="21"/>
                          <a:pt x="60" y="23"/>
                          <a:pt x="59" y="23"/>
                        </a:cubicBezTo>
                        <a:cubicBezTo>
                          <a:pt x="59" y="23"/>
                          <a:pt x="59" y="21"/>
                          <a:pt x="59" y="21"/>
                        </a:cubicBezTo>
                        <a:cubicBezTo>
                          <a:pt x="58" y="21"/>
                          <a:pt x="58" y="22"/>
                          <a:pt x="57" y="22"/>
                        </a:cubicBezTo>
                        <a:cubicBezTo>
                          <a:pt x="57" y="22"/>
                          <a:pt x="57" y="20"/>
                          <a:pt x="57" y="20"/>
                        </a:cubicBezTo>
                        <a:cubicBezTo>
                          <a:pt x="57" y="19"/>
                          <a:pt x="56" y="22"/>
                          <a:pt x="55" y="22"/>
                        </a:cubicBezTo>
                        <a:cubicBezTo>
                          <a:pt x="53" y="23"/>
                          <a:pt x="56" y="17"/>
                          <a:pt x="56" y="17"/>
                        </a:cubicBezTo>
                        <a:cubicBezTo>
                          <a:pt x="55" y="17"/>
                          <a:pt x="53" y="18"/>
                          <a:pt x="53" y="18"/>
                        </a:cubicBezTo>
                        <a:cubicBezTo>
                          <a:pt x="52" y="19"/>
                          <a:pt x="54" y="20"/>
                          <a:pt x="54" y="20"/>
                        </a:cubicBezTo>
                        <a:cubicBezTo>
                          <a:pt x="53" y="20"/>
                          <a:pt x="53" y="20"/>
                          <a:pt x="52" y="20"/>
                        </a:cubicBezTo>
                        <a:cubicBezTo>
                          <a:pt x="52" y="20"/>
                          <a:pt x="52" y="21"/>
                          <a:pt x="51" y="22"/>
                        </a:cubicBezTo>
                        <a:cubicBezTo>
                          <a:pt x="52" y="21"/>
                          <a:pt x="47" y="21"/>
                          <a:pt x="49" y="22"/>
                        </a:cubicBezTo>
                        <a:cubicBezTo>
                          <a:pt x="49" y="23"/>
                          <a:pt x="51" y="22"/>
                          <a:pt x="51" y="22"/>
                        </a:cubicBezTo>
                        <a:cubicBezTo>
                          <a:pt x="51" y="22"/>
                          <a:pt x="50" y="23"/>
                          <a:pt x="51" y="23"/>
                        </a:cubicBezTo>
                        <a:cubicBezTo>
                          <a:pt x="51" y="23"/>
                          <a:pt x="52" y="23"/>
                          <a:pt x="52" y="22"/>
                        </a:cubicBezTo>
                        <a:cubicBezTo>
                          <a:pt x="52" y="22"/>
                          <a:pt x="52" y="24"/>
                          <a:pt x="51" y="24"/>
                        </a:cubicBezTo>
                        <a:cubicBezTo>
                          <a:pt x="50" y="24"/>
                          <a:pt x="50" y="23"/>
                          <a:pt x="49" y="23"/>
                        </a:cubicBezTo>
                        <a:cubicBezTo>
                          <a:pt x="48" y="24"/>
                          <a:pt x="48" y="26"/>
                          <a:pt x="47" y="26"/>
                        </a:cubicBezTo>
                        <a:cubicBezTo>
                          <a:pt x="47" y="26"/>
                          <a:pt x="44" y="26"/>
                          <a:pt x="44" y="26"/>
                        </a:cubicBezTo>
                        <a:cubicBezTo>
                          <a:pt x="44" y="29"/>
                          <a:pt x="51" y="25"/>
                          <a:pt x="51" y="25"/>
                        </a:cubicBezTo>
                        <a:cubicBezTo>
                          <a:pt x="52" y="25"/>
                          <a:pt x="53" y="24"/>
                          <a:pt x="54" y="25"/>
                        </a:cubicBezTo>
                        <a:cubicBezTo>
                          <a:pt x="56" y="25"/>
                          <a:pt x="55" y="23"/>
                          <a:pt x="54" y="23"/>
                        </a:cubicBezTo>
                        <a:cubicBezTo>
                          <a:pt x="55" y="23"/>
                          <a:pt x="55" y="23"/>
                          <a:pt x="55" y="23"/>
                        </a:cubicBezTo>
                        <a:cubicBezTo>
                          <a:pt x="56" y="25"/>
                          <a:pt x="57" y="23"/>
                          <a:pt x="58" y="23"/>
                        </a:cubicBezTo>
                        <a:cubicBezTo>
                          <a:pt x="57" y="23"/>
                          <a:pt x="57" y="25"/>
                          <a:pt x="56" y="25"/>
                        </a:cubicBezTo>
                        <a:cubicBezTo>
                          <a:pt x="57" y="25"/>
                          <a:pt x="58" y="25"/>
                          <a:pt x="58" y="25"/>
                        </a:cubicBezTo>
                        <a:cubicBezTo>
                          <a:pt x="58" y="25"/>
                          <a:pt x="56" y="26"/>
                          <a:pt x="56" y="27"/>
                        </a:cubicBezTo>
                        <a:cubicBezTo>
                          <a:pt x="56" y="27"/>
                          <a:pt x="61" y="25"/>
                          <a:pt x="61" y="26"/>
                        </a:cubicBezTo>
                        <a:cubicBezTo>
                          <a:pt x="60" y="27"/>
                          <a:pt x="57" y="26"/>
                          <a:pt x="57" y="28"/>
                        </a:cubicBezTo>
                        <a:cubicBezTo>
                          <a:pt x="56" y="31"/>
                          <a:pt x="54" y="27"/>
                          <a:pt x="54" y="27"/>
                        </a:cubicBezTo>
                        <a:cubicBezTo>
                          <a:pt x="54" y="26"/>
                          <a:pt x="54" y="29"/>
                          <a:pt x="54" y="29"/>
                        </a:cubicBezTo>
                        <a:cubicBezTo>
                          <a:pt x="54" y="29"/>
                          <a:pt x="53" y="27"/>
                          <a:pt x="52" y="27"/>
                        </a:cubicBezTo>
                        <a:cubicBezTo>
                          <a:pt x="51" y="28"/>
                          <a:pt x="49" y="30"/>
                          <a:pt x="49" y="31"/>
                        </a:cubicBezTo>
                        <a:cubicBezTo>
                          <a:pt x="49" y="31"/>
                          <a:pt x="51" y="30"/>
                          <a:pt x="51" y="30"/>
                        </a:cubicBezTo>
                        <a:cubicBezTo>
                          <a:pt x="51" y="31"/>
                          <a:pt x="53" y="30"/>
                          <a:pt x="53" y="31"/>
                        </a:cubicBezTo>
                        <a:cubicBezTo>
                          <a:pt x="53" y="30"/>
                          <a:pt x="50" y="31"/>
                          <a:pt x="50" y="32"/>
                        </a:cubicBezTo>
                        <a:cubicBezTo>
                          <a:pt x="51" y="33"/>
                          <a:pt x="54" y="31"/>
                          <a:pt x="53" y="33"/>
                        </a:cubicBezTo>
                        <a:cubicBezTo>
                          <a:pt x="54" y="31"/>
                          <a:pt x="47" y="34"/>
                          <a:pt x="47" y="34"/>
                        </a:cubicBezTo>
                        <a:cubicBezTo>
                          <a:pt x="47" y="33"/>
                          <a:pt x="53" y="35"/>
                          <a:pt x="52" y="35"/>
                        </a:cubicBezTo>
                        <a:cubicBezTo>
                          <a:pt x="51" y="36"/>
                          <a:pt x="50" y="34"/>
                          <a:pt x="49" y="35"/>
                        </a:cubicBezTo>
                        <a:cubicBezTo>
                          <a:pt x="49" y="35"/>
                          <a:pt x="49" y="35"/>
                          <a:pt x="49" y="35"/>
                        </a:cubicBezTo>
                        <a:cubicBezTo>
                          <a:pt x="49" y="36"/>
                          <a:pt x="46" y="34"/>
                          <a:pt x="45" y="36"/>
                        </a:cubicBezTo>
                        <a:cubicBezTo>
                          <a:pt x="45" y="36"/>
                          <a:pt x="48" y="36"/>
                          <a:pt x="48" y="36"/>
                        </a:cubicBezTo>
                        <a:cubicBezTo>
                          <a:pt x="46" y="38"/>
                          <a:pt x="44" y="36"/>
                          <a:pt x="45" y="39"/>
                        </a:cubicBezTo>
                        <a:cubicBezTo>
                          <a:pt x="45" y="39"/>
                          <a:pt x="43" y="40"/>
                          <a:pt x="43" y="40"/>
                        </a:cubicBezTo>
                        <a:cubicBezTo>
                          <a:pt x="42" y="41"/>
                          <a:pt x="42" y="41"/>
                          <a:pt x="42" y="41"/>
                        </a:cubicBezTo>
                        <a:cubicBezTo>
                          <a:pt x="42" y="42"/>
                          <a:pt x="41" y="42"/>
                          <a:pt x="41" y="42"/>
                        </a:cubicBezTo>
                        <a:cubicBezTo>
                          <a:pt x="41" y="43"/>
                          <a:pt x="42" y="42"/>
                          <a:pt x="42" y="42"/>
                        </a:cubicBezTo>
                        <a:cubicBezTo>
                          <a:pt x="43" y="42"/>
                          <a:pt x="42" y="43"/>
                          <a:pt x="42" y="43"/>
                        </a:cubicBezTo>
                        <a:cubicBezTo>
                          <a:pt x="43" y="43"/>
                          <a:pt x="45" y="44"/>
                          <a:pt x="46" y="43"/>
                        </a:cubicBezTo>
                        <a:cubicBezTo>
                          <a:pt x="44" y="44"/>
                          <a:pt x="44" y="44"/>
                          <a:pt x="42" y="44"/>
                        </a:cubicBezTo>
                        <a:cubicBezTo>
                          <a:pt x="41" y="44"/>
                          <a:pt x="38" y="44"/>
                          <a:pt x="38" y="45"/>
                        </a:cubicBezTo>
                        <a:cubicBezTo>
                          <a:pt x="38" y="45"/>
                          <a:pt x="39" y="45"/>
                          <a:pt x="39" y="45"/>
                        </a:cubicBezTo>
                        <a:cubicBezTo>
                          <a:pt x="39" y="45"/>
                          <a:pt x="38" y="46"/>
                          <a:pt x="38" y="46"/>
                        </a:cubicBezTo>
                        <a:cubicBezTo>
                          <a:pt x="38" y="46"/>
                          <a:pt x="40" y="45"/>
                          <a:pt x="40" y="46"/>
                        </a:cubicBezTo>
                        <a:cubicBezTo>
                          <a:pt x="40" y="46"/>
                          <a:pt x="38" y="48"/>
                          <a:pt x="38" y="48"/>
                        </a:cubicBezTo>
                        <a:cubicBezTo>
                          <a:pt x="38" y="48"/>
                          <a:pt x="39" y="48"/>
                          <a:pt x="39" y="49"/>
                        </a:cubicBezTo>
                        <a:cubicBezTo>
                          <a:pt x="39" y="49"/>
                          <a:pt x="37" y="49"/>
                          <a:pt x="37" y="49"/>
                        </a:cubicBezTo>
                        <a:cubicBezTo>
                          <a:pt x="37" y="49"/>
                          <a:pt x="39" y="50"/>
                          <a:pt x="39" y="50"/>
                        </a:cubicBezTo>
                        <a:cubicBezTo>
                          <a:pt x="38" y="50"/>
                          <a:pt x="37" y="50"/>
                          <a:pt x="37" y="50"/>
                        </a:cubicBezTo>
                        <a:cubicBezTo>
                          <a:pt x="37" y="51"/>
                          <a:pt x="38" y="52"/>
                          <a:pt x="39" y="52"/>
                        </a:cubicBezTo>
                        <a:cubicBezTo>
                          <a:pt x="37" y="52"/>
                          <a:pt x="35" y="52"/>
                          <a:pt x="34" y="54"/>
                        </a:cubicBezTo>
                        <a:cubicBezTo>
                          <a:pt x="34" y="55"/>
                          <a:pt x="30" y="54"/>
                          <a:pt x="30" y="54"/>
                        </a:cubicBezTo>
                        <a:cubicBezTo>
                          <a:pt x="30" y="57"/>
                          <a:pt x="36" y="54"/>
                          <a:pt x="37" y="54"/>
                        </a:cubicBezTo>
                        <a:cubicBezTo>
                          <a:pt x="36" y="54"/>
                          <a:pt x="35" y="56"/>
                          <a:pt x="35" y="56"/>
                        </a:cubicBezTo>
                        <a:cubicBezTo>
                          <a:pt x="32" y="56"/>
                          <a:pt x="34" y="57"/>
                          <a:pt x="33" y="58"/>
                        </a:cubicBezTo>
                        <a:cubicBezTo>
                          <a:pt x="32" y="59"/>
                          <a:pt x="30" y="57"/>
                          <a:pt x="29" y="58"/>
                        </a:cubicBezTo>
                        <a:cubicBezTo>
                          <a:pt x="29" y="59"/>
                          <a:pt x="26" y="61"/>
                          <a:pt x="26" y="61"/>
                        </a:cubicBezTo>
                        <a:cubicBezTo>
                          <a:pt x="26" y="62"/>
                          <a:pt x="27" y="62"/>
                          <a:pt x="27" y="62"/>
                        </a:cubicBezTo>
                        <a:cubicBezTo>
                          <a:pt x="27" y="63"/>
                          <a:pt x="24" y="63"/>
                          <a:pt x="24" y="63"/>
                        </a:cubicBezTo>
                        <a:cubicBezTo>
                          <a:pt x="24" y="63"/>
                          <a:pt x="25" y="64"/>
                          <a:pt x="25" y="65"/>
                        </a:cubicBezTo>
                        <a:cubicBezTo>
                          <a:pt x="25" y="66"/>
                          <a:pt x="27" y="65"/>
                          <a:pt x="28" y="65"/>
                        </a:cubicBezTo>
                        <a:cubicBezTo>
                          <a:pt x="29" y="64"/>
                          <a:pt x="30" y="65"/>
                          <a:pt x="31" y="64"/>
                        </a:cubicBezTo>
                        <a:cubicBezTo>
                          <a:pt x="31" y="64"/>
                          <a:pt x="30" y="63"/>
                          <a:pt x="30" y="62"/>
                        </a:cubicBezTo>
                        <a:cubicBezTo>
                          <a:pt x="30" y="62"/>
                          <a:pt x="32" y="63"/>
                          <a:pt x="33" y="64"/>
                        </a:cubicBezTo>
                        <a:cubicBezTo>
                          <a:pt x="33" y="64"/>
                          <a:pt x="30" y="66"/>
                          <a:pt x="30" y="66"/>
                        </a:cubicBezTo>
                        <a:cubicBezTo>
                          <a:pt x="29" y="66"/>
                          <a:pt x="28" y="67"/>
                          <a:pt x="28" y="66"/>
                        </a:cubicBezTo>
                        <a:cubicBezTo>
                          <a:pt x="27" y="65"/>
                          <a:pt x="26" y="67"/>
                          <a:pt x="25" y="67"/>
                        </a:cubicBezTo>
                        <a:cubicBezTo>
                          <a:pt x="24" y="66"/>
                          <a:pt x="24" y="63"/>
                          <a:pt x="23" y="66"/>
                        </a:cubicBezTo>
                        <a:cubicBezTo>
                          <a:pt x="21" y="70"/>
                          <a:pt x="20" y="65"/>
                          <a:pt x="21" y="65"/>
                        </a:cubicBezTo>
                        <a:cubicBezTo>
                          <a:pt x="19" y="65"/>
                          <a:pt x="21" y="69"/>
                          <a:pt x="19" y="68"/>
                        </a:cubicBezTo>
                        <a:cubicBezTo>
                          <a:pt x="15" y="68"/>
                          <a:pt x="18" y="70"/>
                          <a:pt x="17" y="71"/>
                        </a:cubicBezTo>
                        <a:cubicBezTo>
                          <a:pt x="16" y="71"/>
                          <a:pt x="16" y="69"/>
                          <a:pt x="16" y="69"/>
                        </a:cubicBezTo>
                        <a:cubicBezTo>
                          <a:pt x="14" y="69"/>
                          <a:pt x="12" y="70"/>
                          <a:pt x="11" y="71"/>
                        </a:cubicBezTo>
                        <a:cubicBezTo>
                          <a:pt x="11" y="72"/>
                          <a:pt x="15" y="72"/>
                          <a:pt x="16" y="72"/>
                        </a:cubicBezTo>
                        <a:cubicBezTo>
                          <a:pt x="16" y="72"/>
                          <a:pt x="19" y="71"/>
                          <a:pt x="19" y="71"/>
                        </a:cubicBezTo>
                        <a:cubicBezTo>
                          <a:pt x="20" y="72"/>
                          <a:pt x="15" y="72"/>
                          <a:pt x="15" y="72"/>
                        </a:cubicBezTo>
                        <a:cubicBezTo>
                          <a:pt x="14" y="72"/>
                          <a:pt x="14" y="73"/>
                          <a:pt x="13" y="73"/>
                        </a:cubicBezTo>
                        <a:cubicBezTo>
                          <a:pt x="12" y="73"/>
                          <a:pt x="11" y="73"/>
                          <a:pt x="10" y="73"/>
                        </a:cubicBezTo>
                        <a:cubicBezTo>
                          <a:pt x="8" y="72"/>
                          <a:pt x="7" y="73"/>
                          <a:pt x="9" y="74"/>
                        </a:cubicBezTo>
                        <a:cubicBezTo>
                          <a:pt x="10" y="74"/>
                          <a:pt x="12" y="74"/>
                          <a:pt x="12" y="76"/>
                        </a:cubicBezTo>
                        <a:cubicBezTo>
                          <a:pt x="12" y="76"/>
                          <a:pt x="11" y="78"/>
                          <a:pt x="11" y="77"/>
                        </a:cubicBezTo>
                        <a:cubicBezTo>
                          <a:pt x="10" y="77"/>
                          <a:pt x="12" y="75"/>
                          <a:pt x="10" y="74"/>
                        </a:cubicBezTo>
                        <a:cubicBezTo>
                          <a:pt x="7" y="74"/>
                          <a:pt x="9" y="75"/>
                          <a:pt x="8" y="76"/>
                        </a:cubicBezTo>
                        <a:cubicBezTo>
                          <a:pt x="8" y="76"/>
                          <a:pt x="8" y="73"/>
                          <a:pt x="7" y="73"/>
                        </a:cubicBezTo>
                        <a:cubicBezTo>
                          <a:pt x="7" y="72"/>
                          <a:pt x="5" y="78"/>
                          <a:pt x="6" y="77"/>
                        </a:cubicBezTo>
                        <a:cubicBezTo>
                          <a:pt x="5" y="77"/>
                          <a:pt x="5" y="75"/>
                          <a:pt x="5" y="75"/>
                        </a:cubicBezTo>
                        <a:cubicBezTo>
                          <a:pt x="4" y="75"/>
                          <a:pt x="4" y="77"/>
                          <a:pt x="4" y="77"/>
                        </a:cubicBezTo>
                        <a:cubicBezTo>
                          <a:pt x="3" y="78"/>
                          <a:pt x="1" y="77"/>
                          <a:pt x="1" y="78"/>
                        </a:cubicBezTo>
                        <a:cubicBezTo>
                          <a:pt x="1" y="79"/>
                          <a:pt x="0" y="80"/>
                          <a:pt x="1" y="80"/>
                        </a:cubicBezTo>
                        <a:cubicBezTo>
                          <a:pt x="2" y="80"/>
                          <a:pt x="3" y="80"/>
                          <a:pt x="4" y="81"/>
                        </a:cubicBezTo>
                        <a:cubicBezTo>
                          <a:pt x="4" y="81"/>
                          <a:pt x="0" y="82"/>
                          <a:pt x="1" y="83"/>
                        </a:cubicBezTo>
                        <a:cubicBezTo>
                          <a:pt x="1" y="84"/>
                          <a:pt x="3" y="84"/>
                          <a:pt x="3" y="84"/>
                        </a:cubicBezTo>
                        <a:cubicBezTo>
                          <a:pt x="3" y="84"/>
                          <a:pt x="6" y="83"/>
                          <a:pt x="6" y="84"/>
                        </a:cubicBezTo>
                        <a:cubicBezTo>
                          <a:pt x="5" y="85"/>
                          <a:pt x="2" y="84"/>
                          <a:pt x="1" y="86"/>
                        </a:cubicBezTo>
                        <a:cubicBezTo>
                          <a:pt x="0" y="87"/>
                          <a:pt x="6" y="87"/>
                          <a:pt x="4" y="89"/>
                        </a:cubicBezTo>
                        <a:cubicBezTo>
                          <a:pt x="4" y="89"/>
                          <a:pt x="3" y="87"/>
                          <a:pt x="2" y="88"/>
                        </a:cubicBezTo>
                        <a:cubicBezTo>
                          <a:pt x="1" y="89"/>
                          <a:pt x="1" y="90"/>
                          <a:pt x="2" y="91"/>
                        </a:cubicBezTo>
                        <a:cubicBezTo>
                          <a:pt x="3" y="91"/>
                          <a:pt x="5" y="92"/>
                          <a:pt x="6" y="92"/>
                        </a:cubicBezTo>
                        <a:cubicBezTo>
                          <a:pt x="7" y="91"/>
                          <a:pt x="8" y="89"/>
                          <a:pt x="9" y="90"/>
                        </a:cubicBezTo>
                        <a:cubicBezTo>
                          <a:pt x="8" y="90"/>
                          <a:pt x="7" y="91"/>
                          <a:pt x="7" y="91"/>
                        </a:cubicBezTo>
                        <a:cubicBezTo>
                          <a:pt x="7" y="92"/>
                          <a:pt x="6" y="92"/>
                          <a:pt x="5" y="92"/>
                        </a:cubicBezTo>
                        <a:cubicBezTo>
                          <a:pt x="5" y="92"/>
                          <a:pt x="7" y="93"/>
                          <a:pt x="7" y="94"/>
                        </a:cubicBezTo>
                        <a:cubicBezTo>
                          <a:pt x="7" y="94"/>
                          <a:pt x="4" y="92"/>
                          <a:pt x="5" y="94"/>
                        </a:cubicBezTo>
                        <a:cubicBezTo>
                          <a:pt x="5" y="95"/>
                          <a:pt x="8" y="96"/>
                          <a:pt x="8" y="96"/>
                        </a:cubicBezTo>
                        <a:cubicBezTo>
                          <a:pt x="8" y="97"/>
                          <a:pt x="5" y="95"/>
                          <a:pt x="4" y="96"/>
                        </a:cubicBezTo>
                        <a:cubicBezTo>
                          <a:pt x="2" y="96"/>
                          <a:pt x="4" y="93"/>
                          <a:pt x="3" y="93"/>
                        </a:cubicBezTo>
                        <a:cubicBezTo>
                          <a:pt x="3" y="93"/>
                          <a:pt x="1" y="95"/>
                          <a:pt x="2" y="96"/>
                        </a:cubicBezTo>
                        <a:cubicBezTo>
                          <a:pt x="3" y="96"/>
                          <a:pt x="2" y="98"/>
                          <a:pt x="2" y="98"/>
                        </a:cubicBezTo>
                        <a:cubicBezTo>
                          <a:pt x="3" y="99"/>
                          <a:pt x="4" y="97"/>
                          <a:pt x="5" y="96"/>
                        </a:cubicBezTo>
                        <a:cubicBezTo>
                          <a:pt x="5" y="96"/>
                          <a:pt x="5" y="97"/>
                          <a:pt x="5" y="97"/>
                        </a:cubicBezTo>
                        <a:cubicBezTo>
                          <a:pt x="6" y="97"/>
                          <a:pt x="6" y="96"/>
                          <a:pt x="7" y="96"/>
                        </a:cubicBezTo>
                        <a:cubicBezTo>
                          <a:pt x="7" y="96"/>
                          <a:pt x="7" y="98"/>
                          <a:pt x="6" y="98"/>
                        </a:cubicBezTo>
                        <a:cubicBezTo>
                          <a:pt x="4" y="99"/>
                          <a:pt x="8" y="101"/>
                          <a:pt x="8" y="100"/>
                        </a:cubicBezTo>
                        <a:cubicBezTo>
                          <a:pt x="8" y="102"/>
                          <a:pt x="1" y="100"/>
                          <a:pt x="5" y="103"/>
                        </a:cubicBezTo>
                        <a:cubicBezTo>
                          <a:pt x="7" y="104"/>
                          <a:pt x="8" y="105"/>
                          <a:pt x="10" y="105"/>
                        </a:cubicBezTo>
                        <a:cubicBezTo>
                          <a:pt x="10" y="105"/>
                          <a:pt x="13" y="107"/>
                          <a:pt x="14" y="107"/>
                        </a:cubicBezTo>
                        <a:cubicBezTo>
                          <a:pt x="17" y="107"/>
                          <a:pt x="21" y="104"/>
                          <a:pt x="23" y="102"/>
                        </a:cubicBezTo>
                        <a:cubicBezTo>
                          <a:pt x="24" y="100"/>
                          <a:pt x="25" y="100"/>
                          <a:pt x="27" y="99"/>
                        </a:cubicBezTo>
                        <a:cubicBezTo>
                          <a:pt x="28" y="98"/>
                          <a:pt x="28" y="95"/>
                          <a:pt x="29" y="95"/>
                        </a:cubicBezTo>
                        <a:cubicBezTo>
                          <a:pt x="29" y="95"/>
                          <a:pt x="29" y="98"/>
                          <a:pt x="30" y="98"/>
                        </a:cubicBezTo>
                        <a:cubicBezTo>
                          <a:pt x="32" y="99"/>
                          <a:pt x="31" y="99"/>
                          <a:pt x="31" y="100"/>
                        </a:cubicBezTo>
                        <a:cubicBezTo>
                          <a:pt x="32" y="100"/>
                          <a:pt x="33" y="100"/>
                          <a:pt x="34" y="101"/>
                        </a:cubicBezTo>
                        <a:cubicBezTo>
                          <a:pt x="34" y="102"/>
                          <a:pt x="33" y="100"/>
                          <a:pt x="34" y="10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43" name="Freeform 720">
                    <a:extLst>
                      <a:ext uri="{FF2B5EF4-FFF2-40B4-BE49-F238E27FC236}">
                        <a16:creationId xmlns:a16="http://schemas.microsoft.com/office/drawing/2014/main" xmlns="" id="{B2B18723-2D82-184A-9DF5-10F7AB0673C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2945416" y="4366247"/>
                    <a:ext cx="7563702" cy="2637633"/>
                  </a:xfrm>
                  <a:custGeom>
                    <a:avLst/>
                    <a:gdLst>
                      <a:gd name="T0" fmla="*/ 785 w 810"/>
                      <a:gd name="T1" fmla="*/ 109 h 282"/>
                      <a:gd name="T2" fmla="*/ 725 w 810"/>
                      <a:gd name="T3" fmla="*/ 77 h 282"/>
                      <a:gd name="T4" fmla="*/ 665 w 810"/>
                      <a:gd name="T5" fmla="*/ 80 h 282"/>
                      <a:gd name="T6" fmla="*/ 607 w 810"/>
                      <a:gd name="T7" fmla="*/ 65 h 282"/>
                      <a:gd name="T8" fmla="*/ 578 w 810"/>
                      <a:gd name="T9" fmla="*/ 56 h 282"/>
                      <a:gd name="T10" fmla="*/ 555 w 810"/>
                      <a:gd name="T11" fmla="*/ 61 h 282"/>
                      <a:gd name="T12" fmla="*/ 521 w 810"/>
                      <a:gd name="T13" fmla="*/ 59 h 282"/>
                      <a:gd name="T14" fmla="*/ 495 w 810"/>
                      <a:gd name="T15" fmla="*/ 44 h 282"/>
                      <a:gd name="T16" fmla="*/ 469 w 810"/>
                      <a:gd name="T17" fmla="*/ 49 h 282"/>
                      <a:gd name="T18" fmla="*/ 423 w 810"/>
                      <a:gd name="T19" fmla="*/ 43 h 282"/>
                      <a:gd name="T20" fmla="*/ 383 w 810"/>
                      <a:gd name="T21" fmla="*/ 50 h 282"/>
                      <a:gd name="T22" fmla="*/ 423 w 810"/>
                      <a:gd name="T23" fmla="*/ 17 h 282"/>
                      <a:gd name="T24" fmla="*/ 378 w 810"/>
                      <a:gd name="T25" fmla="*/ 7 h 282"/>
                      <a:gd name="T26" fmla="*/ 355 w 810"/>
                      <a:gd name="T27" fmla="*/ 17 h 282"/>
                      <a:gd name="T28" fmla="*/ 320 w 810"/>
                      <a:gd name="T29" fmla="*/ 22 h 282"/>
                      <a:gd name="T30" fmla="*/ 297 w 810"/>
                      <a:gd name="T31" fmla="*/ 32 h 282"/>
                      <a:gd name="T32" fmla="*/ 269 w 810"/>
                      <a:gd name="T33" fmla="*/ 49 h 282"/>
                      <a:gd name="T34" fmla="*/ 247 w 810"/>
                      <a:gd name="T35" fmla="*/ 58 h 282"/>
                      <a:gd name="T36" fmla="*/ 242 w 810"/>
                      <a:gd name="T37" fmla="*/ 50 h 282"/>
                      <a:gd name="T38" fmla="*/ 259 w 810"/>
                      <a:gd name="T39" fmla="*/ 97 h 282"/>
                      <a:gd name="T40" fmla="*/ 227 w 810"/>
                      <a:gd name="T41" fmla="*/ 107 h 282"/>
                      <a:gd name="T42" fmla="*/ 231 w 810"/>
                      <a:gd name="T43" fmla="*/ 88 h 282"/>
                      <a:gd name="T44" fmla="*/ 206 w 810"/>
                      <a:gd name="T45" fmla="*/ 60 h 282"/>
                      <a:gd name="T46" fmla="*/ 191 w 810"/>
                      <a:gd name="T47" fmla="*/ 83 h 282"/>
                      <a:gd name="T48" fmla="*/ 131 w 810"/>
                      <a:gd name="T49" fmla="*/ 90 h 282"/>
                      <a:gd name="T50" fmla="*/ 92 w 810"/>
                      <a:gd name="T51" fmla="*/ 100 h 282"/>
                      <a:gd name="T52" fmla="*/ 84 w 810"/>
                      <a:gd name="T53" fmla="*/ 107 h 282"/>
                      <a:gd name="T54" fmla="*/ 53 w 810"/>
                      <a:gd name="T55" fmla="*/ 120 h 282"/>
                      <a:gd name="T56" fmla="*/ 31 w 810"/>
                      <a:gd name="T57" fmla="*/ 102 h 282"/>
                      <a:gd name="T58" fmla="*/ 29 w 810"/>
                      <a:gd name="T59" fmla="*/ 84 h 282"/>
                      <a:gd name="T60" fmla="*/ 5 w 810"/>
                      <a:gd name="T61" fmla="*/ 88 h 282"/>
                      <a:gd name="T62" fmla="*/ 7 w 810"/>
                      <a:gd name="T63" fmla="*/ 152 h 282"/>
                      <a:gd name="T64" fmla="*/ 16 w 810"/>
                      <a:gd name="T65" fmla="*/ 187 h 282"/>
                      <a:gd name="T66" fmla="*/ 40 w 810"/>
                      <a:gd name="T67" fmla="*/ 223 h 282"/>
                      <a:gd name="T68" fmla="*/ 53 w 810"/>
                      <a:gd name="T69" fmla="*/ 244 h 282"/>
                      <a:gd name="T70" fmla="*/ 82 w 810"/>
                      <a:gd name="T71" fmla="*/ 272 h 282"/>
                      <a:gd name="T72" fmla="*/ 109 w 810"/>
                      <a:gd name="T73" fmla="*/ 250 h 282"/>
                      <a:gd name="T74" fmla="*/ 108 w 810"/>
                      <a:gd name="T75" fmla="*/ 222 h 282"/>
                      <a:gd name="T76" fmla="*/ 160 w 810"/>
                      <a:gd name="T77" fmla="*/ 223 h 282"/>
                      <a:gd name="T78" fmla="*/ 196 w 810"/>
                      <a:gd name="T79" fmla="*/ 196 h 282"/>
                      <a:gd name="T80" fmla="*/ 252 w 810"/>
                      <a:gd name="T81" fmla="*/ 204 h 282"/>
                      <a:gd name="T82" fmla="*/ 331 w 810"/>
                      <a:gd name="T83" fmla="*/ 226 h 282"/>
                      <a:gd name="T84" fmla="*/ 415 w 810"/>
                      <a:gd name="T85" fmla="*/ 231 h 282"/>
                      <a:gd name="T86" fmla="*/ 483 w 810"/>
                      <a:gd name="T87" fmla="*/ 207 h 282"/>
                      <a:gd name="T88" fmla="*/ 521 w 810"/>
                      <a:gd name="T89" fmla="*/ 258 h 282"/>
                      <a:gd name="T90" fmla="*/ 558 w 810"/>
                      <a:gd name="T91" fmla="*/ 226 h 282"/>
                      <a:gd name="T92" fmla="*/ 543 w 810"/>
                      <a:gd name="T93" fmla="*/ 199 h 282"/>
                      <a:gd name="T94" fmla="*/ 591 w 810"/>
                      <a:gd name="T95" fmla="*/ 162 h 282"/>
                      <a:gd name="T96" fmla="*/ 627 w 810"/>
                      <a:gd name="T97" fmla="*/ 165 h 282"/>
                      <a:gd name="T98" fmla="*/ 657 w 810"/>
                      <a:gd name="T99" fmla="*/ 153 h 282"/>
                      <a:gd name="T100" fmla="*/ 669 w 810"/>
                      <a:gd name="T101" fmla="*/ 154 h 282"/>
                      <a:gd name="T102" fmla="*/ 649 w 810"/>
                      <a:gd name="T103" fmla="*/ 210 h 282"/>
                      <a:gd name="T104" fmla="*/ 667 w 810"/>
                      <a:gd name="T105" fmla="*/ 171 h 282"/>
                      <a:gd name="T106" fmla="*/ 710 w 810"/>
                      <a:gd name="T107" fmla="*/ 156 h 282"/>
                      <a:gd name="T108" fmla="*/ 738 w 810"/>
                      <a:gd name="T109" fmla="*/ 121 h 282"/>
                      <a:gd name="T110" fmla="*/ 765 w 810"/>
                      <a:gd name="T111" fmla="*/ 116 h 282"/>
                      <a:gd name="T112" fmla="*/ 802 w 810"/>
                      <a:gd name="T113" fmla="*/ 115 h 282"/>
                      <a:gd name="T114" fmla="*/ 388 w 810"/>
                      <a:gd name="T115" fmla="*/ 212 h 2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810" h="282">
                        <a:moveTo>
                          <a:pt x="808" y="111"/>
                        </a:moveTo>
                        <a:cubicBezTo>
                          <a:pt x="806" y="109"/>
                          <a:pt x="803" y="108"/>
                          <a:pt x="801" y="106"/>
                        </a:cubicBezTo>
                        <a:cubicBezTo>
                          <a:pt x="800" y="105"/>
                          <a:pt x="799" y="104"/>
                          <a:pt x="797" y="103"/>
                        </a:cubicBezTo>
                        <a:cubicBezTo>
                          <a:pt x="796" y="103"/>
                          <a:pt x="794" y="103"/>
                          <a:pt x="793" y="102"/>
                        </a:cubicBezTo>
                        <a:cubicBezTo>
                          <a:pt x="793" y="103"/>
                          <a:pt x="794" y="103"/>
                          <a:pt x="794" y="103"/>
                        </a:cubicBezTo>
                        <a:cubicBezTo>
                          <a:pt x="795" y="103"/>
                          <a:pt x="792" y="104"/>
                          <a:pt x="791" y="103"/>
                        </a:cubicBezTo>
                        <a:cubicBezTo>
                          <a:pt x="791" y="103"/>
                          <a:pt x="792" y="103"/>
                          <a:pt x="792" y="102"/>
                        </a:cubicBezTo>
                        <a:cubicBezTo>
                          <a:pt x="791" y="101"/>
                          <a:pt x="786" y="103"/>
                          <a:pt x="785" y="102"/>
                        </a:cubicBezTo>
                        <a:cubicBezTo>
                          <a:pt x="787" y="103"/>
                          <a:pt x="787" y="103"/>
                          <a:pt x="787" y="106"/>
                        </a:cubicBezTo>
                        <a:cubicBezTo>
                          <a:pt x="786" y="107"/>
                          <a:pt x="788" y="109"/>
                          <a:pt x="788" y="109"/>
                        </a:cubicBezTo>
                        <a:cubicBezTo>
                          <a:pt x="787" y="109"/>
                          <a:pt x="787" y="108"/>
                          <a:pt x="787" y="108"/>
                        </a:cubicBezTo>
                        <a:cubicBezTo>
                          <a:pt x="786" y="107"/>
                          <a:pt x="786" y="109"/>
                          <a:pt x="785" y="109"/>
                        </a:cubicBezTo>
                        <a:cubicBezTo>
                          <a:pt x="785" y="109"/>
                          <a:pt x="783" y="105"/>
                          <a:pt x="783" y="105"/>
                        </a:cubicBezTo>
                        <a:cubicBezTo>
                          <a:pt x="783" y="104"/>
                          <a:pt x="783" y="104"/>
                          <a:pt x="783" y="104"/>
                        </a:cubicBezTo>
                        <a:cubicBezTo>
                          <a:pt x="783" y="103"/>
                          <a:pt x="782" y="102"/>
                          <a:pt x="783" y="101"/>
                        </a:cubicBezTo>
                        <a:cubicBezTo>
                          <a:pt x="784" y="99"/>
                          <a:pt x="782" y="100"/>
                          <a:pt x="781" y="99"/>
                        </a:cubicBezTo>
                        <a:cubicBezTo>
                          <a:pt x="781" y="98"/>
                          <a:pt x="779" y="97"/>
                          <a:pt x="778" y="97"/>
                        </a:cubicBezTo>
                        <a:cubicBezTo>
                          <a:pt x="771" y="93"/>
                          <a:pt x="765" y="89"/>
                          <a:pt x="758" y="87"/>
                        </a:cubicBezTo>
                        <a:cubicBezTo>
                          <a:pt x="756" y="86"/>
                          <a:pt x="755" y="85"/>
                          <a:pt x="754" y="84"/>
                        </a:cubicBezTo>
                        <a:cubicBezTo>
                          <a:pt x="753" y="83"/>
                          <a:pt x="751" y="82"/>
                          <a:pt x="749" y="82"/>
                        </a:cubicBezTo>
                        <a:cubicBezTo>
                          <a:pt x="746" y="81"/>
                          <a:pt x="743" y="80"/>
                          <a:pt x="739" y="78"/>
                        </a:cubicBezTo>
                        <a:cubicBezTo>
                          <a:pt x="736" y="78"/>
                          <a:pt x="732" y="78"/>
                          <a:pt x="730" y="78"/>
                        </a:cubicBezTo>
                        <a:cubicBezTo>
                          <a:pt x="728" y="78"/>
                          <a:pt x="727" y="78"/>
                          <a:pt x="726" y="78"/>
                        </a:cubicBezTo>
                        <a:cubicBezTo>
                          <a:pt x="726" y="78"/>
                          <a:pt x="725" y="77"/>
                          <a:pt x="725" y="77"/>
                        </a:cubicBezTo>
                        <a:cubicBezTo>
                          <a:pt x="724" y="78"/>
                          <a:pt x="724" y="79"/>
                          <a:pt x="723" y="78"/>
                        </a:cubicBezTo>
                        <a:cubicBezTo>
                          <a:pt x="720" y="78"/>
                          <a:pt x="717" y="77"/>
                          <a:pt x="714" y="76"/>
                        </a:cubicBezTo>
                        <a:cubicBezTo>
                          <a:pt x="713" y="76"/>
                          <a:pt x="710" y="75"/>
                          <a:pt x="710" y="77"/>
                        </a:cubicBezTo>
                        <a:cubicBezTo>
                          <a:pt x="709" y="79"/>
                          <a:pt x="708" y="79"/>
                          <a:pt x="710" y="80"/>
                        </a:cubicBezTo>
                        <a:cubicBezTo>
                          <a:pt x="712" y="82"/>
                          <a:pt x="714" y="86"/>
                          <a:pt x="709" y="87"/>
                        </a:cubicBezTo>
                        <a:cubicBezTo>
                          <a:pt x="708" y="88"/>
                          <a:pt x="705" y="88"/>
                          <a:pt x="704" y="86"/>
                        </a:cubicBezTo>
                        <a:cubicBezTo>
                          <a:pt x="703" y="85"/>
                          <a:pt x="703" y="84"/>
                          <a:pt x="700" y="84"/>
                        </a:cubicBezTo>
                        <a:cubicBezTo>
                          <a:pt x="697" y="83"/>
                          <a:pt x="699" y="82"/>
                          <a:pt x="698" y="81"/>
                        </a:cubicBezTo>
                        <a:cubicBezTo>
                          <a:pt x="698" y="80"/>
                          <a:pt x="695" y="79"/>
                          <a:pt x="694" y="80"/>
                        </a:cubicBezTo>
                        <a:cubicBezTo>
                          <a:pt x="691" y="83"/>
                          <a:pt x="686" y="80"/>
                          <a:pt x="682" y="80"/>
                        </a:cubicBezTo>
                        <a:cubicBezTo>
                          <a:pt x="678" y="80"/>
                          <a:pt x="674" y="79"/>
                          <a:pt x="670" y="79"/>
                        </a:cubicBezTo>
                        <a:cubicBezTo>
                          <a:pt x="668" y="79"/>
                          <a:pt x="667" y="79"/>
                          <a:pt x="665" y="80"/>
                        </a:cubicBezTo>
                        <a:cubicBezTo>
                          <a:pt x="663" y="81"/>
                          <a:pt x="664" y="84"/>
                          <a:pt x="664" y="86"/>
                        </a:cubicBezTo>
                        <a:cubicBezTo>
                          <a:pt x="664" y="86"/>
                          <a:pt x="664" y="86"/>
                          <a:pt x="664" y="86"/>
                        </a:cubicBezTo>
                        <a:cubicBezTo>
                          <a:pt x="663" y="86"/>
                          <a:pt x="662" y="81"/>
                          <a:pt x="661" y="80"/>
                        </a:cubicBezTo>
                        <a:cubicBezTo>
                          <a:pt x="660" y="80"/>
                          <a:pt x="656" y="80"/>
                          <a:pt x="655" y="78"/>
                        </a:cubicBezTo>
                        <a:cubicBezTo>
                          <a:pt x="655" y="75"/>
                          <a:pt x="659" y="74"/>
                          <a:pt x="655" y="71"/>
                        </a:cubicBezTo>
                        <a:cubicBezTo>
                          <a:pt x="653" y="70"/>
                          <a:pt x="651" y="69"/>
                          <a:pt x="648" y="68"/>
                        </a:cubicBezTo>
                        <a:cubicBezTo>
                          <a:pt x="642" y="66"/>
                          <a:pt x="635" y="68"/>
                          <a:pt x="629" y="69"/>
                        </a:cubicBezTo>
                        <a:cubicBezTo>
                          <a:pt x="626" y="69"/>
                          <a:pt x="623" y="69"/>
                          <a:pt x="619" y="69"/>
                        </a:cubicBezTo>
                        <a:cubicBezTo>
                          <a:pt x="618" y="69"/>
                          <a:pt x="618" y="69"/>
                          <a:pt x="617" y="69"/>
                        </a:cubicBezTo>
                        <a:cubicBezTo>
                          <a:pt x="615" y="68"/>
                          <a:pt x="617" y="68"/>
                          <a:pt x="618" y="67"/>
                        </a:cubicBezTo>
                        <a:cubicBezTo>
                          <a:pt x="618" y="66"/>
                          <a:pt x="613" y="65"/>
                          <a:pt x="613" y="65"/>
                        </a:cubicBezTo>
                        <a:cubicBezTo>
                          <a:pt x="612" y="64"/>
                          <a:pt x="608" y="65"/>
                          <a:pt x="607" y="65"/>
                        </a:cubicBezTo>
                        <a:cubicBezTo>
                          <a:pt x="607" y="65"/>
                          <a:pt x="611" y="64"/>
                          <a:pt x="610" y="63"/>
                        </a:cubicBezTo>
                        <a:cubicBezTo>
                          <a:pt x="609" y="63"/>
                          <a:pt x="608" y="64"/>
                          <a:pt x="607" y="64"/>
                        </a:cubicBezTo>
                        <a:cubicBezTo>
                          <a:pt x="606" y="63"/>
                          <a:pt x="604" y="62"/>
                          <a:pt x="604" y="62"/>
                        </a:cubicBezTo>
                        <a:cubicBezTo>
                          <a:pt x="603" y="62"/>
                          <a:pt x="600" y="60"/>
                          <a:pt x="602" y="60"/>
                        </a:cubicBezTo>
                        <a:cubicBezTo>
                          <a:pt x="603" y="60"/>
                          <a:pt x="605" y="60"/>
                          <a:pt x="606" y="60"/>
                        </a:cubicBezTo>
                        <a:cubicBezTo>
                          <a:pt x="609" y="60"/>
                          <a:pt x="605" y="57"/>
                          <a:pt x="604" y="57"/>
                        </a:cubicBezTo>
                        <a:cubicBezTo>
                          <a:pt x="602" y="55"/>
                          <a:pt x="597" y="56"/>
                          <a:pt x="594" y="55"/>
                        </a:cubicBezTo>
                        <a:cubicBezTo>
                          <a:pt x="592" y="55"/>
                          <a:pt x="591" y="57"/>
                          <a:pt x="589" y="59"/>
                        </a:cubicBezTo>
                        <a:cubicBezTo>
                          <a:pt x="589" y="59"/>
                          <a:pt x="582" y="63"/>
                          <a:pt x="582" y="60"/>
                        </a:cubicBezTo>
                        <a:cubicBezTo>
                          <a:pt x="583" y="58"/>
                          <a:pt x="584" y="60"/>
                          <a:pt x="586" y="59"/>
                        </a:cubicBezTo>
                        <a:cubicBezTo>
                          <a:pt x="586" y="59"/>
                          <a:pt x="585" y="56"/>
                          <a:pt x="584" y="56"/>
                        </a:cubicBezTo>
                        <a:cubicBezTo>
                          <a:pt x="584" y="56"/>
                          <a:pt x="578" y="56"/>
                          <a:pt x="578" y="56"/>
                        </a:cubicBezTo>
                        <a:cubicBezTo>
                          <a:pt x="579" y="55"/>
                          <a:pt x="581" y="54"/>
                          <a:pt x="583" y="54"/>
                        </a:cubicBezTo>
                        <a:cubicBezTo>
                          <a:pt x="584" y="55"/>
                          <a:pt x="591" y="55"/>
                          <a:pt x="591" y="55"/>
                        </a:cubicBezTo>
                        <a:cubicBezTo>
                          <a:pt x="591" y="54"/>
                          <a:pt x="585" y="54"/>
                          <a:pt x="584" y="53"/>
                        </a:cubicBezTo>
                        <a:cubicBezTo>
                          <a:pt x="582" y="53"/>
                          <a:pt x="580" y="53"/>
                          <a:pt x="578" y="53"/>
                        </a:cubicBezTo>
                        <a:cubicBezTo>
                          <a:pt x="574" y="52"/>
                          <a:pt x="570" y="52"/>
                          <a:pt x="566" y="51"/>
                        </a:cubicBezTo>
                        <a:cubicBezTo>
                          <a:pt x="565" y="51"/>
                          <a:pt x="561" y="50"/>
                          <a:pt x="561" y="50"/>
                        </a:cubicBezTo>
                        <a:cubicBezTo>
                          <a:pt x="561" y="51"/>
                          <a:pt x="562" y="52"/>
                          <a:pt x="561" y="52"/>
                        </a:cubicBezTo>
                        <a:cubicBezTo>
                          <a:pt x="560" y="53"/>
                          <a:pt x="559" y="53"/>
                          <a:pt x="558" y="53"/>
                        </a:cubicBezTo>
                        <a:cubicBezTo>
                          <a:pt x="557" y="53"/>
                          <a:pt x="552" y="54"/>
                          <a:pt x="553" y="56"/>
                        </a:cubicBezTo>
                        <a:cubicBezTo>
                          <a:pt x="554" y="58"/>
                          <a:pt x="556" y="55"/>
                          <a:pt x="557" y="56"/>
                        </a:cubicBezTo>
                        <a:cubicBezTo>
                          <a:pt x="557" y="56"/>
                          <a:pt x="554" y="57"/>
                          <a:pt x="555" y="59"/>
                        </a:cubicBezTo>
                        <a:cubicBezTo>
                          <a:pt x="556" y="59"/>
                          <a:pt x="555" y="60"/>
                          <a:pt x="555" y="61"/>
                        </a:cubicBezTo>
                        <a:cubicBezTo>
                          <a:pt x="556" y="61"/>
                          <a:pt x="557" y="62"/>
                          <a:pt x="557" y="63"/>
                        </a:cubicBezTo>
                        <a:cubicBezTo>
                          <a:pt x="557" y="63"/>
                          <a:pt x="553" y="63"/>
                          <a:pt x="552" y="63"/>
                        </a:cubicBezTo>
                        <a:cubicBezTo>
                          <a:pt x="550" y="63"/>
                          <a:pt x="552" y="62"/>
                          <a:pt x="552" y="62"/>
                        </a:cubicBezTo>
                        <a:cubicBezTo>
                          <a:pt x="551" y="61"/>
                          <a:pt x="548" y="62"/>
                          <a:pt x="548" y="62"/>
                        </a:cubicBezTo>
                        <a:cubicBezTo>
                          <a:pt x="546" y="63"/>
                          <a:pt x="544" y="62"/>
                          <a:pt x="543" y="62"/>
                        </a:cubicBezTo>
                        <a:cubicBezTo>
                          <a:pt x="542" y="62"/>
                          <a:pt x="546" y="63"/>
                          <a:pt x="546" y="63"/>
                        </a:cubicBezTo>
                        <a:cubicBezTo>
                          <a:pt x="549" y="64"/>
                          <a:pt x="546" y="66"/>
                          <a:pt x="545" y="65"/>
                        </a:cubicBezTo>
                        <a:cubicBezTo>
                          <a:pt x="544" y="65"/>
                          <a:pt x="544" y="64"/>
                          <a:pt x="544" y="63"/>
                        </a:cubicBezTo>
                        <a:cubicBezTo>
                          <a:pt x="543" y="63"/>
                          <a:pt x="542" y="63"/>
                          <a:pt x="541" y="63"/>
                        </a:cubicBezTo>
                        <a:cubicBezTo>
                          <a:pt x="539" y="62"/>
                          <a:pt x="537" y="61"/>
                          <a:pt x="534" y="62"/>
                        </a:cubicBezTo>
                        <a:cubicBezTo>
                          <a:pt x="531" y="62"/>
                          <a:pt x="529" y="65"/>
                          <a:pt x="526" y="63"/>
                        </a:cubicBezTo>
                        <a:cubicBezTo>
                          <a:pt x="524" y="62"/>
                          <a:pt x="522" y="61"/>
                          <a:pt x="521" y="59"/>
                        </a:cubicBezTo>
                        <a:cubicBezTo>
                          <a:pt x="520" y="58"/>
                          <a:pt x="518" y="62"/>
                          <a:pt x="517" y="62"/>
                        </a:cubicBezTo>
                        <a:cubicBezTo>
                          <a:pt x="516" y="64"/>
                          <a:pt x="515" y="70"/>
                          <a:pt x="512" y="69"/>
                        </a:cubicBezTo>
                        <a:cubicBezTo>
                          <a:pt x="510" y="68"/>
                          <a:pt x="508" y="68"/>
                          <a:pt x="506" y="66"/>
                        </a:cubicBezTo>
                        <a:cubicBezTo>
                          <a:pt x="505" y="65"/>
                          <a:pt x="503" y="63"/>
                          <a:pt x="502" y="62"/>
                        </a:cubicBezTo>
                        <a:cubicBezTo>
                          <a:pt x="501" y="60"/>
                          <a:pt x="499" y="59"/>
                          <a:pt x="498" y="58"/>
                        </a:cubicBezTo>
                        <a:cubicBezTo>
                          <a:pt x="496" y="56"/>
                          <a:pt x="500" y="57"/>
                          <a:pt x="501" y="57"/>
                        </a:cubicBezTo>
                        <a:cubicBezTo>
                          <a:pt x="502" y="57"/>
                          <a:pt x="504" y="56"/>
                          <a:pt x="504" y="55"/>
                        </a:cubicBezTo>
                        <a:cubicBezTo>
                          <a:pt x="504" y="55"/>
                          <a:pt x="499" y="52"/>
                          <a:pt x="499" y="52"/>
                        </a:cubicBezTo>
                        <a:cubicBezTo>
                          <a:pt x="499" y="52"/>
                          <a:pt x="502" y="52"/>
                          <a:pt x="502" y="51"/>
                        </a:cubicBezTo>
                        <a:cubicBezTo>
                          <a:pt x="501" y="50"/>
                          <a:pt x="499" y="50"/>
                          <a:pt x="499" y="50"/>
                        </a:cubicBezTo>
                        <a:cubicBezTo>
                          <a:pt x="499" y="48"/>
                          <a:pt x="504" y="47"/>
                          <a:pt x="499" y="46"/>
                        </a:cubicBezTo>
                        <a:cubicBezTo>
                          <a:pt x="498" y="46"/>
                          <a:pt x="497" y="44"/>
                          <a:pt x="495" y="44"/>
                        </a:cubicBezTo>
                        <a:cubicBezTo>
                          <a:pt x="494" y="44"/>
                          <a:pt x="492" y="43"/>
                          <a:pt x="491" y="44"/>
                        </a:cubicBezTo>
                        <a:cubicBezTo>
                          <a:pt x="490" y="44"/>
                          <a:pt x="490" y="45"/>
                          <a:pt x="489" y="45"/>
                        </a:cubicBezTo>
                        <a:cubicBezTo>
                          <a:pt x="488" y="44"/>
                          <a:pt x="488" y="44"/>
                          <a:pt x="487" y="44"/>
                        </a:cubicBezTo>
                        <a:cubicBezTo>
                          <a:pt x="486" y="44"/>
                          <a:pt x="484" y="44"/>
                          <a:pt x="483" y="43"/>
                        </a:cubicBezTo>
                        <a:cubicBezTo>
                          <a:pt x="482" y="43"/>
                          <a:pt x="481" y="43"/>
                          <a:pt x="480" y="41"/>
                        </a:cubicBezTo>
                        <a:cubicBezTo>
                          <a:pt x="479" y="41"/>
                          <a:pt x="480" y="40"/>
                          <a:pt x="478" y="41"/>
                        </a:cubicBezTo>
                        <a:cubicBezTo>
                          <a:pt x="478" y="41"/>
                          <a:pt x="477" y="42"/>
                          <a:pt x="476" y="42"/>
                        </a:cubicBezTo>
                        <a:cubicBezTo>
                          <a:pt x="475" y="42"/>
                          <a:pt x="475" y="41"/>
                          <a:pt x="474" y="42"/>
                        </a:cubicBezTo>
                        <a:cubicBezTo>
                          <a:pt x="474" y="43"/>
                          <a:pt x="473" y="44"/>
                          <a:pt x="473" y="45"/>
                        </a:cubicBezTo>
                        <a:cubicBezTo>
                          <a:pt x="473" y="46"/>
                          <a:pt x="475" y="46"/>
                          <a:pt x="474" y="47"/>
                        </a:cubicBezTo>
                        <a:cubicBezTo>
                          <a:pt x="473" y="48"/>
                          <a:pt x="474" y="48"/>
                          <a:pt x="473" y="48"/>
                        </a:cubicBezTo>
                        <a:cubicBezTo>
                          <a:pt x="472" y="48"/>
                          <a:pt x="470" y="48"/>
                          <a:pt x="469" y="49"/>
                        </a:cubicBezTo>
                        <a:cubicBezTo>
                          <a:pt x="470" y="48"/>
                          <a:pt x="473" y="50"/>
                          <a:pt x="473" y="50"/>
                        </a:cubicBezTo>
                        <a:cubicBezTo>
                          <a:pt x="472" y="51"/>
                          <a:pt x="469" y="49"/>
                          <a:pt x="467" y="49"/>
                        </a:cubicBezTo>
                        <a:cubicBezTo>
                          <a:pt x="465" y="49"/>
                          <a:pt x="462" y="49"/>
                          <a:pt x="459" y="49"/>
                        </a:cubicBezTo>
                        <a:cubicBezTo>
                          <a:pt x="458" y="49"/>
                          <a:pt x="458" y="48"/>
                          <a:pt x="457" y="48"/>
                        </a:cubicBezTo>
                        <a:cubicBezTo>
                          <a:pt x="456" y="47"/>
                          <a:pt x="453" y="48"/>
                          <a:pt x="452" y="48"/>
                        </a:cubicBezTo>
                        <a:cubicBezTo>
                          <a:pt x="451" y="47"/>
                          <a:pt x="449" y="47"/>
                          <a:pt x="448" y="46"/>
                        </a:cubicBezTo>
                        <a:cubicBezTo>
                          <a:pt x="448" y="45"/>
                          <a:pt x="450" y="45"/>
                          <a:pt x="450" y="44"/>
                        </a:cubicBezTo>
                        <a:cubicBezTo>
                          <a:pt x="451" y="43"/>
                          <a:pt x="442" y="43"/>
                          <a:pt x="441" y="43"/>
                        </a:cubicBezTo>
                        <a:cubicBezTo>
                          <a:pt x="436" y="42"/>
                          <a:pt x="432" y="43"/>
                          <a:pt x="427" y="43"/>
                        </a:cubicBezTo>
                        <a:cubicBezTo>
                          <a:pt x="424" y="43"/>
                          <a:pt x="425" y="43"/>
                          <a:pt x="426" y="45"/>
                        </a:cubicBezTo>
                        <a:cubicBezTo>
                          <a:pt x="426" y="46"/>
                          <a:pt x="424" y="45"/>
                          <a:pt x="424" y="45"/>
                        </a:cubicBezTo>
                        <a:cubicBezTo>
                          <a:pt x="422" y="45"/>
                          <a:pt x="423" y="44"/>
                          <a:pt x="423" y="43"/>
                        </a:cubicBezTo>
                        <a:cubicBezTo>
                          <a:pt x="423" y="41"/>
                          <a:pt x="422" y="38"/>
                          <a:pt x="420" y="40"/>
                        </a:cubicBezTo>
                        <a:cubicBezTo>
                          <a:pt x="420" y="42"/>
                          <a:pt x="416" y="42"/>
                          <a:pt x="414" y="41"/>
                        </a:cubicBezTo>
                        <a:cubicBezTo>
                          <a:pt x="413" y="40"/>
                          <a:pt x="415" y="38"/>
                          <a:pt x="411" y="39"/>
                        </a:cubicBezTo>
                        <a:cubicBezTo>
                          <a:pt x="410" y="39"/>
                          <a:pt x="409" y="39"/>
                          <a:pt x="408" y="39"/>
                        </a:cubicBezTo>
                        <a:cubicBezTo>
                          <a:pt x="407" y="38"/>
                          <a:pt x="406" y="39"/>
                          <a:pt x="404" y="40"/>
                        </a:cubicBezTo>
                        <a:cubicBezTo>
                          <a:pt x="402" y="42"/>
                          <a:pt x="407" y="41"/>
                          <a:pt x="407" y="42"/>
                        </a:cubicBezTo>
                        <a:cubicBezTo>
                          <a:pt x="407" y="44"/>
                          <a:pt x="403" y="43"/>
                          <a:pt x="402" y="44"/>
                        </a:cubicBezTo>
                        <a:cubicBezTo>
                          <a:pt x="401" y="45"/>
                          <a:pt x="399" y="45"/>
                          <a:pt x="397" y="46"/>
                        </a:cubicBezTo>
                        <a:cubicBezTo>
                          <a:pt x="395" y="47"/>
                          <a:pt x="393" y="47"/>
                          <a:pt x="390" y="47"/>
                        </a:cubicBezTo>
                        <a:cubicBezTo>
                          <a:pt x="388" y="47"/>
                          <a:pt x="388" y="47"/>
                          <a:pt x="387" y="49"/>
                        </a:cubicBezTo>
                        <a:cubicBezTo>
                          <a:pt x="386" y="50"/>
                          <a:pt x="382" y="51"/>
                          <a:pt x="381" y="51"/>
                        </a:cubicBezTo>
                        <a:cubicBezTo>
                          <a:pt x="381" y="50"/>
                          <a:pt x="383" y="50"/>
                          <a:pt x="383" y="50"/>
                        </a:cubicBezTo>
                        <a:cubicBezTo>
                          <a:pt x="385" y="49"/>
                          <a:pt x="385" y="47"/>
                          <a:pt x="386" y="46"/>
                        </a:cubicBezTo>
                        <a:cubicBezTo>
                          <a:pt x="387" y="44"/>
                          <a:pt x="388" y="46"/>
                          <a:pt x="389" y="45"/>
                        </a:cubicBezTo>
                        <a:cubicBezTo>
                          <a:pt x="390" y="45"/>
                          <a:pt x="390" y="44"/>
                          <a:pt x="391" y="44"/>
                        </a:cubicBezTo>
                        <a:cubicBezTo>
                          <a:pt x="394" y="42"/>
                          <a:pt x="398" y="41"/>
                          <a:pt x="401" y="39"/>
                        </a:cubicBezTo>
                        <a:cubicBezTo>
                          <a:pt x="403" y="38"/>
                          <a:pt x="405" y="37"/>
                          <a:pt x="407" y="36"/>
                        </a:cubicBezTo>
                        <a:cubicBezTo>
                          <a:pt x="411" y="33"/>
                          <a:pt x="416" y="31"/>
                          <a:pt x="420" y="29"/>
                        </a:cubicBezTo>
                        <a:cubicBezTo>
                          <a:pt x="423" y="28"/>
                          <a:pt x="426" y="26"/>
                          <a:pt x="423" y="23"/>
                        </a:cubicBezTo>
                        <a:cubicBezTo>
                          <a:pt x="422" y="22"/>
                          <a:pt x="422" y="24"/>
                          <a:pt x="421" y="23"/>
                        </a:cubicBezTo>
                        <a:cubicBezTo>
                          <a:pt x="420" y="22"/>
                          <a:pt x="419" y="22"/>
                          <a:pt x="418" y="21"/>
                        </a:cubicBezTo>
                        <a:cubicBezTo>
                          <a:pt x="418" y="20"/>
                          <a:pt x="423" y="22"/>
                          <a:pt x="423" y="22"/>
                        </a:cubicBezTo>
                        <a:cubicBezTo>
                          <a:pt x="424" y="22"/>
                          <a:pt x="427" y="22"/>
                          <a:pt x="425" y="20"/>
                        </a:cubicBezTo>
                        <a:cubicBezTo>
                          <a:pt x="424" y="19"/>
                          <a:pt x="424" y="18"/>
                          <a:pt x="423" y="17"/>
                        </a:cubicBezTo>
                        <a:cubicBezTo>
                          <a:pt x="422" y="15"/>
                          <a:pt x="421" y="19"/>
                          <a:pt x="420" y="19"/>
                        </a:cubicBezTo>
                        <a:cubicBezTo>
                          <a:pt x="420" y="18"/>
                          <a:pt x="420" y="17"/>
                          <a:pt x="420" y="17"/>
                        </a:cubicBezTo>
                        <a:cubicBezTo>
                          <a:pt x="420" y="16"/>
                          <a:pt x="420" y="16"/>
                          <a:pt x="419" y="15"/>
                        </a:cubicBezTo>
                        <a:cubicBezTo>
                          <a:pt x="419" y="14"/>
                          <a:pt x="417" y="13"/>
                          <a:pt x="416" y="13"/>
                        </a:cubicBezTo>
                        <a:cubicBezTo>
                          <a:pt x="414" y="12"/>
                          <a:pt x="413" y="12"/>
                          <a:pt x="411" y="11"/>
                        </a:cubicBezTo>
                        <a:cubicBezTo>
                          <a:pt x="409" y="11"/>
                          <a:pt x="409" y="11"/>
                          <a:pt x="406" y="12"/>
                        </a:cubicBezTo>
                        <a:cubicBezTo>
                          <a:pt x="404" y="12"/>
                          <a:pt x="397" y="9"/>
                          <a:pt x="396" y="12"/>
                        </a:cubicBezTo>
                        <a:cubicBezTo>
                          <a:pt x="395" y="13"/>
                          <a:pt x="389" y="14"/>
                          <a:pt x="388" y="13"/>
                        </a:cubicBezTo>
                        <a:cubicBezTo>
                          <a:pt x="388" y="13"/>
                          <a:pt x="394" y="9"/>
                          <a:pt x="392" y="8"/>
                        </a:cubicBezTo>
                        <a:cubicBezTo>
                          <a:pt x="392" y="8"/>
                          <a:pt x="385" y="9"/>
                          <a:pt x="384" y="8"/>
                        </a:cubicBezTo>
                        <a:cubicBezTo>
                          <a:pt x="384" y="7"/>
                          <a:pt x="386" y="7"/>
                          <a:pt x="386" y="7"/>
                        </a:cubicBezTo>
                        <a:cubicBezTo>
                          <a:pt x="386" y="6"/>
                          <a:pt x="378" y="7"/>
                          <a:pt x="378" y="7"/>
                        </a:cubicBezTo>
                        <a:cubicBezTo>
                          <a:pt x="379" y="5"/>
                          <a:pt x="383" y="6"/>
                          <a:pt x="384" y="5"/>
                        </a:cubicBezTo>
                        <a:cubicBezTo>
                          <a:pt x="385" y="4"/>
                          <a:pt x="387" y="5"/>
                          <a:pt x="386" y="4"/>
                        </a:cubicBezTo>
                        <a:cubicBezTo>
                          <a:pt x="386" y="3"/>
                          <a:pt x="386" y="2"/>
                          <a:pt x="385" y="2"/>
                        </a:cubicBezTo>
                        <a:cubicBezTo>
                          <a:pt x="382" y="2"/>
                          <a:pt x="381" y="1"/>
                          <a:pt x="378" y="1"/>
                        </a:cubicBezTo>
                        <a:cubicBezTo>
                          <a:pt x="376" y="0"/>
                          <a:pt x="374" y="1"/>
                          <a:pt x="372" y="2"/>
                        </a:cubicBezTo>
                        <a:cubicBezTo>
                          <a:pt x="368" y="3"/>
                          <a:pt x="364" y="6"/>
                          <a:pt x="362" y="8"/>
                        </a:cubicBezTo>
                        <a:cubicBezTo>
                          <a:pt x="361" y="9"/>
                          <a:pt x="361" y="9"/>
                          <a:pt x="362" y="10"/>
                        </a:cubicBezTo>
                        <a:cubicBezTo>
                          <a:pt x="363" y="10"/>
                          <a:pt x="362" y="11"/>
                          <a:pt x="362" y="12"/>
                        </a:cubicBezTo>
                        <a:cubicBezTo>
                          <a:pt x="362" y="14"/>
                          <a:pt x="366" y="13"/>
                          <a:pt x="366" y="14"/>
                        </a:cubicBezTo>
                        <a:cubicBezTo>
                          <a:pt x="366" y="13"/>
                          <a:pt x="361" y="14"/>
                          <a:pt x="360" y="14"/>
                        </a:cubicBezTo>
                        <a:cubicBezTo>
                          <a:pt x="359" y="14"/>
                          <a:pt x="353" y="13"/>
                          <a:pt x="352" y="14"/>
                        </a:cubicBezTo>
                        <a:cubicBezTo>
                          <a:pt x="352" y="13"/>
                          <a:pt x="355" y="17"/>
                          <a:pt x="355" y="17"/>
                        </a:cubicBezTo>
                        <a:cubicBezTo>
                          <a:pt x="356" y="18"/>
                          <a:pt x="351" y="16"/>
                          <a:pt x="350" y="16"/>
                        </a:cubicBezTo>
                        <a:cubicBezTo>
                          <a:pt x="349" y="16"/>
                          <a:pt x="347" y="17"/>
                          <a:pt x="345" y="18"/>
                        </a:cubicBezTo>
                        <a:cubicBezTo>
                          <a:pt x="345" y="18"/>
                          <a:pt x="345" y="18"/>
                          <a:pt x="344" y="18"/>
                        </a:cubicBezTo>
                        <a:cubicBezTo>
                          <a:pt x="342" y="18"/>
                          <a:pt x="344" y="18"/>
                          <a:pt x="343" y="17"/>
                        </a:cubicBezTo>
                        <a:cubicBezTo>
                          <a:pt x="343" y="18"/>
                          <a:pt x="338" y="20"/>
                          <a:pt x="338" y="20"/>
                        </a:cubicBezTo>
                        <a:cubicBezTo>
                          <a:pt x="338" y="19"/>
                          <a:pt x="340" y="18"/>
                          <a:pt x="340" y="18"/>
                        </a:cubicBezTo>
                        <a:cubicBezTo>
                          <a:pt x="340" y="17"/>
                          <a:pt x="335" y="18"/>
                          <a:pt x="334" y="17"/>
                        </a:cubicBezTo>
                        <a:cubicBezTo>
                          <a:pt x="334" y="17"/>
                          <a:pt x="336" y="16"/>
                          <a:pt x="336" y="16"/>
                        </a:cubicBezTo>
                        <a:cubicBezTo>
                          <a:pt x="335" y="17"/>
                          <a:pt x="330" y="18"/>
                          <a:pt x="328" y="18"/>
                        </a:cubicBezTo>
                        <a:cubicBezTo>
                          <a:pt x="323" y="19"/>
                          <a:pt x="329" y="19"/>
                          <a:pt x="330" y="20"/>
                        </a:cubicBezTo>
                        <a:cubicBezTo>
                          <a:pt x="329" y="19"/>
                          <a:pt x="324" y="21"/>
                          <a:pt x="323" y="21"/>
                        </a:cubicBezTo>
                        <a:cubicBezTo>
                          <a:pt x="322" y="21"/>
                          <a:pt x="321" y="21"/>
                          <a:pt x="320" y="22"/>
                        </a:cubicBezTo>
                        <a:cubicBezTo>
                          <a:pt x="319" y="23"/>
                          <a:pt x="317" y="22"/>
                          <a:pt x="315" y="22"/>
                        </a:cubicBezTo>
                        <a:cubicBezTo>
                          <a:pt x="314" y="22"/>
                          <a:pt x="313" y="24"/>
                          <a:pt x="311" y="24"/>
                        </a:cubicBezTo>
                        <a:cubicBezTo>
                          <a:pt x="309" y="25"/>
                          <a:pt x="308" y="24"/>
                          <a:pt x="307" y="25"/>
                        </a:cubicBezTo>
                        <a:cubicBezTo>
                          <a:pt x="306" y="26"/>
                          <a:pt x="305" y="27"/>
                          <a:pt x="304" y="27"/>
                        </a:cubicBezTo>
                        <a:cubicBezTo>
                          <a:pt x="302" y="27"/>
                          <a:pt x="300" y="27"/>
                          <a:pt x="299" y="27"/>
                        </a:cubicBezTo>
                        <a:cubicBezTo>
                          <a:pt x="299" y="27"/>
                          <a:pt x="302" y="29"/>
                          <a:pt x="302" y="29"/>
                        </a:cubicBezTo>
                        <a:cubicBezTo>
                          <a:pt x="301" y="30"/>
                          <a:pt x="295" y="30"/>
                          <a:pt x="295" y="30"/>
                        </a:cubicBezTo>
                        <a:cubicBezTo>
                          <a:pt x="295" y="30"/>
                          <a:pt x="299" y="30"/>
                          <a:pt x="299" y="30"/>
                        </a:cubicBezTo>
                        <a:cubicBezTo>
                          <a:pt x="299" y="30"/>
                          <a:pt x="297" y="30"/>
                          <a:pt x="296" y="30"/>
                        </a:cubicBezTo>
                        <a:cubicBezTo>
                          <a:pt x="297" y="30"/>
                          <a:pt x="299" y="31"/>
                          <a:pt x="299" y="31"/>
                        </a:cubicBezTo>
                        <a:cubicBezTo>
                          <a:pt x="298" y="31"/>
                          <a:pt x="298" y="31"/>
                          <a:pt x="297" y="31"/>
                        </a:cubicBezTo>
                        <a:cubicBezTo>
                          <a:pt x="298" y="31"/>
                          <a:pt x="297" y="32"/>
                          <a:pt x="297" y="32"/>
                        </a:cubicBezTo>
                        <a:cubicBezTo>
                          <a:pt x="297" y="33"/>
                          <a:pt x="294" y="32"/>
                          <a:pt x="294" y="32"/>
                        </a:cubicBezTo>
                        <a:cubicBezTo>
                          <a:pt x="294" y="33"/>
                          <a:pt x="296" y="33"/>
                          <a:pt x="296" y="34"/>
                        </a:cubicBezTo>
                        <a:cubicBezTo>
                          <a:pt x="297" y="34"/>
                          <a:pt x="295" y="34"/>
                          <a:pt x="295" y="34"/>
                        </a:cubicBezTo>
                        <a:cubicBezTo>
                          <a:pt x="295" y="36"/>
                          <a:pt x="299" y="34"/>
                          <a:pt x="298" y="36"/>
                        </a:cubicBezTo>
                        <a:cubicBezTo>
                          <a:pt x="296" y="38"/>
                          <a:pt x="301" y="39"/>
                          <a:pt x="298" y="40"/>
                        </a:cubicBezTo>
                        <a:cubicBezTo>
                          <a:pt x="296" y="40"/>
                          <a:pt x="294" y="40"/>
                          <a:pt x="292" y="40"/>
                        </a:cubicBezTo>
                        <a:cubicBezTo>
                          <a:pt x="291" y="41"/>
                          <a:pt x="291" y="42"/>
                          <a:pt x="289" y="41"/>
                        </a:cubicBezTo>
                        <a:cubicBezTo>
                          <a:pt x="288" y="41"/>
                          <a:pt x="287" y="41"/>
                          <a:pt x="286" y="41"/>
                        </a:cubicBezTo>
                        <a:cubicBezTo>
                          <a:pt x="282" y="42"/>
                          <a:pt x="278" y="42"/>
                          <a:pt x="274" y="42"/>
                        </a:cubicBezTo>
                        <a:cubicBezTo>
                          <a:pt x="272" y="42"/>
                          <a:pt x="270" y="42"/>
                          <a:pt x="269" y="43"/>
                        </a:cubicBezTo>
                        <a:cubicBezTo>
                          <a:pt x="268" y="44"/>
                          <a:pt x="267" y="45"/>
                          <a:pt x="267" y="46"/>
                        </a:cubicBezTo>
                        <a:cubicBezTo>
                          <a:pt x="267" y="47"/>
                          <a:pt x="269" y="48"/>
                          <a:pt x="269" y="49"/>
                        </a:cubicBezTo>
                        <a:cubicBezTo>
                          <a:pt x="268" y="51"/>
                          <a:pt x="268" y="52"/>
                          <a:pt x="269" y="53"/>
                        </a:cubicBezTo>
                        <a:cubicBezTo>
                          <a:pt x="271" y="55"/>
                          <a:pt x="274" y="54"/>
                          <a:pt x="276" y="56"/>
                        </a:cubicBezTo>
                        <a:cubicBezTo>
                          <a:pt x="276" y="56"/>
                          <a:pt x="278" y="60"/>
                          <a:pt x="278" y="60"/>
                        </a:cubicBezTo>
                        <a:cubicBezTo>
                          <a:pt x="274" y="60"/>
                          <a:pt x="273" y="60"/>
                          <a:pt x="270" y="58"/>
                        </a:cubicBezTo>
                        <a:cubicBezTo>
                          <a:pt x="267" y="56"/>
                          <a:pt x="262" y="54"/>
                          <a:pt x="258" y="54"/>
                        </a:cubicBezTo>
                        <a:cubicBezTo>
                          <a:pt x="256" y="54"/>
                          <a:pt x="257" y="53"/>
                          <a:pt x="255" y="52"/>
                        </a:cubicBezTo>
                        <a:cubicBezTo>
                          <a:pt x="254" y="52"/>
                          <a:pt x="250" y="52"/>
                          <a:pt x="250" y="54"/>
                        </a:cubicBezTo>
                        <a:cubicBezTo>
                          <a:pt x="250" y="55"/>
                          <a:pt x="254" y="55"/>
                          <a:pt x="254" y="55"/>
                        </a:cubicBezTo>
                        <a:cubicBezTo>
                          <a:pt x="254" y="55"/>
                          <a:pt x="251" y="56"/>
                          <a:pt x="252" y="56"/>
                        </a:cubicBezTo>
                        <a:cubicBezTo>
                          <a:pt x="254" y="57"/>
                          <a:pt x="255" y="56"/>
                          <a:pt x="256" y="58"/>
                        </a:cubicBezTo>
                        <a:cubicBezTo>
                          <a:pt x="256" y="60"/>
                          <a:pt x="253" y="59"/>
                          <a:pt x="252" y="59"/>
                        </a:cubicBezTo>
                        <a:cubicBezTo>
                          <a:pt x="250" y="58"/>
                          <a:pt x="249" y="57"/>
                          <a:pt x="247" y="58"/>
                        </a:cubicBezTo>
                        <a:cubicBezTo>
                          <a:pt x="245" y="58"/>
                          <a:pt x="246" y="61"/>
                          <a:pt x="247" y="62"/>
                        </a:cubicBezTo>
                        <a:cubicBezTo>
                          <a:pt x="248" y="63"/>
                          <a:pt x="250" y="63"/>
                          <a:pt x="251" y="63"/>
                        </a:cubicBezTo>
                        <a:cubicBezTo>
                          <a:pt x="253" y="64"/>
                          <a:pt x="255" y="64"/>
                          <a:pt x="256" y="65"/>
                        </a:cubicBezTo>
                        <a:cubicBezTo>
                          <a:pt x="257" y="66"/>
                          <a:pt x="257" y="67"/>
                          <a:pt x="257" y="67"/>
                        </a:cubicBezTo>
                        <a:cubicBezTo>
                          <a:pt x="258" y="67"/>
                          <a:pt x="259" y="67"/>
                          <a:pt x="260" y="67"/>
                        </a:cubicBezTo>
                        <a:cubicBezTo>
                          <a:pt x="260" y="67"/>
                          <a:pt x="257" y="68"/>
                          <a:pt x="257" y="68"/>
                        </a:cubicBezTo>
                        <a:cubicBezTo>
                          <a:pt x="255" y="68"/>
                          <a:pt x="255" y="67"/>
                          <a:pt x="254" y="66"/>
                        </a:cubicBezTo>
                        <a:cubicBezTo>
                          <a:pt x="252" y="65"/>
                          <a:pt x="249" y="65"/>
                          <a:pt x="246" y="65"/>
                        </a:cubicBezTo>
                        <a:cubicBezTo>
                          <a:pt x="245" y="65"/>
                          <a:pt x="240" y="64"/>
                          <a:pt x="242" y="62"/>
                        </a:cubicBezTo>
                        <a:cubicBezTo>
                          <a:pt x="243" y="62"/>
                          <a:pt x="242" y="61"/>
                          <a:pt x="242" y="60"/>
                        </a:cubicBezTo>
                        <a:cubicBezTo>
                          <a:pt x="241" y="59"/>
                          <a:pt x="242" y="58"/>
                          <a:pt x="242" y="57"/>
                        </a:cubicBezTo>
                        <a:cubicBezTo>
                          <a:pt x="243" y="55"/>
                          <a:pt x="244" y="51"/>
                          <a:pt x="242" y="50"/>
                        </a:cubicBezTo>
                        <a:cubicBezTo>
                          <a:pt x="238" y="49"/>
                          <a:pt x="241" y="54"/>
                          <a:pt x="240" y="56"/>
                        </a:cubicBezTo>
                        <a:cubicBezTo>
                          <a:pt x="238" y="58"/>
                          <a:pt x="235" y="59"/>
                          <a:pt x="233" y="61"/>
                        </a:cubicBezTo>
                        <a:cubicBezTo>
                          <a:pt x="230" y="64"/>
                          <a:pt x="231" y="63"/>
                          <a:pt x="233" y="65"/>
                        </a:cubicBezTo>
                        <a:cubicBezTo>
                          <a:pt x="234" y="66"/>
                          <a:pt x="237" y="69"/>
                          <a:pt x="237" y="71"/>
                        </a:cubicBezTo>
                        <a:cubicBezTo>
                          <a:pt x="237" y="71"/>
                          <a:pt x="236" y="73"/>
                          <a:pt x="235" y="73"/>
                        </a:cubicBezTo>
                        <a:cubicBezTo>
                          <a:pt x="234" y="75"/>
                          <a:pt x="233" y="77"/>
                          <a:pt x="233" y="79"/>
                        </a:cubicBezTo>
                        <a:cubicBezTo>
                          <a:pt x="233" y="79"/>
                          <a:pt x="234" y="84"/>
                          <a:pt x="235" y="84"/>
                        </a:cubicBezTo>
                        <a:cubicBezTo>
                          <a:pt x="237" y="84"/>
                          <a:pt x="239" y="84"/>
                          <a:pt x="241" y="83"/>
                        </a:cubicBezTo>
                        <a:cubicBezTo>
                          <a:pt x="243" y="82"/>
                          <a:pt x="246" y="83"/>
                          <a:pt x="248" y="84"/>
                        </a:cubicBezTo>
                        <a:cubicBezTo>
                          <a:pt x="251" y="84"/>
                          <a:pt x="253" y="86"/>
                          <a:pt x="254" y="89"/>
                        </a:cubicBezTo>
                        <a:cubicBezTo>
                          <a:pt x="255" y="91"/>
                          <a:pt x="251" y="94"/>
                          <a:pt x="253" y="95"/>
                        </a:cubicBezTo>
                        <a:cubicBezTo>
                          <a:pt x="253" y="95"/>
                          <a:pt x="259" y="97"/>
                          <a:pt x="259" y="97"/>
                        </a:cubicBezTo>
                        <a:cubicBezTo>
                          <a:pt x="259" y="98"/>
                          <a:pt x="252" y="96"/>
                          <a:pt x="251" y="96"/>
                        </a:cubicBezTo>
                        <a:cubicBezTo>
                          <a:pt x="251" y="96"/>
                          <a:pt x="250" y="93"/>
                          <a:pt x="250" y="93"/>
                        </a:cubicBezTo>
                        <a:cubicBezTo>
                          <a:pt x="251" y="91"/>
                          <a:pt x="252" y="90"/>
                          <a:pt x="250" y="89"/>
                        </a:cubicBezTo>
                        <a:cubicBezTo>
                          <a:pt x="248" y="88"/>
                          <a:pt x="249" y="86"/>
                          <a:pt x="247" y="85"/>
                        </a:cubicBezTo>
                        <a:cubicBezTo>
                          <a:pt x="245" y="85"/>
                          <a:pt x="243" y="86"/>
                          <a:pt x="241" y="86"/>
                        </a:cubicBezTo>
                        <a:cubicBezTo>
                          <a:pt x="241" y="86"/>
                          <a:pt x="237" y="87"/>
                          <a:pt x="237" y="88"/>
                        </a:cubicBezTo>
                        <a:cubicBezTo>
                          <a:pt x="238" y="88"/>
                          <a:pt x="239" y="88"/>
                          <a:pt x="238" y="88"/>
                        </a:cubicBezTo>
                        <a:cubicBezTo>
                          <a:pt x="238" y="89"/>
                          <a:pt x="236" y="90"/>
                          <a:pt x="237" y="91"/>
                        </a:cubicBezTo>
                        <a:cubicBezTo>
                          <a:pt x="241" y="93"/>
                          <a:pt x="238" y="96"/>
                          <a:pt x="236" y="98"/>
                        </a:cubicBezTo>
                        <a:cubicBezTo>
                          <a:pt x="235" y="99"/>
                          <a:pt x="234" y="101"/>
                          <a:pt x="234" y="102"/>
                        </a:cubicBezTo>
                        <a:cubicBezTo>
                          <a:pt x="233" y="103"/>
                          <a:pt x="231" y="104"/>
                          <a:pt x="229" y="104"/>
                        </a:cubicBezTo>
                        <a:cubicBezTo>
                          <a:pt x="228" y="105"/>
                          <a:pt x="227" y="105"/>
                          <a:pt x="227" y="107"/>
                        </a:cubicBezTo>
                        <a:cubicBezTo>
                          <a:pt x="226" y="109"/>
                          <a:pt x="224" y="108"/>
                          <a:pt x="223" y="108"/>
                        </a:cubicBezTo>
                        <a:cubicBezTo>
                          <a:pt x="220" y="107"/>
                          <a:pt x="218" y="108"/>
                          <a:pt x="216" y="107"/>
                        </a:cubicBezTo>
                        <a:cubicBezTo>
                          <a:pt x="215" y="107"/>
                          <a:pt x="214" y="106"/>
                          <a:pt x="213" y="106"/>
                        </a:cubicBezTo>
                        <a:cubicBezTo>
                          <a:pt x="211" y="106"/>
                          <a:pt x="211" y="105"/>
                          <a:pt x="210" y="104"/>
                        </a:cubicBezTo>
                        <a:cubicBezTo>
                          <a:pt x="210" y="104"/>
                          <a:pt x="212" y="103"/>
                          <a:pt x="212" y="104"/>
                        </a:cubicBezTo>
                        <a:cubicBezTo>
                          <a:pt x="213" y="106"/>
                          <a:pt x="215" y="106"/>
                          <a:pt x="215" y="105"/>
                        </a:cubicBezTo>
                        <a:cubicBezTo>
                          <a:pt x="216" y="104"/>
                          <a:pt x="221" y="107"/>
                          <a:pt x="223" y="105"/>
                        </a:cubicBezTo>
                        <a:cubicBezTo>
                          <a:pt x="223" y="104"/>
                          <a:pt x="221" y="103"/>
                          <a:pt x="223" y="103"/>
                        </a:cubicBezTo>
                        <a:cubicBezTo>
                          <a:pt x="224" y="102"/>
                          <a:pt x="226" y="101"/>
                          <a:pt x="227" y="100"/>
                        </a:cubicBezTo>
                        <a:cubicBezTo>
                          <a:pt x="228" y="98"/>
                          <a:pt x="227" y="98"/>
                          <a:pt x="230" y="97"/>
                        </a:cubicBezTo>
                        <a:cubicBezTo>
                          <a:pt x="233" y="95"/>
                          <a:pt x="229" y="93"/>
                          <a:pt x="231" y="91"/>
                        </a:cubicBezTo>
                        <a:cubicBezTo>
                          <a:pt x="233" y="90"/>
                          <a:pt x="233" y="89"/>
                          <a:pt x="231" y="88"/>
                        </a:cubicBezTo>
                        <a:cubicBezTo>
                          <a:pt x="230" y="88"/>
                          <a:pt x="229" y="87"/>
                          <a:pt x="228" y="86"/>
                        </a:cubicBezTo>
                        <a:cubicBezTo>
                          <a:pt x="227" y="84"/>
                          <a:pt x="228" y="81"/>
                          <a:pt x="228" y="79"/>
                        </a:cubicBezTo>
                        <a:cubicBezTo>
                          <a:pt x="228" y="77"/>
                          <a:pt x="227" y="75"/>
                          <a:pt x="228" y="73"/>
                        </a:cubicBezTo>
                        <a:cubicBezTo>
                          <a:pt x="228" y="71"/>
                          <a:pt x="230" y="71"/>
                          <a:pt x="230" y="69"/>
                        </a:cubicBezTo>
                        <a:cubicBezTo>
                          <a:pt x="229" y="67"/>
                          <a:pt x="227" y="66"/>
                          <a:pt x="226" y="65"/>
                        </a:cubicBezTo>
                        <a:cubicBezTo>
                          <a:pt x="225" y="64"/>
                          <a:pt x="224" y="63"/>
                          <a:pt x="225" y="62"/>
                        </a:cubicBezTo>
                        <a:cubicBezTo>
                          <a:pt x="227" y="61"/>
                          <a:pt x="227" y="59"/>
                          <a:pt x="228" y="57"/>
                        </a:cubicBezTo>
                        <a:cubicBezTo>
                          <a:pt x="229" y="56"/>
                          <a:pt x="230" y="53"/>
                          <a:pt x="229" y="52"/>
                        </a:cubicBezTo>
                        <a:cubicBezTo>
                          <a:pt x="229" y="51"/>
                          <a:pt x="225" y="50"/>
                          <a:pt x="223" y="49"/>
                        </a:cubicBezTo>
                        <a:cubicBezTo>
                          <a:pt x="221" y="49"/>
                          <a:pt x="219" y="49"/>
                          <a:pt x="217" y="49"/>
                        </a:cubicBezTo>
                        <a:cubicBezTo>
                          <a:pt x="216" y="49"/>
                          <a:pt x="213" y="48"/>
                          <a:pt x="212" y="49"/>
                        </a:cubicBezTo>
                        <a:cubicBezTo>
                          <a:pt x="209" y="51"/>
                          <a:pt x="209" y="58"/>
                          <a:pt x="206" y="60"/>
                        </a:cubicBezTo>
                        <a:cubicBezTo>
                          <a:pt x="204" y="63"/>
                          <a:pt x="198" y="64"/>
                          <a:pt x="198" y="68"/>
                        </a:cubicBezTo>
                        <a:cubicBezTo>
                          <a:pt x="198" y="69"/>
                          <a:pt x="201" y="68"/>
                          <a:pt x="201" y="68"/>
                        </a:cubicBezTo>
                        <a:cubicBezTo>
                          <a:pt x="202" y="69"/>
                          <a:pt x="201" y="73"/>
                          <a:pt x="201" y="73"/>
                        </a:cubicBezTo>
                        <a:cubicBezTo>
                          <a:pt x="200" y="75"/>
                          <a:pt x="202" y="76"/>
                          <a:pt x="199" y="76"/>
                        </a:cubicBezTo>
                        <a:cubicBezTo>
                          <a:pt x="199" y="77"/>
                          <a:pt x="198" y="77"/>
                          <a:pt x="198" y="78"/>
                        </a:cubicBezTo>
                        <a:cubicBezTo>
                          <a:pt x="199" y="79"/>
                          <a:pt x="200" y="79"/>
                          <a:pt x="201" y="79"/>
                        </a:cubicBezTo>
                        <a:cubicBezTo>
                          <a:pt x="202" y="79"/>
                          <a:pt x="206" y="79"/>
                          <a:pt x="206" y="80"/>
                        </a:cubicBezTo>
                        <a:cubicBezTo>
                          <a:pt x="206" y="82"/>
                          <a:pt x="206" y="84"/>
                          <a:pt x="208" y="85"/>
                        </a:cubicBezTo>
                        <a:cubicBezTo>
                          <a:pt x="210" y="86"/>
                          <a:pt x="212" y="85"/>
                          <a:pt x="210" y="87"/>
                        </a:cubicBezTo>
                        <a:cubicBezTo>
                          <a:pt x="209" y="88"/>
                          <a:pt x="209" y="90"/>
                          <a:pt x="208" y="91"/>
                        </a:cubicBezTo>
                        <a:cubicBezTo>
                          <a:pt x="207" y="93"/>
                          <a:pt x="202" y="88"/>
                          <a:pt x="201" y="87"/>
                        </a:cubicBezTo>
                        <a:cubicBezTo>
                          <a:pt x="198" y="85"/>
                          <a:pt x="194" y="84"/>
                          <a:pt x="191" y="83"/>
                        </a:cubicBezTo>
                        <a:cubicBezTo>
                          <a:pt x="189" y="82"/>
                          <a:pt x="188" y="81"/>
                          <a:pt x="186" y="80"/>
                        </a:cubicBezTo>
                        <a:cubicBezTo>
                          <a:pt x="185" y="80"/>
                          <a:pt x="183" y="79"/>
                          <a:pt x="182" y="79"/>
                        </a:cubicBezTo>
                        <a:cubicBezTo>
                          <a:pt x="179" y="79"/>
                          <a:pt x="176" y="78"/>
                          <a:pt x="173" y="78"/>
                        </a:cubicBezTo>
                        <a:cubicBezTo>
                          <a:pt x="169" y="78"/>
                          <a:pt x="165" y="78"/>
                          <a:pt x="168" y="83"/>
                        </a:cubicBezTo>
                        <a:cubicBezTo>
                          <a:pt x="170" y="84"/>
                          <a:pt x="169" y="86"/>
                          <a:pt x="167" y="87"/>
                        </a:cubicBezTo>
                        <a:cubicBezTo>
                          <a:pt x="166" y="88"/>
                          <a:pt x="163" y="86"/>
                          <a:pt x="164" y="89"/>
                        </a:cubicBezTo>
                        <a:cubicBezTo>
                          <a:pt x="165" y="90"/>
                          <a:pt x="157" y="90"/>
                          <a:pt x="161" y="87"/>
                        </a:cubicBezTo>
                        <a:cubicBezTo>
                          <a:pt x="162" y="86"/>
                          <a:pt x="159" y="84"/>
                          <a:pt x="158" y="85"/>
                        </a:cubicBezTo>
                        <a:cubicBezTo>
                          <a:pt x="156" y="85"/>
                          <a:pt x="154" y="86"/>
                          <a:pt x="153" y="87"/>
                        </a:cubicBezTo>
                        <a:cubicBezTo>
                          <a:pt x="150" y="89"/>
                          <a:pt x="147" y="87"/>
                          <a:pt x="144" y="88"/>
                        </a:cubicBezTo>
                        <a:cubicBezTo>
                          <a:pt x="141" y="89"/>
                          <a:pt x="139" y="91"/>
                          <a:pt x="137" y="91"/>
                        </a:cubicBezTo>
                        <a:cubicBezTo>
                          <a:pt x="136" y="91"/>
                          <a:pt x="130" y="91"/>
                          <a:pt x="131" y="90"/>
                        </a:cubicBezTo>
                        <a:cubicBezTo>
                          <a:pt x="133" y="90"/>
                          <a:pt x="133" y="90"/>
                          <a:pt x="133" y="89"/>
                        </a:cubicBezTo>
                        <a:cubicBezTo>
                          <a:pt x="133" y="86"/>
                          <a:pt x="135" y="87"/>
                          <a:pt x="135" y="85"/>
                        </a:cubicBezTo>
                        <a:cubicBezTo>
                          <a:pt x="136" y="84"/>
                          <a:pt x="129" y="86"/>
                          <a:pt x="129" y="86"/>
                        </a:cubicBezTo>
                        <a:cubicBezTo>
                          <a:pt x="128" y="86"/>
                          <a:pt x="127" y="86"/>
                          <a:pt x="127" y="87"/>
                        </a:cubicBezTo>
                        <a:cubicBezTo>
                          <a:pt x="127" y="88"/>
                          <a:pt x="127" y="89"/>
                          <a:pt x="127" y="90"/>
                        </a:cubicBezTo>
                        <a:cubicBezTo>
                          <a:pt x="126" y="90"/>
                          <a:pt x="124" y="89"/>
                          <a:pt x="123" y="89"/>
                        </a:cubicBezTo>
                        <a:cubicBezTo>
                          <a:pt x="121" y="89"/>
                          <a:pt x="118" y="90"/>
                          <a:pt x="116" y="91"/>
                        </a:cubicBezTo>
                        <a:cubicBezTo>
                          <a:pt x="113" y="92"/>
                          <a:pt x="110" y="94"/>
                          <a:pt x="107" y="95"/>
                        </a:cubicBezTo>
                        <a:cubicBezTo>
                          <a:pt x="105" y="95"/>
                          <a:pt x="104" y="96"/>
                          <a:pt x="103" y="98"/>
                        </a:cubicBezTo>
                        <a:cubicBezTo>
                          <a:pt x="103" y="99"/>
                          <a:pt x="103" y="102"/>
                          <a:pt x="101" y="102"/>
                        </a:cubicBezTo>
                        <a:cubicBezTo>
                          <a:pt x="99" y="102"/>
                          <a:pt x="97" y="103"/>
                          <a:pt x="95" y="103"/>
                        </a:cubicBezTo>
                        <a:cubicBezTo>
                          <a:pt x="94" y="103"/>
                          <a:pt x="93" y="101"/>
                          <a:pt x="92" y="100"/>
                        </a:cubicBezTo>
                        <a:cubicBezTo>
                          <a:pt x="90" y="98"/>
                          <a:pt x="87" y="99"/>
                          <a:pt x="89" y="96"/>
                        </a:cubicBezTo>
                        <a:cubicBezTo>
                          <a:pt x="90" y="94"/>
                          <a:pt x="93" y="95"/>
                          <a:pt x="94" y="94"/>
                        </a:cubicBezTo>
                        <a:cubicBezTo>
                          <a:pt x="96" y="94"/>
                          <a:pt x="98" y="95"/>
                          <a:pt x="97" y="93"/>
                        </a:cubicBezTo>
                        <a:cubicBezTo>
                          <a:pt x="96" y="92"/>
                          <a:pt x="95" y="90"/>
                          <a:pt x="94" y="89"/>
                        </a:cubicBezTo>
                        <a:cubicBezTo>
                          <a:pt x="92" y="87"/>
                          <a:pt x="89" y="88"/>
                          <a:pt x="87" y="88"/>
                        </a:cubicBezTo>
                        <a:cubicBezTo>
                          <a:pt x="86" y="88"/>
                          <a:pt x="80" y="87"/>
                          <a:pt x="80" y="87"/>
                        </a:cubicBezTo>
                        <a:cubicBezTo>
                          <a:pt x="80" y="87"/>
                          <a:pt x="83" y="88"/>
                          <a:pt x="83" y="88"/>
                        </a:cubicBezTo>
                        <a:cubicBezTo>
                          <a:pt x="84" y="89"/>
                          <a:pt x="84" y="90"/>
                          <a:pt x="84" y="91"/>
                        </a:cubicBezTo>
                        <a:cubicBezTo>
                          <a:pt x="84" y="92"/>
                          <a:pt x="84" y="94"/>
                          <a:pt x="84" y="95"/>
                        </a:cubicBezTo>
                        <a:cubicBezTo>
                          <a:pt x="83" y="96"/>
                          <a:pt x="82" y="97"/>
                          <a:pt x="82" y="98"/>
                        </a:cubicBezTo>
                        <a:cubicBezTo>
                          <a:pt x="83" y="100"/>
                          <a:pt x="87" y="100"/>
                          <a:pt x="86" y="103"/>
                        </a:cubicBezTo>
                        <a:cubicBezTo>
                          <a:pt x="85" y="104"/>
                          <a:pt x="84" y="106"/>
                          <a:pt x="84" y="107"/>
                        </a:cubicBezTo>
                        <a:cubicBezTo>
                          <a:pt x="84" y="107"/>
                          <a:pt x="84" y="111"/>
                          <a:pt x="84" y="111"/>
                        </a:cubicBezTo>
                        <a:cubicBezTo>
                          <a:pt x="84" y="111"/>
                          <a:pt x="83" y="108"/>
                          <a:pt x="83" y="108"/>
                        </a:cubicBezTo>
                        <a:cubicBezTo>
                          <a:pt x="82" y="108"/>
                          <a:pt x="81" y="110"/>
                          <a:pt x="80" y="109"/>
                        </a:cubicBezTo>
                        <a:cubicBezTo>
                          <a:pt x="80" y="109"/>
                          <a:pt x="82" y="108"/>
                          <a:pt x="82" y="107"/>
                        </a:cubicBezTo>
                        <a:cubicBezTo>
                          <a:pt x="81" y="106"/>
                          <a:pt x="79" y="106"/>
                          <a:pt x="78" y="106"/>
                        </a:cubicBezTo>
                        <a:cubicBezTo>
                          <a:pt x="77" y="106"/>
                          <a:pt x="76" y="105"/>
                          <a:pt x="75" y="106"/>
                        </a:cubicBezTo>
                        <a:cubicBezTo>
                          <a:pt x="73" y="106"/>
                          <a:pt x="72" y="108"/>
                          <a:pt x="70" y="108"/>
                        </a:cubicBezTo>
                        <a:cubicBezTo>
                          <a:pt x="68" y="110"/>
                          <a:pt x="67" y="110"/>
                          <a:pt x="65" y="112"/>
                        </a:cubicBezTo>
                        <a:cubicBezTo>
                          <a:pt x="63" y="114"/>
                          <a:pt x="61" y="114"/>
                          <a:pt x="64" y="116"/>
                        </a:cubicBezTo>
                        <a:cubicBezTo>
                          <a:pt x="65" y="117"/>
                          <a:pt x="67" y="120"/>
                          <a:pt x="66" y="121"/>
                        </a:cubicBezTo>
                        <a:cubicBezTo>
                          <a:pt x="65" y="122"/>
                          <a:pt x="59" y="120"/>
                          <a:pt x="58" y="120"/>
                        </a:cubicBezTo>
                        <a:cubicBezTo>
                          <a:pt x="57" y="119"/>
                          <a:pt x="54" y="120"/>
                          <a:pt x="53" y="120"/>
                        </a:cubicBezTo>
                        <a:cubicBezTo>
                          <a:pt x="54" y="119"/>
                          <a:pt x="49" y="115"/>
                          <a:pt x="48" y="117"/>
                        </a:cubicBezTo>
                        <a:cubicBezTo>
                          <a:pt x="43" y="121"/>
                          <a:pt x="54" y="122"/>
                          <a:pt x="54" y="124"/>
                        </a:cubicBezTo>
                        <a:cubicBezTo>
                          <a:pt x="53" y="128"/>
                          <a:pt x="50" y="126"/>
                          <a:pt x="47" y="126"/>
                        </a:cubicBezTo>
                        <a:cubicBezTo>
                          <a:pt x="44" y="125"/>
                          <a:pt x="43" y="123"/>
                          <a:pt x="40" y="122"/>
                        </a:cubicBezTo>
                        <a:cubicBezTo>
                          <a:pt x="38" y="121"/>
                          <a:pt x="38" y="120"/>
                          <a:pt x="37" y="118"/>
                        </a:cubicBezTo>
                        <a:cubicBezTo>
                          <a:pt x="37" y="116"/>
                          <a:pt x="36" y="116"/>
                          <a:pt x="35" y="115"/>
                        </a:cubicBezTo>
                        <a:cubicBezTo>
                          <a:pt x="35" y="114"/>
                          <a:pt x="38" y="112"/>
                          <a:pt x="38" y="112"/>
                        </a:cubicBezTo>
                        <a:cubicBezTo>
                          <a:pt x="39" y="109"/>
                          <a:pt x="34" y="107"/>
                          <a:pt x="32" y="107"/>
                        </a:cubicBezTo>
                        <a:cubicBezTo>
                          <a:pt x="30" y="106"/>
                          <a:pt x="30" y="104"/>
                          <a:pt x="28" y="104"/>
                        </a:cubicBezTo>
                        <a:cubicBezTo>
                          <a:pt x="29" y="103"/>
                          <a:pt x="24" y="99"/>
                          <a:pt x="24" y="99"/>
                        </a:cubicBezTo>
                        <a:cubicBezTo>
                          <a:pt x="26" y="98"/>
                          <a:pt x="28" y="101"/>
                          <a:pt x="29" y="102"/>
                        </a:cubicBezTo>
                        <a:cubicBezTo>
                          <a:pt x="30" y="103"/>
                          <a:pt x="31" y="103"/>
                          <a:pt x="31" y="102"/>
                        </a:cubicBezTo>
                        <a:cubicBezTo>
                          <a:pt x="32" y="102"/>
                          <a:pt x="33" y="103"/>
                          <a:pt x="33" y="103"/>
                        </a:cubicBezTo>
                        <a:cubicBezTo>
                          <a:pt x="36" y="104"/>
                          <a:pt x="38" y="105"/>
                          <a:pt x="41" y="105"/>
                        </a:cubicBezTo>
                        <a:cubicBezTo>
                          <a:pt x="43" y="106"/>
                          <a:pt x="46" y="106"/>
                          <a:pt x="49" y="107"/>
                        </a:cubicBezTo>
                        <a:cubicBezTo>
                          <a:pt x="54" y="109"/>
                          <a:pt x="58" y="109"/>
                          <a:pt x="63" y="106"/>
                        </a:cubicBezTo>
                        <a:cubicBezTo>
                          <a:pt x="65" y="105"/>
                          <a:pt x="66" y="104"/>
                          <a:pt x="68" y="103"/>
                        </a:cubicBezTo>
                        <a:cubicBezTo>
                          <a:pt x="71" y="101"/>
                          <a:pt x="69" y="100"/>
                          <a:pt x="69" y="97"/>
                        </a:cubicBezTo>
                        <a:cubicBezTo>
                          <a:pt x="69" y="94"/>
                          <a:pt x="62" y="93"/>
                          <a:pt x="60" y="91"/>
                        </a:cubicBezTo>
                        <a:cubicBezTo>
                          <a:pt x="57" y="89"/>
                          <a:pt x="53" y="87"/>
                          <a:pt x="50" y="86"/>
                        </a:cubicBezTo>
                        <a:cubicBezTo>
                          <a:pt x="47" y="84"/>
                          <a:pt x="43" y="82"/>
                          <a:pt x="40" y="82"/>
                        </a:cubicBezTo>
                        <a:cubicBezTo>
                          <a:pt x="39" y="81"/>
                          <a:pt x="39" y="82"/>
                          <a:pt x="38" y="82"/>
                        </a:cubicBezTo>
                        <a:cubicBezTo>
                          <a:pt x="37" y="82"/>
                          <a:pt x="36" y="81"/>
                          <a:pt x="35" y="81"/>
                        </a:cubicBezTo>
                        <a:cubicBezTo>
                          <a:pt x="33" y="80"/>
                          <a:pt x="31" y="84"/>
                          <a:pt x="29" y="84"/>
                        </a:cubicBezTo>
                        <a:cubicBezTo>
                          <a:pt x="29" y="83"/>
                          <a:pt x="33" y="80"/>
                          <a:pt x="29" y="80"/>
                        </a:cubicBezTo>
                        <a:cubicBezTo>
                          <a:pt x="28" y="80"/>
                          <a:pt x="24" y="78"/>
                          <a:pt x="24" y="78"/>
                        </a:cubicBezTo>
                        <a:cubicBezTo>
                          <a:pt x="25" y="77"/>
                          <a:pt x="29" y="80"/>
                          <a:pt x="29" y="78"/>
                        </a:cubicBezTo>
                        <a:cubicBezTo>
                          <a:pt x="29" y="77"/>
                          <a:pt x="25" y="75"/>
                          <a:pt x="24" y="75"/>
                        </a:cubicBezTo>
                        <a:cubicBezTo>
                          <a:pt x="23" y="76"/>
                          <a:pt x="20" y="78"/>
                          <a:pt x="20" y="78"/>
                        </a:cubicBezTo>
                        <a:cubicBezTo>
                          <a:pt x="20" y="77"/>
                          <a:pt x="20" y="77"/>
                          <a:pt x="19" y="76"/>
                        </a:cubicBezTo>
                        <a:cubicBezTo>
                          <a:pt x="17" y="76"/>
                          <a:pt x="17" y="77"/>
                          <a:pt x="16" y="78"/>
                        </a:cubicBezTo>
                        <a:cubicBezTo>
                          <a:pt x="16" y="78"/>
                          <a:pt x="16" y="78"/>
                          <a:pt x="16" y="77"/>
                        </a:cubicBezTo>
                        <a:cubicBezTo>
                          <a:pt x="15" y="78"/>
                          <a:pt x="14" y="80"/>
                          <a:pt x="13" y="80"/>
                        </a:cubicBezTo>
                        <a:cubicBezTo>
                          <a:pt x="12" y="81"/>
                          <a:pt x="10" y="81"/>
                          <a:pt x="10" y="81"/>
                        </a:cubicBezTo>
                        <a:cubicBezTo>
                          <a:pt x="9" y="83"/>
                          <a:pt x="5" y="83"/>
                          <a:pt x="6" y="85"/>
                        </a:cubicBezTo>
                        <a:cubicBezTo>
                          <a:pt x="9" y="87"/>
                          <a:pt x="5" y="85"/>
                          <a:pt x="5" y="88"/>
                        </a:cubicBezTo>
                        <a:cubicBezTo>
                          <a:pt x="5" y="90"/>
                          <a:pt x="9" y="91"/>
                          <a:pt x="10" y="92"/>
                        </a:cubicBezTo>
                        <a:cubicBezTo>
                          <a:pt x="12" y="93"/>
                          <a:pt x="14" y="95"/>
                          <a:pt x="13" y="97"/>
                        </a:cubicBezTo>
                        <a:cubicBezTo>
                          <a:pt x="12" y="99"/>
                          <a:pt x="9" y="100"/>
                          <a:pt x="9" y="102"/>
                        </a:cubicBezTo>
                        <a:cubicBezTo>
                          <a:pt x="10" y="104"/>
                          <a:pt x="12" y="106"/>
                          <a:pt x="13" y="108"/>
                        </a:cubicBezTo>
                        <a:cubicBezTo>
                          <a:pt x="14" y="110"/>
                          <a:pt x="12" y="110"/>
                          <a:pt x="12" y="112"/>
                        </a:cubicBezTo>
                        <a:cubicBezTo>
                          <a:pt x="12" y="114"/>
                          <a:pt x="15" y="116"/>
                          <a:pt x="13" y="117"/>
                        </a:cubicBezTo>
                        <a:cubicBezTo>
                          <a:pt x="11" y="118"/>
                          <a:pt x="14" y="121"/>
                          <a:pt x="14" y="122"/>
                        </a:cubicBezTo>
                        <a:cubicBezTo>
                          <a:pt x="16" y="124"/>
                          <a:pt x="18" y="124"/>
                          <a:pt x="15" y="126"/>
                        </a:cubicBezTo>
                        <a:cubicBezTo>
                          <a:pt x="13" y="128"/>
                          <a:pt x="14" y="128"/>
                          <a:pt x="15" y="129"/>
                        </a:cubicBezTo>
                        <a:cubicBezTo>
                          <a:pt x="20" y="132"/>
                          <a:pt x="23" y="134"/>
                          <a:pt x="18" y="138"/>
                        </a:cubicBezTo>
                        <a:cubicBezTo>
                          <a:pt x="13" y="143"/>
                          <a:pt x="8" y="147"/>
                          <a:pt x="4" y="152"/>
                        </a:cubicBezTo>
                        <a:cubicBezTo>
                          <a:pt x="6" y="152"/>
                          <a:pt x="6" y="151"/>
                          <a:pt x="7" y="152"/>
                        </a:cubicBezTo>
                        <a:cubicBezTo>
                          <a:pt x="8" y="154"/>
                          <a:pt x="10" y="154"/>
                          <a:pt x="11" y="155"/>
                        </a:cubicBezTo>
                        <a:cubicBezTo>
                          <a:pt x="17" y="157"/>
                          <a:pt x="9" y="157"/>
                          <a:pt x="7" y="157"/>
                        </a:cubicBezTo>
                        <a:cubicBezTo>
                          <a:pt x="5" y="157"/>
                          <a:pt x="4" y="158"/>
                          <a:pt x="4" y="160"/>
                        </a:cubicBezTo>
                        <a:cubicBezTo>
                          <a:pt x="4" y="162"/>
                          <a:pt x="2" y="163"/>
                          <a:pt x="1" y="165"/>
                        </a:cubicBezTo>
                        <a:cubicBezTo>
                          <a:pt x="0" y="166"/>
                          <a:pt x="1" y="168"/>
                          <a:pt x="2" y="170"/>
                        </a:cubicBezTo>
                        <a:cubicBezTo>
                          <a:pt x="2" y="172"/>
                          <a:pt x="0" y="174"/>
                          <a:pt x="1" y="175"/>
                        </a:cubicBezTo>
                        <a:cubicBezTo>
                          <a:pt x="3" y="176"/>
                          <a:pt x="3" y="176"/>
                          <a:pt x="3" y="178"/>
                        </a:cubicBezTo>
                        <a:cubicBezTo>
                          <a:pt x="2" y="180"/>
                          <a:pt x="4" y="181"/>
                          <a:pt x="4" y="183"/>
                        </a:cubicBezTo>
                        <a:cubicBezTo>
                          <a:pt x="4" y="184"/>
                          <a:pt x="7" y="186"/>
                          <a:pt x="8" y="186"/>
                        </a:cubicBezTo>
                        <a:cubicBezTo>
                          <a:pt x="8" y="186"/>
                          <a:pt x="9" y="185"/>
                          <a:pt x="10" y="185"/>
                        </a:cubicBezTo>
                        <a:cubicBezTo>
                          <a:pt x="11" y="185"/>
                          <a:pt x="11" y="187"/>
                          <a:pt x="12" y="187"/>
                        </a:cubicBezTo>
                        <a:cubicBezTo>
                          <a:pt x="14" y="186"/>
                          <a:pt x="14" y="185"/>
                          <a:pt x="16" y="187"/>
                        </a:cubicBezTo>
                        <a:cubicBezTo>
                          <a:pt x="18" y="188"/>
                          <a:pt x="18" y="188"/>
                          <a:pt x="18" y="190"/>
                        </a:cubicBezTo>
                        <a:cubicBezTo>
                          <a:pt x="17" y="195"/>
                          <a:pt x="21" y="199"/>
                          <a:pt x="24" y="201"/>
                        </a:cubicBezTo>
                        <a:cubicBezTo>
                          <a:pt x="26" y="202"/>
                          <a:pt x="27" y="203"/>
                          <a:pt x="25" y="204"/>
                        </a:cubicBezTo>
                        <a:cubicBezTo>
                          <a:pt x="24" y="206"/>
                          <a:pt x="23" y="205"/>
                          <a:pt x="21" y="205"/>
                        </a:cubicBezTo>
                        <a:cubicBezTo>
                          <a:pt x="19" y="205"/>
                          <a:pt x="22" y="214"/>
                          <a:pt x="24" y="213"/>
                        </a:cubicBezTo>
                        <a:cubicBezTo>
                          <a:pt x="25" y="212"/>
                          <a:pt x="26" y="209"/>
                          <a:pt x="27" y="210"/>
                        </a:cubicBezTo>
                        <a:cubicBezTo>
                          <a:pt x="28" y="210"/>
                          <a:pt x="29" y="211"/>
                          <a:pt x="31" y="211"/>
                        </a:cubicBezTo>
                        <a:cubicBezTo>
                          <a:pt x="33" y="211"/>
                          <a:pt x="35" y="212"/>
                          <a:pt x="35" y="214"/>
                        </a:cubicBezTo>
                        <a:cubicBezTo>
                          <a:pt x="35" y="215"/>
                          <a:pt x="34" y="215"/>
                          <a:pt x="34" y="215"/>
                        </a:cubicBezTo>
                        <a:cubicBezTo>
                          <a:pt x="33" y="216"/>
                          <a:pt x="34" y="218"/>
                          <a:pt x="35" y="218"/>
                        </a:cubicBezTo>
                        <a:cubicBezTo>
                          <a:pt x="36" y="219"/>
                          <a:pt x="38" y="218"/>
                          <a:pt x="39" y="219"/>
                        </a:cubicBezTo>
                        <a:cubicBezTo>
                          <a:pt x="40" y="220"/>
                          <a:pt x="40" y="222"/>
                          <a:pt x="40" y="223"/>
                        </a:cubicBezTo>
                        <a:cubicBezTo>
                          <a:pt x="40" y="224"/>
                          <a:pt x="43" y="223"/>
                          <a:pt x="44" y="223"/>
                        </a:cubicBezTo>
                        <a:cubicBezTo>
                          <a:pt x="45" y="224"/>
                          <a:pt x="47" y="227"/>
                          <a:pt x="48" y="225"/>
                        </a:cubicBezTo>
                        <a:cubicBezTo>
                          <a:pt x="49" y="223"/>
                          <a:pt x="50" y="224"/>
                          <a:pt x="51" y="225"/>
                        </a:cubicBezTo>
                        <a:cubicBezTo>
                          <a:pt x="53" y="227"/>
                          <a:pt x="53" y="226"/>
                          <a:pt x="55" y="226"/>
                        </a:cubicBezTo>
                        <a:cubicBezTo>
                          <a:pt x="56" y="226"/>
                          <a:pt x="57" y="229"/>
                          <a:pt x="58" y="228"/>
                        </a:cubicBezTo>
                        <a:cubicBezTo>
                          <a:pt x="60" y="227"/>
                          <a:pt x="62" y="229"/>
                          <a:pt x="63" y="230"/>
                        </a:cubicBezTo>
                        <a:cubicBezTo>
                          <a:pt x="65" y="231"/>
                          <a:pt x="62" y="232"/>
                          <a:pt x="62" y="232"/>
                        </a:cubicBezTo>
                        <a:cubicBezTo>
                          <a:pt x="60" y="233"/>
                          <a:pt x="63" y="234"/>
                          <a:pt x="63" y="234"/>
                        </a:cubicBezTo>
                        <a:cubicBezTo>
                          <a:pt x="63" y="234"/>
                          <a:pt x="60" y="234"/>
                          <a:pt x="61" y="236"/>
                        </a:cubicBezTo>
                        <a:cubicBezTo>
                          <a:pt x="63" y="237"/>
                          <a:pt x="62" y="238"/>
                          <a:pt x="61" y="239"/>
                        </a:cubicBezTo>
                        <a:cubicBezTo>
                          <a:pt x="61" y="240"/>
                          <a:pt x="58" y="240"/>
                          <a:pt x="57" y="240"/>
                        </a:cubicBezTo>
                        <a:cubicBezTo>
                          <a:pt x="55" y="240"/>
                          <a:pt x="54" y="242"/>
                          <a:pt x="53" y="244"/>
                        </a:cubicBezTo>
                        <a:cubicBezTo>
                          <a:pt x="54" y="244"/>
                          <a:pt x="58" y="244"/>
                          <a:pt x="58" y="245"/>
                        </a:cubicBezTo>
                        <a:cubicBezTo>
                          <a:pt x="58" y="246"/>
                          <a:pt x="53" y="247"/>
                          <a:pt x="53" y="248"/>
                        </a:cubicBezTo>
                        <a:cubicBezTo>
                          <a:pt x="53" y="249"/>
                          <a:pt x="55" y="249"/>
                          <a:pt x="55" y="251"/>
                        </a:cubicBezTo>
                        <a:cubicBezTo>
                          <a:pt x="55" y="251"/>
                          <a:pt x="52" y="252"/>
                          <a:pt x="52" y="252"/>
                        </a:cubicBezTo>
                        <a:cubicBezTo>
                          <a:pt x="51" y="253"/>
                          <a:pt x="51" y="254"/>
                          <a:pt x="50" y="255"/>
                        </a:cubicBezTo>
                        <a:cubicBezTo>
                          <a:pt x="50" y="256"/>
                          <a:pt x="48" y="255"/>
                          <a:pt x="48" y="257"/>
                        </a:cubicBezTo>
                        <a:cubicBezTo>
                          <a:pt x="47" y="258"/>
                          <a:pt x="49" y="260"/>
                          <a:pt x="51" y="260"/>
                        </a:cubicBezTo>
                        <a:cubicBezTo>
                          <a:pt x="53" y="261"/>
                          <a:pt x="55" y="262"/>
                          <a:pt x="58" y="264"/>
                        </a:cubicBezTo>
                        <a:cubicBezTo>
                          <a:pt x="59" y="265"/>
                          <a:pt x="60" y="266"/>
                          <a:pt x="61" y="266"/>
                        </a:cubicBezTo>
                        <a:cubicBezTo>
                          <a:pt x="62" y="268"/>
                          <a:pt x="62" y="267"/>
                          <a:pt x="64" y="266"/>
                        </a:cubicBezTo>
                        <a:cubicBezTo>
                          <a:pt x="67" y="266"/>
                          <a:pt x="70" y="269"/>
                          <a:pt x="73" y="269"/>
                        </a:cubicBezTo>
                        <a:cubicBezTo>
                          <a:pt x="76" y="269"/>
                          <a:pt x="79" y="271"/>
                          <a:pt x="82" y="272"/>
                        </a:cubicBezTo>
                        <a:cubicBezTo>
                          <a:pt x="85" y="273"/>
                          <a:pt x="87" y="272"/>
                          <a:pt x="90" y="272"/>
                        </a:cubicBezTo>
                        <a:cubicBezTo>
                          <a:pt x="91" y="273"/>
                          <a:pt x="92" y="274"/>
                          <a:pt x="92" y="275"/>
                        </a:cubicBezTo>
                        <a:cubicBezTo>
                          <a:pt x="92" y="276"/>
                          <a:pt x="93" y="276"/>
                          <a:pt x="94" y="276"/>
                        </a:cubicBezTo>
                        <a:cubicBezTo>
                          <a:pt x="97" y="277"/>
                          <a:pt x="99" y="282"/>
                          <a:pt x="103" y="280"/>
                        </a:cubicBezTo>
                        <a:cubicBezTo>
                          <a:pt x="104" y="279"/>
                          <a:pt x="106" y="278"/>
                          <a:pt x="105" y="277"/>
                        </a:cubicBezTo>
                        <a:cubicBezTo>
                          <a:pt x="104" y="276"/>
                          <a:pt x="103" y="275"/>
                          <a:pt x="102" y="274"/>
                        </a:cubicBezTo>
                        <a:cubicBezTo>
                          <a:pt x="100" y="272"/>
                          <a:pt x="99" y="270"/>
                          <a:pt x="100" y="267"/>
                        </a:cubicBezTo>
                        <a:cubicBezTo>
                          <a:pt x="100" y="265"/>
                          <a:pt x="99" y="263"/>
                          <a:pt x="97" y="262"/>
                        </a:cubicBezTo>
                        <a:cubicBezTo>
                          <a:pt x="95" y="261"/>
                          <a:pt x="98" y="259"/>
                          <a:pt x="99" y="258"/>
                        </a:cubicBezTo>
                        <a:cubicBezTo>
                          <a:pt x="100" y="256"/>
                          <a:pt x="100" y="254"/>
                          <a:pt x="103" y="254"/>
                        </a:cubicBezTo>
                        <a:cubicBezTo>
                          <a:pt x="104" y="254"/>
                          <a:pt x="105" y="253"/>
                          <a:pt x="106" y="252"/>
                        </a:cubicBezTo>
                        <a:cubicBezTo>
                          <a:pt x="107" y="251"/>
                          <a:pt x="108" y="251"/>
                          <a:pt x="109" y="250"/>
                        </a:cubicBezTo>
                        <a:cubicBezTo>
                          <a:pt x="108" y="250"/>
                          <a:pt x="106" y="249"/>
                          <a:pt x="106" y="248"/>
                        </a:cubicBezTo>
                        <a:cubicBezTo>
                          <a:pt x="106" y="247"/>
                          <a:pt x="108" y="248"/>
                          <a:pt x="108" y="248"/>
                        </a:cubicBezTo>
                        <a:cubicBezTo>
                          <a:pt x="108" y="247"/>
                          <a:pt x="106" y="244"/>
                          <a:pt x="105" y="243"/>
                        </a:cubicBezTo>
                        <a:cubicBezTo>
                          <a:pt x="104" y="241"/>
                          <a:pt x="103" y="241"/>
                          <a:pt x="101" y="241"/>
                        </a:cubicBezTo>
                        <a:cubicBezTo>
                          <a:pt x="98" y="241"/>
                          <a:pt x="100" y="239"/>
                          <a:pt x="98" y="238"/>
                        </a:cubicBezTo>
                        <a:cubicBezTo>
                          <a:pt x="97" y="237"/>
                          <a:pt x="94" y="237"/>
                          <a:pt x="96" y="235"/>
                        </a:cubicBezTo>
                        <a:cubicBezTo>
                          <a:pt x="97" y="233"/>
                          <a:pt x="99" y="232"/>
                          <a:pt x="97" y="231"/>
                        </a:cubicBezTo>
                        <a:cubicBezTo>
                          <a:pt x="96" y="229"/>
                          <a:pt x="98" y="228"/>
                          <a:pt x="99" y="227"/>
                        </a:cubicBezTo>
                        <a:cubicBezTo>
                          <a:pt x="99" y="226"/>
                          <a:pt x="101" y="223"/>
                          <a:pt x="101" y="224"/>
                        </a:cubicBezTo>
                        <a:cubicBezTo>
                          <a:pt x="102" y="225"/>
                          <a:pt x="103" y="227"/>
                          <a:pt x="104" y="228"/>
                        </a:cubicBezTo>
                        <a:cubicBezTo>
                          <a:pt x="106" y="228"/>
                          <a:pt x="107" y="227"/>
                          <a:pt x="107" y="226"/>
                        </a:cubicBezTo>
                        <a:cubicBezTo>
                          <a:pt x="106" y="224"/>
                          <a:pt x="106" y="223"/>
                          <a:pt x="108" y="222"/>
                        </a:cubicBezTo>
                        <a:cubicBezTo>
                          <a:pt x="110" y="221"/>
                          <a:pt x="110" y="219"/>
                          <a:pt x="112" y="219"/>
                        </a:cubicBezTo>
                        <a:cubicBezTo>
                          <a:pt x="114" y="218"/>
                          <a:pt x="116" y="215"/>
                          <a:pt x="118" y="216"/>
                        </a:cubicBezTo>
                        <a:cubicBezTo>
                          <a:pt x="120" y="216"/>
                          <a:pt x="120" y="218"/>
                          <a:pt x="122" y="216"/>
                        </a:cubicBezTo>
                        <a:cubicBezTo>
                          <a:pt x="124" y="215"/>
                          <a:pt x="124" y="216"/>
                          <a:pt x="126" y="217"/>
                        </a:cubicBezTo>
                        <a:cubicBezTo>
                          <a:pt x="128" y="217"/>
                          <a:pt x="130" y="217"/>
                          <a:pt x="132" y="218"/>
                        </a:cubicBezTo>
                        <a:cubicBezTo>
                          <a:pt x="134" y="219"/>
                          <a:pt x="134" y="221"/>
                          <a:pt x="136" y="223"/>
                        </a:cubicBezTo>
                        <a:cubicBezTo>
                          <a:pt x="136" y="223"/>
                          <a:pt x="136" y="220"/>
                          <a:pt x="138" y="221"/>
                        </a:cubicBezTo>
                        <a:cubicBezTo>
                          <a:pt x="139" y="221"/>
                          <a:pt x="140" y="223"/>
                          <a:pt x="142" y="223"/>
                        </a:cubicBezTo>
                        <a:cubicBezTo>
                          <a:pt x="143" y="224"/>
                          <a:pt x="144" y="222"/>
                          <a:pt x="145" y="221"/>
                        </a:cubicBezTo>
                        <a:cubicBezTo>
                          <a:pt x="147" y="219"/>
                          <a:pt x="148" y="221"/>
                          <a:pt x="150" y="221"/>
                        </a:cubicBezTo>
                        <a:cubicBezTo>
                          <a:pt x="152" y="221"/>
                          <a:pt x="153" y="219"/>
                          <a:pt x="155" y="220"/>
                        </a:cubicBezTo>
                        <a:cubicBezTo>
                          <a:pt x="157" y="221"/>
                          <a:pt x="158" y="222"/>
                          <a:pt x="160" y="223"/>
                        </a:cubicBezTo>
                        <a:cubicBezTo>
                          <a:pt x="162" y="224"/>
                          <a:pt x="161" y="223"/>
                          <a:pt x="163" y="222"/>
                        </a:cubicBezTo>
                        <a:cubicBezTo>
                          <a:pt x="164" y="221"/>
                          <a:pt x="168" y="222"/>
                          <a:pt x="169" y="222"/>
                        </a:cubicBezTo>
                        <a:cubicBezTo>
                          <a:pt x="170" y="222"/>
                          <a:pt x="172" y="220"/>
                          <a:pt x="172" y="219"/>
                        </a:cubicBezTo>
                        <a:cubicBezTo>
                          <a:pt x="172" y="217"/>
                          <a:pt x="169" y="217"/>
                          <a:pt x="168" y="216"/>
                        </a:cubicBezTo>
                        <a:cubicBezTo>
                          <a:pt x="161" y="213"/>
                          <a:pt x="171" y="214"/>
                          <a:pt x="169" y="210"/>
                        </a:cubicBezTo>
                        <a:cubicBezTo>
                          <a:pt x="168" y="209"/>
                          <a:pt x="166" y="209"/>
                          <a:pt x="169" y="208"/>
                        </a:cubicBezTo>
                        <a:cubicBezTo>
                          <a:pt x="170" y="207"/>
                          <a:pt x="172" y="208"/>
                          <a:pt x="173" y="207"/>
                        </a:cubicBezTo>
                        <a:cubicBezTo>
                          <a:pt x="177" y="207"/>
                          <a:pt x="166" y="202"/>
                          <a:pt x="171" y="200"/>
                        </a:cubicBezTo>
                        <a:cubicBezTo>
                          <a:pt x="172" y="200"/>
                          <a:pt x="174" y="200"/>
                          <a:pt x="175" y="200"/>
                        </a:cubicBezTo>
                        <a:cubicBezTo>
                          <a:pt x="178" y="200"/>
                          <a:pt x="180" y="200"/>
                          <a:pt x="183" y="199"/>
                        </a:cubicBezTo>
                        <a:cubicBezTo>
                          <a:pt x="185" y="198"/>
                          <a:pt x="187" y="198"/>
                          <a:pt x="189" y="198"/>
                        </a:cubicBezTo>
                        <a:cubicBezTo>
                          <a:pt x="191" y="197"/>
                          <a:pt x="193" y="196"/>
                          <a:pt x="196" y="196"/>
                        </a:cubicBezTo>
                        <a:cubicBezTo>
                          <a:pt x="200" y="195"/>
                          <a:pt x="204" y="194"/>
                          <a:pt x="208" y="192"/>
                        </a:cubicBezTo>
                        <a:cubicBezTo>
                          <a:pt x="211" y="190"/>
                          <a:pt x="217" y="190"/>
                          <a:pt x="219" y="194"/>
                        </a:cubicBezTo>
                        <a:cubicBezTo>
                          <a:pt x="220" y="196"/>
                          <a:pt x="219" y="196"/>
                          <a:pt x="220" y="198"/>
                        </a:cubicBezTo>
                        <a:cubicBezTo>
                          <a:pt x="220" y="201"/>
                          <a:pt x="224" y="198"/>
                          <a:pt x="226" y="199"/>
                        </a:cubicBezTo>
                        <a:cubicBezTo>
                          <a:pt x="227" y="199"/>
                          <a:pt x="226" y="200"/>
                          <a:pt x="227" y="200"/>
                        </a:cubicBezTo>
                        <a:cubicBezTo>
                          <a:pt x="228" y="201"/>
                          <a:pt x="228" y="200"/>
                          <a:pt x="228" y="200"/>
                        </a:cubicBezTo>
                        <a:cubicBezTo>
                          <a:pt x="229" y="199"/>
                          <a:pt x="230" y="200"/>
                          <a:pt x="231" y="201"/>
                        </a:cubicBezTo>
                        <a:cubicBezTo>
                          <a:pt x="232" y="201"/>
                          <a:pt x="232" y="201"/>
                          <a:pt x="231" y="202"/>
                        </a:cubicBezTo>
                        <a:cubicBezTo>
                          <a:pt x="230" y="205"/>
                          <a:pt x="237" y="203"/>
                          <a:pt x="239" y="202"/>
                        </a:cubicBezTo>
                        <a:cubicBezTo>
                          <a:pt x="239" y="202"/>
                          <a:pt x="248" y="197"/>
                          <a:pt x="248" y="198"/>
                        </a:cubicBezTo>
                        <a:cubicBezTo>
                          <a:pt x="248" y="199"/>
                          <a:pt x="246" y="201"/>
                          <a:pt x="248" y="202"/>
                        </a:cubicBezTo>
                        <a:cubicBezTo>
                          <a:pt x="250" y="202"/>
                          <a:pt x="251" y="203"/>
                          <a:pt x="252" y="204"/>
                        </a:cubicBezTo>
                        <a:cubicBezTo>
                          <a:pt x="255" y="207"/>
                          <a:pt x="256" y="210"/>
                          <a:pt x="258" y="213"/>
                        </a:cubicBezTo>
                        <a:cubicBezTo>
                          <a:pt x="260" y="216"/>
                          <a:pt x="261" y="219"/>
                          <a:pt x="263" y="221"/>
                        </a:cubicBezTo>
                        <a:cubicBezTo>
                          <a:pt x="266" y="224"/>
                          <a:pt x="266" y="217"/>
                          <a:pt x="269" y="220"/>
                        </a:cubicBezTo>
                        <a:cubicBezTo>
                          <a:pt x="273" y="224"/>
                          <a:pt x="275" y="222"/>
                          <a:pt x="280" y="221"/>
                        </a:cubicBezTo>
                        <a:cubicBezTo>
                          <a:pt x="282" y="220"/>
                          <a:pt x="283" y="223"/>
                          <a:pt x="284" y="224"/>
                        </a:cubicBezTo>
                        <a:cubicBezTo>
                          <a:pt x="285" y="226"/>
                          <a:pt x="287" y="226"/>
                          <a:pt x="288" y="228"/>
                        </a:cubicBezTo>
                        <a:cubicBezTo>
                          <a:pt x="289" y="230"/>
                          <a:pt x="291" y="230"/>
                          <a:pt x="293" y="230"/>
                        </a:cubicBezTo>
                        <a:cubicBezTo>
                          <a:pt x="296" y="229"/>
                          <a:pt x="295" y="230"/>
                          <a:pt x="296" y="231"/>
                        </a:cubicBezTo>
                        <a:cubicBezTo>
                          <a:pt x="298" y="235"/>
                          <a:pt x="304" y="230"/>
                          <a:pt x="307" y="230"/>
                        </a:cubicBezTo>
                        <a:cubicBezTo>
                          <a:pt x="310" y="229"/>
                          <a:pt x="313" y="226"/>
                          <a:pt x="316" y="225"/>
                        </a:cubicBezTo>
                        <a:cubicBezTo>
                          <a:pt x="320" y="222"/>
                          <a:pt x="322" y="222"/>
                          <a:pt x="327" y="223"/>
                        </a:cubicBezTo>
                        <a:cubicBezTo>
                          <a:pt x="329" y="223"/>
                          <a:pt x="329" y="224"/>
                          <a:pt x="331" y="226"/>
                        </a:cubicBezTo>
                        <a:cubicBezTo>
                          <a:pt x="332" y="227"/>
                          <a:pt x="334" y="227"/>
                          <a:pt x="336" y="227"/>
                        </a:cubicBezTo>
                        <a:cubicBezTo>
                          <a:pt x="338" y="227"/>
                          <a:pt x="339" y="228"/>
                          <a:pt x="341" y="228"/>
                        </a:cubicBezTo>
                        <a:cubicBezTo>
                          <a:pt x="343" y="230"/>
                          <a:pt x="344" y="228"/>
                          <a:pt x="346" y="227"/>
                        </a:cubicBezTo>
                        <a:cubicBezTo>
                          <a:pt x="349" y="224"/>
                          <a:pt x="344" y="222"/>
                          <a:pt x="346" y="219"/>
                        </a:cubicBezTo>
                        <a:cubicBezTo>
                          <a:pt x="347" y="217"/>
                          <a:pt x="351" y="213"/>
                          <a:pt x="353" y="214"/>
                        </a:cubicBezTo>
                        <a:cubicBezTo>
                          <a:pt x="357" y="216"/>
                          <a:pt x="362" y="216"/>
                          <a:pt x="366" y="218"/>
                        </a:cubicBezTo>
                        <a:cubicBezTo>
                          <a:pt x="368" y="219"/>
                          <a:pt x="367" y="221"/>
                          <a:pt x="368" y="222"/>
                        </a:cubicBezTo>
                        <a:cubicBezTo>
                          <a:pt x="369" y="225"/>
                          <a:pt x="371" y="225"/>
                          <a:pt x="374" y="226"/>
                        </a:cubicBezTo>
                        <a:cubicBezTo>
                          <a:pt x="378" y="227"/>
                          <a:pt x="382" y="224"/>
                          <a:pt x="386" y="225"/>
                        </a:cubicBezTo>
                        <a:cubicBezTo>
                          <a:pt x="387" y="225"/>
                          <a:pt x="389" y="225"/>
                          <a:pt x="390" y="226"/>
                        </a:cubicBezTo>
                        <a:cubicBezTo>
                          <a:pt x="392" y="227"/>
                          <a:pt x="394" y="227"/>
                          <a:pt x="396" y="229"/>
                        </a:cubicBezTo>
                        <a:cubicBezTo>
                          <a:pt x="401" y="233"/>
                          <a:pt x="409" y="233"/>
                          <a:pt x="415" y="231"/>
                        </a:cubicBezTo>
                        <a:cubicBezTo>
                          <a:pt x="419" y="230"/>
                          <a:pt x="422" y="228"/>
                          <a:pt x="426" y="227"/>
                        </a:cubicBezTo>
                        <a:cubicBezTo>
                          <a:pt x="428" y="225"/>
                          <a:pt x="431" y="227"/>
                          <a:pt x="433" y="227"/>
                        </a:cubicBezTo>
                        <a:cubicBezTo>
                          <a:pt x="435" y="228"/>
                          <a:pt x="436" y="226"/>
                          <a:pt x="438" y="227"/>
                        </a:cubicBezTo>
                        <a:cubicBezTo>
                          <a:pt x="439" y="228"/>
                          <a:pt x="443" y="231"/>
                          <a:pt x="445" y="230"/>
                        </a:cubicBezTo>
                        <a:cubicBezTo>
                          <a:pt x="446" y="230"/>
                          <a:pt x="448" y="229"/>
                          <a:pt x="449" y="228"/>
                        </a:cubicBezTo>
                        <a:cubicBezTo>
                          <a:pt x="452" y="227"/>
                          <a:pt x="453" y="227"/>
                          <a:pt x="453" y="225"/>
                        </a:cubicBezTo>
                        <a:cubicBezTo>
                          <a:pt x="453" y="221"/>
                          <a:pt x="456" y="217"/>
                          <a:pt x="458" y="215"/>
                        </a:cubicBezTo>
                        <a:cubicBezTo>
                          <a:pt x="459" y="214"/>
                          <a:pt x="460" y="212"/>
                          <a:pt x="459" y="211"/>
                        </a:cubicBezTo>
                        <a:cubicBezTo>
                          <a:pt x="458" y="210"/>
                          <a:pt x="455" y="210"/>
                          <a:pt x="457" y="208"/>
                        </a:cubicBezTo>
                        <a:cubicBezTo>
                          <a:pt x="460" y="205"/>
                          <a:pt x="465" y="205"/>
                          <a:pt x="470" y="204"/>
                        </a:cubicBezTo>
                        <a:cubicBezTo>
                          <a:pt x="472" y="204"/>
                          <a:pt x="474" y="204"/>
                          <a:pt x="476" y="205"/>
                        </a:cubicBezTo>
                        <a:cubicBezTo>
                          <a:pt x="478" y="206"/>
                          <a:pt x="481" y="206"/>
                          <a:pt x="483" y="207"/>
                        </a:cubicBezTo>
                        <a:cubicBezTo>
                          <a:pt x="486" y="208"/>
                          <a:pt x="487" y="212"/>
                          <a:pt x="489" y="215"/>
                        </a:cubicBezTo>
                        <a:cubicBezTo>
                          <a:pt x="490" y="218"/>
                          <a:pt x="492" y="221"/>
                          <a:pt x="493" y="224"/>
                        </a:cubicBezTo>
                        <a:cubicBezTo>
                          <a:pt x="493" y="225"/>
                          <a:pt x="493" y="227"/>
                          <a:pt x="494" y="229"/>
                        </a:cubicBezTo>
                        <a:cubicBezTo>
                          <a:pt x="494" y="230"/>
                          <a:pt x="497" y="230"/>
                          <a:pt x="498" y="230"/>
                        </a:cubicBezTo>
                        <a:cubicBezTo>
                          <a:pt x="502" y="231"/>
                          <a:pt x="507" y="233"/>
                          <a:pt x="508" y="237"/>
                        </a:cubicBezTo>
                        <a:cubicBezTo>
                          <a:pt x="509" y="240"/>
                          <a:pt x="510" y="242"/>
                          <a:pt x="514" y="242"/>
                        </a:cubicBezTo>
                        <a:cubicBezTo>
                          <a:pt x="515" y="242"/>
                          <a:pt x="517" y="242"/>
                          <a:pt x="518" y="242"/>
                        </a:cubicBezTo>
                        <a:cubicBezTo>
                          <a:pt x="520" y="242"/>
                          <a:pt x="520" y="240"/>
                          <a:pt x="522" y="240"/>
                        </a:cubicBezTo>
                        <a:cubicBezTo>
                          <a:pt x="525" y="240"/>
                          <a:pt x="528" y="237"/>
                          <a:pt x="530" y="241"/>
                        </a:cubicBezTo>
                        <a:cubicBezTo>
                          <a:pt x="530" y="243"/>
                          <a:pt x="530" y="243"/>
                          <a:pt x="529" y="244"/>
                        </a:cubicBezTo>
                        <a:cubicBezTo>
                          <a:pt x="527" y="246"/>
                          <a:pt x="527" y="247"/>
                          <a:pt x="526" y="249"/>
                        </a:cubicBezTo>
                        <a:cubicBezTo>
                          <a:pt x="525" y="252"/>
                          <a:pt x="523" y="255"/>
                          <a:pt x="521" y="258"/>
                        </a:cubicBezTo>
                        <a:cubicBezTo>
                          <a:pt x="520" y="260"/>
                          <a:pt x="519" y="259"/>
                          <a:pt x="518" y="258"/>
                        </a:cubicBezTo>
                        <a:cubicBezTo>
                          <a:pt x="516" y="257"/>
                          <a:pt x="516" y="258"/>
                          <a:pt x="514" y="259"/>
                        </a:cubicBezTo>
                        <a:cubicBezTo>
                          <a:pt x="513" y="259"/>
                          <a:pt x="511" y="260"/>
                          <a:pt x="511" y="260"/>
                        </a:cubicBezTo>
                        <a:cubicBezTo>
                          <a:pt x="510" y="261"/>
                          <a:pt x="513" y="265"/>
                          <a:pt x="513" y="267"/>
                        </a:cubicBezTo>
                        <a:cubicBezTo>
                          <a:pt x="512" y="268"/>
                          <a:pt x="512" y="270"/>
                          <a:pt x="512" y="271"/>
                        </a:cubicBezTo>
                        <a:cubicBezTo>
                          <a:pt x="511" y="273"/>
                          <a:pt x="509" y="272"/>
                          <a:pt x="509" y="274"/>
                        </a:cubicBezTo>
                        <a:cubicBezTo>
                          <a:pt x="511" y="273"/>
                          <a:pt x="512" y="274"/>
                          <a:pt x="514" y="272"/>
                        </a:cubicBezTo>
                        <a:cubicBezTo>
                          <a:pt x="515" y="270"/>
                          <a:pt x="517" y="272"/>
                          <a:pt x="519" y="272"/>
                        </a:cubicBezTo>
                        <a:cubicBezTo>
                          <a:pt x="523" y="274"/>
                          <a:pt x="527" y="272"/>
                          <a:pt x="531" y="269"/>
                        </a:cubicBezTo>
                        <a:cubicBezTo>
                          <a:pt x="534" y="266"/>
                          <a:pt x="537" y="262"/>
                          <a:pt x="540" y="259"/>
                        </a:cubicBezTo>
                        <a:cubicBezTo>
                          <a:pt x="543" y="255"/>
                          <a:pt x="546" y="251"/>
                          <a:pt x="549" y="247"/>
                        </a:cubicBezTo>
                        <a:cubicBezTo>
                          <a:pt x="554" y="240"/>
                          <a:pt x="559" y="235"/>
                          <a:pt x="558" y="226"/>
                        </a:cubicBezTo>
                        <a:cubicBezTo>
                          <a:pt x="558" y="222"/>
                          <a:pt x="559" y="220"/>
                          <a:pt x="561" y="217"/>
                        </a:cubicBezTo>
                        <a:cubicBezTo>
                          <a:pt x="562" y="215"/>
                          <a:pt x="562" y="214"/>
                          <a:pt x="563" y="212"/>
                        </a:cubicBezTo>
                        <a:cubicBezTo>
                          <a:pt x="563" y="212"/>
                          <a:pt x="563" y="211"/>
                          <a:pt x="563" y="210"/>
                        </a:cubicBezTo>
                        <a:cubicBezTo>
                          <a:pt x="563" y="209"/>
                          <a:pt x="561" y="208"/>
                          <a:pt x="561" y="207"/>
                        </a:cubicBezTo>
                        <a:cubicBezTo>
                          <a:pt x="561" y="207"/>
                          <a:pt x="563" y="208"/>
                          <a:pt x="563" y="207"/>
                        </a:cubicBezTo>
                        <a:cubicBezTo>
                          <a:pt x="562" y="206"/>
                          <a:pt x="562" y="205"/>
                          <a:pt x="561" y="205"/>
                        </a:cubicBezTo>
                        <a:cubicBezTo>
                          <a:pt x="560" y="204"/>
                          <a:pt x="558" y="201"/>
                          <a:pt x="557" y="200"/>
                        </a:cubicBezTo>
                        <a:cubicBezTo>
                          <a:pt x="556" y="200"/>
                          <a:pt x="551" y="198"/>
                          <a:pt x="550" y="199"/>
                        </a:cubicBezTo>
                        <a:cubicBezTo>
                          <a:pt x="550" y="200"/>
                          <a:pt x="551" y="201"/>
                          <a:pt x="550" y="201"/>
                        </a:cubicBezTo>
                        <a:cubicBezTo>
                          <a:pt x="548" y="201"/>
                          <a:pt x="548" y="203"/>
                          <a:pt x="547" y="203"/>
                        </a:cubicBezTo>
                        <a:cubicBezTo>
                          <a:pt x="545" y="205"/>
                          <a:pt x="544" y="202"/>
                          <a:pt x="544" y="201"/>
                        </a:cubicBezTo>
                        <a:cubicBezTo>
                          <a:pt x="544" y="199"/>
                          <a:pt x="546" y="198"/>
                          <a:pt x="543" y="199"/>
                        </a:cubicBezTo>
                        <a:cubicBezTo>
                          <a:pt x="540" y="200"/>
                          <a:pt x="544" y="202"/>
                          <a:pt x="540" y="202"/>
                        </a:cubicBezTo>
                        <a:cubicBezTo>
                          <a:pt x="539" y="202"/>
                          <a:pt x="541" y="197"/>
                          <a:pt x="540" y="196"/>
                        </a:cubicBezTo>
                        <a:cubicBezTo>
                          <a:pt x="540" y="197"/>
                          <a:pt x="529" y="197"/>
                          <a:pt x="534" y="194"/>
                        </a:cubicBezTo>
                        <a:cubicBezTo>
                          <a:pt x="538" y="191"/>
                          <a:pt x="542" y="188"/>
                          <a:pt x="546" y="185"/>
                        </a:cubicBezTo>
                        <a:cubicBezTo>
                          <a:pt x="547" y="184"/>
                          <a:pt x="548" y="182"/>
                          <a:pt x="549" y="181"/>
                        </a:cubicBezTo>
                        <a:cubicBezTo>
                          <a:pt x="552" y="179"/>
                          <a:pt x="555" y="177"/>
                          <a:pt x="557" y="175"/>
                        </a:cubicBezTo>
                        <a:cubicBezTo>
                          <a:pt x="558" y="174"/>
                          <a:pt x="559" y="172"/>
                          <a:pt x="561" y="171"/>
                        </a:cubicBezTo>
                        <a:cubicBezTo>
                          <a:pt x="563" y="169"/>
                          <a:pt x="565" y="167"/>
                          <a:pt x="567" y="165"/>
                        </a:cubicBezTo>
                        <a:cubicBezTo>
                          <a:pt x="571" y="162"/>
                          <a:pt x="577" y="162"/>
                          <a:pt x="582" y="162"/>
                        </a:cubicBezTo>
                        <a:cubicBezTo>
                          <a:pt x="583" y="162"/>
                          <a:pt x="584" y="162"/>
                          <a:pt x="585" y="162"/>
                        </a:cubicBezTo>
                        <a:cubicBezTo>
                          <a:pt x="586" y="163"/>
                          <a:pt x="586" y="164"/>
                          <a:pt x="587" y="164"/>
                        </a:cubicBezTo>
                        <a:cubicBezTo>
                          <a:pt x="588" y="163"/>
                          <a:pt x="590" y="163"/>
                          <a:pt x="591" y="162"/>
                        </a:cubicBezTo>
                        <a:cubicBezTo>
                          <a:pt x="592" y="162"/>
                          <a:pt x="593" y="163"/>
                          <a:pt x="594" y="163"/>
                        </a:cubicBezTo>
                        <a:cubicBezTo>
                          <a:pt x="595" y="163"/>
                          <a:pt x="596" y="163"/>
                          <a:pt x="597" y="163"/>
                        </a:cubicBezTo>
                        <a:cubicBezTo>
                          <a:pt x="597" y="162"/>
                          <a:pt x="598" y="163"/>
                          <a:pt x="599" y="163"/>
                        </a:cubicBezTo>
                        <a:cubicBezTo>
                          <a:pt x="601" y="163"/>
                          <a:pt x="601" y="160"/>
                          <a:pt x="604" y="160"/>
                        </a:cubicBezTo>
                        <a:cubicBezTo>
                          <a:pt x="605" y="160"/>
                          <a:pt x="607" y="160"/>
                          <a:pt x="608" y="160"/>
                        </a:cubicBezTo>
                        <a:cubicBezTo>
                          <a:pt x="609" y="161"/>
                          <a:pt x="610" y="162"/>
                          <a:pt x="611" y="162"/>
                        </a:cubicBezTo>
                        <a:cubicBezTo>
                          <a:pt x="612" y="163"/>
                          <a:pt x="616" y="161"/>
                          <a:pt x="616" y="164"/>
                        </a:cubicBezTo>
                        <a:cubicBezTo>
                          <a:pt x="616" y="164"/>
                          <a:pt x="613" y="164"/>
                          <a:pt x="613" y="165"/>
                        </a:cubicBezTo>
                        <a:cubicBezTo>
                          <a:pt x="612" y="167"/>
                          <a:pt x="616" y="166"/>
                          <a:pt x="616" y="166"/>
                        </a:cubicBezTo>
                        <a:cubicBezTo>
                          <a:pt x="618" y="166"/>
                          <a:pt x="620" y="166"/>
                          <a:pt x="621" y="166"/>
                        </a:cubicBezTo>
                        <a:cubicBezTo>
                          <a:pt x="622" y="165"/>
                          <a:pt x="622" y="165"/>
                          <a:pt x="623" y="164"/>
                        </a:cubicBezTo>
                        <a:cubicBezTo>
                          <a:pt x="624" y="164"/>
                          <a:pt x="625" y="165"/>
                          <a:pt x="627" y="165"/>
                        </a:cubicBezTo>
                        <a:cubicBezTo>
                          <a:pt x="628" y="165"/>
                          <a:pt x="635" y="163"/>
                          <a:pt x="631" y="162"/>
                        </a:cubicBezTo>
                        <a:cubicBezTo>
                          <a:pt x="629" y="162"/>
                          <a:pt x="628" y="163"/>
                          <a:pt x="628" y="160"/>
                        </a:cubicBezTo>
                        <a:cubicBezTo>
                          <a:pt x="628" y="159"/>
                          <a:pt x="630" y="156"/>
                          <a:pt x="631" y="155"/>
                        </a:cubicBezTo>
                        <a:cubicBezTo>
                          <a:pt x="633" y="154"/>
                          <a:pt x="634" y="153"/>
                          <a:pt x="636" y="151"/>
                        </a:cubicBezTo>
                        <a:cubicBezTo>
                          <a:pt x="637" y="150"/>
                          <a:pt x="639" y="150"/>
                          <a:pt x="640" y="148"/>
                        </a:cubicBezTo>
                        <a:cubicBezTo>
                          <a:pt x="641" y="146"/>
                          <a:pt x="642" y="145"/>
                          <a:pt x="644" y="145"/>
                        </a:cubicBezTo>
                        <a:cubicBezTo>
                          <a:pt x="646" y="145"/>
                          <a:pt x="649" y="144"/>
                          <a:pt x="651" y="144"/>
                        </a:cubicBezTo>
                        <a:cubicBezTo>
                          <a:pt x="653" y="144"/>
                          <a:pt x="654" y="146"/>
                          <a:pt x="655" y="146"/>
                        </a:cubicBezTo>
                        <a:cubicBezTo>
                          <a:pt x="656" y="145"/>
                          <a:pt x="657" y="143"/>
                          <a:pt x="658" y="144"/>
                        </a:cubicBezTo>
                        <a:cubicBezTo>
                          <a:pt x="659" y="145"/>
                          <a:pt x="656" y="148"/>
                          <a:pt x="656" y="149"/>
                        </a:cubicBezTo>
                        <a:cubicBezTo>
                          <a:pt x="656" y="151"/>
                          <a:pt x="657" y="149"/>
                          <a:pt x="659" y="150"/>
                        </a:cubicBezTo>
                        <a:cubicBezTo>
                          <a:pt x="659" y="150"/>
                          <a:pt x="657" y="152"/>
                          <a:pt x="657" y="153"/>
                        </a:cubicBezTo>
                        <a:cubicBezTo>
                          <a:pt x="657" y="154"/>
                          <a:pt x="664" y="149"/>
                          <a:pt x="664" y="149"/>
                        </a:cubicBezTo>
                        <a:cubicBezTo>
                          <a:pt x="665" y="148"/>
                          <a:pt x="666" y="147"/>
                          <a:pt x="668" y="146"/>
                        </a:cubicBezTo>
                        <a:cubicBezTo>
                          <a:pt x="669" y="145"/>
                          <a:pt x="672" y="147"/>
                          <a:pt x="672" y="145"/>
                        </a:cubicBezTo>
                        <a:cubicBezTo>
                          <a:pt x="671" y="143"/>
                          <a:pt x="672" y="139"/>
                          <a:pt x="675" y="139"/>
                        </a:cubicBezTo>
                        <a:cubicBezTo>
                          <a:pt x="676" y="138"/>
                          <a:pt x="678" y="137"/>
                          <a:pt x="679" y="138"/>
                        </a:cubicBezTo>
                        <a:cubicBezTo>
                          <a:pt x="680" y="138"/>
                          <a:pt x="682" y="140"/>
                          <a:pt x="683" y="139"/>
                        </a:cubicBezTo>
                        <a:cubicBezTo>
                          <a:pt x="681" y="140"/>
                          <a:pt x="678" y="139"/>
                          <a:pt x="677" y="142"/>
                        </a:cubicBezTo>
                        <a:cubicBezTo>
                          <a:pt x="677" y="143"/>
                          <a:pt x="677" y="144"/>
                          <a:pt x="677" y="145"/>
                        </a:cubicBezTo>
                        <a:cubicBezTo>
                          <a:pt x="677" y="146"/>
                          <a:pt x="675" y="146"/>
                          <a:pt x="676" y="147"/>
                        </a:cubicBezTo>
                        <a:cubicBezTo>
                          <a:pt x="676" y="148"/>
                          <a:pt x="677" y="148"/>
                          <a:pt x="676" y="149"/>
                        </a:cubicBezTo>
                        <a:cubicBezTo>
                          <a:pt x="675" y="149"/>
                          <a:pt x="674" y="150"/>
                          <a:pt x="675" y="151"/>
                        </a:cubicBezTo>
                        <a:cubicBezTo>
                          <a:pt x="675" y="151"/>
                          <a:pt x="669" y="153"/>
                          <a:pt x="669" y="154"/>
                        </a:cubicBezTo>
                        <a:cubicBezTo>
                          <a:pt x="667" y="155"/>
                          <a:pt x="666" y="157"/>
                          <a:pt x="664" y="158"/>
                        </a:cubicBezTo>
                        <a:cubicBezTo>
                          <a:pt x="662" y="160"/>
                          <a:pt x="660" y="161"/>
                          <a:pt x="658" y="163"/>
                        </a:cubicBezTo>
                        <a:cubicBezTo>
                          <a:pt x="654" y="166"/>
                          <a:pt x="651" y="173"/>
                          <a:pt x="646" y="173"/>
                        </a:cubicBezTo>
                        <a:cubicBezTo>
                          <a:pt x="645" y="173"/>
                          <a:pt x="641" y="174"/>
                          <a:pt x="641" y="175"/>
                        </a:cubicBezTo>
                        <a:cubicBezTo>
                          <a:pt x="641" y="178"/>
                          <a:pt x="641" y="179"/>
                          <a:pt x="638" y="181"/>
                        </a:cubicBezTo>
                        <a:cubicBezTo>
                          <a:pt x="634" y="184"/>
                          <a:pt x="634" y="190"/>
                          <a:pt x="635" y="195"/>
                        </a:cubicBezTo>
                        <a:cubicBezTo>
                          <a:pt x="636" y="200"/>
                          <a:pt x="635" y="206"/>
                          <a:pt x="638" y="210"/>
                        </a:cubicBezTo>
                        <a:cubicBezTo>
                          <a:pt x="639" y="212"/>
                          <a:pt x="639" y="215"/>
                          <a:pt x="639" y="217"/>
                        </a:cubicBezTo>
                        <a:cubicBezTo>
                          <a:pt x="639" y="217"/>
                          <a:pt x="639" y="219"/>
                          <a:pt x="640" y="219"/>
                        </a:cubicBezTo>
                        <a:cubicBezTo>
                          <a:pt x="641" y="219"/>
                          <a:pt x="639" y="222"/>
                          <a:pt x="640" y="222"/>
                        </a:cubicBezTo>
                        <a:cubicBezTo>
                          <a:pt x="640" y="222"/>
                          <a:pt x="645" y="218"/>
                          <a:pt x="645" y="217"/>
                        </a:cubicBezTo>
                        <a:cubicBezTo>
                          <a:pt x="647" y="215"/>
                          <a:pt x="648" y="213"/>
                          <a:pt x="649" y="210"/>
                        </a:cubicBezTo>
                        <a:cubicBezTo>
                          <a:pt x="650" y="208"/>
                          <a:pt x="654" y="206"/>
                          <a:pt x="655" y="206"/>
                        </a:cubicBezTo>
                        <a:cubicBezTo>
                          <a:pt x="658" y="208"/>
                          <a:pt x="655" y="202"/>
                          <a:pt x="656" y="201"/>
                        </a:cubicBezTo>
                        <a:cubicBezTo>
                          <a:pt x="658" y="198"/>
                          <a:pt x="659" y="197"/>
                          <a:pt x="662" y="197"/>
                        </a:cubicBezTo>
                        <a:cubicBezTo>
                          <a:pt x="665" y="197"/>
                          <a:pt x="669" y="197"/>
                          <a:pt x="667" y="194"/>
                        </a:cubicBezTo>
                        <a:cubicBezTo>
                          <a:pt x="664" y="191"/>
                          <a:pt x="666" y="188"/>
                          <a:pt x="669" y="186"/>
                        </a:cubicBezTo>
                        <a:cubicBezTo>
                          <a:pt x="670" y="185"/>
                          <a:pt x="670" y="187"/>
                          <a:pt x="671" y="187"/>
                        </a:cubicBezTo>
                        <a:cubicBezTo>
                          <a:pt x="673" y="187"/>
                          <a:pt x="673" y="184"/>
                          <a:pt x="673" y="183"/>
                        </a:cubicBezTo>
                        <a:cubicBezTo>
                          <a:pt x="671" y="181"/>
                          <a:pt x="669" y="180"/>
                          <a:pt x="671" y="177"/>
                        </a:cubicBezTo>
                        <a:cubicBezTo>
                          <a:pt x="671" y="177"/>
                          <a:pt x="674" y="176"/>
                          <a:pt x="673" y="175"/>
                        </a:cubicBezTo>
                        <a:cubicBezTo>
                          <a:pt x="672" y="175"/>
                          <a:pt x="671" y="173"/>
                          <a:pt x="670" y="173"/>
                        </a:cubicBezTo>
                        <a:cubicBezTo>
                          <a:pt x="669" y="173"/>
                          <a:pt x="670" y="174"/>
                          <a:pt x="669" y="174"/>
                        </a:cubicBezTo>
                        <a:cubicBezTo>
                          <a:pt x="667" y="174"/>
                          <a:pt x="666" y="173"/>
                          <a:pt x="667" y="171"/>
                        </a:cubicBezTo>
                        <a:cubicBezTo>
                          <a:pt x="668" y="169"/>
                          <a:pt x="670" y="168"/>
                          <a:pt x="672" y="165"/>
                        </a:cubicBezTo>
                        <a:cubicBezTo>
                          <a:pt x="673" y="163"/>
                          <a:pt x="673" y="160"/>
                          <a:pt x="676" y="158"/>
                        </a:cubicBezTo>
                        <a:cubicBezTo>
                          <a:pt x="677" y="157"/>
                          <a:pt x="677" y="159"/>
                          <a:pt x="677" y="159"/>
                        </a:cubicBezTo>
                        <a:cubicBezTo>
                          <a:pt x="679" y="159"/>
                          <a:pt x="679" y="157"/>
                          <a:pt x="680" y="158"/>
                        </a:cubicBezTo>
                        <a:cubicBezTo>
                          <a:pt x="681" y="158"/>
                          <a:pt x="681" y="159"/>
                          <a:pt x="682" y="158"/>
                        </a:cubicBezTo>
                        <a:cubicBezTo>
                          <a:pt x="684" y="157"/>
                          <a:pt x="685" y="156"/>
                          <a:pt x="687" y="155"/>
                        </a:cubicBezTo>
                        <a:cubicBezTo>
                          <a:pt x="690" y="154"/>
                          <a:pt x="686" y="158"/>
                          <a:pt x="688" y="159"/>
                        </a:cubicBezTo>
                        <a:cubicBezTo>
                          <a:pt x="688" y="160"/>
                          <a:pt x="692" y="156"/>
                          <a:pt x="693" y="156"/>
                        </a:cubicBezTo>
                        <a:cubicBezTo>
                          <a:pt x="695" y="155"/>
                          <a:pt x="697" y="154"/>
                          <a:pt x="700" y="154"/>
                        </a:cubicBezTo>
                        <a:cubicBezTo>
                          <a:pt x="702" y="154"/>
                          <a:pt x="704" y="154"/>
                          <a:pt x="705" y="156"/>
                        </a:cubicBezTo>
                        <a:cubicBezTo>
                          <a:pt x="706" y="156"/>
                          <a:pt x="707" y="157"/>
                          <a:pt x="708" y="158"/>
                        </a:cubicBezTo>
                        <a:cubicBezTo>
                          <a:pt x="709" y="159"/>
                          <a:pt x="709" y="156"/>
                          <a:pt x="710" y="156"/>
                        </a:cubicBezTo>
                        <a:cubicBezTo>
                          <a:pt x="718" y="149"/>
                          <a:pt x="727" y="146"/>
                          <a:pt x="736" y="142"/>
                        </a:cubicBezTo>
                        <a:cubicBezTo>
                          <a:pt x="738" y="141"/>
                          <a:pt x="741" y="140"/>
                          <a:pt x="742" y="138"/>
                        </a:cubicBezTo>
                        <a:cubicBezTo>
                          <a:pt x="743" y="136"/>
                          <a:pt x="743" y="139"/>
                          <a:pt x="745" y="139"/>
                        </a:cubicBezTo>
                        <a:cubicBezTo>
                          <a:pt x="746" y="139"/>
                          <a:pt x="748" y="139"/>
                          <a:pt x="749" y="139"/>
                        </a:cubicBezTo>
                        <a:cubicBezTo>
                          <a:pt x="750" y="140"/>
                          <a:pt x="751" y="141"/>
                          <a:pt x="752" y="141"/>
                        </a:cubicBezTo>
                        <a:cubicBezTo>
                          <a:pt x="755" y="141"/>
                          <a:pt x="755" y="137"/>
                          <a:pt x="754" y="135"/>
                        </a:cubicBezTo>
                        <a:cubicBezTo>
                          <a:pt x="754" y="134"/>
                          <a:pt x="750" y="132"/>
                          <a:pt x="751" y="131"/>
                        </a:cubicBezTo>
                        <a:cubicBezTo>
                          <a:pt x="751" y="130"/>
                          <a:pt x="749" y="125"/>
                          <a:pt x="748" y="126"/>
                        </a:cubicBezTo>
                        <a:cubicBezTo>
                          <a:pt x="748" y="127"/>
                          <a:pt x="746" y="125"/>
                          <a:pt x="745" y="125"/>
                        </a:cubicBezTo>
                        <a:cubicBezTo>
                          <a:pt x="744" y="124"/>
                          <a:pt x="745" y="123"/>
                          <a:pt x="744" y="122"/>
                        </a:cubicBezTo>
                        <a:cubicBezTo>
                          <a:pt x="744" y="121"/>
                          <a:pt x="741" y="122"/>
                          <a:pt x="741" y="122"/>
                        </a:cubicBezTo>
                        <a:cubicBezTo>
                          <a:pt x="740" y="123"/>
                          <a:pt x="737" y="122"/>
                          <a:pt x="738" y="121"/>
                        </a:cubicBezTo>
                        <a:cubicBezTo>
                          <a:pt x="738" y="120"/>
                          <a:pt x="741" y="121"/>
                          <a:pt x="742" y="121"/>
                        </a:cubicBezTo>
                        <a:cubicBezTo>
                          <a:pt x="742" y="120"/>
                          <a:pt x="739" y="120"/>
                          <a:pt x="739" y="120"/>
                        </a:cubicBezTo>
                        <a:cubicBezTo>
                          <a:pt x="739" y="117"/>
                          <a:pt x="747" y="122"/>
                          <a:pt x="748" y="122"/>
                        </a:cubicBezTo>
                        <a:cubicBezTo>
                          <a:pt x="750" y="123"/>
                          <a:pt x="756" y="121"/>
                          <a:pt x="758" y="119"/>
                        </a:cubicBezTo>
                        <a:cubicBezTo>
                          <a:pt x="759" y="118"/>
                          <a:pt x="757" y="118"/>
                          <a:pt x="757" y="117"/>
                        </a:cubicBezTo>
                        <a:cubicBezTo>
                          <a:pt x="757" y="117"/>
                          <a:pt x="761" y="117"/>
                          <a:pt x="761" y="115"/>
                        </a:cubicBezTo>
                        <a:cubicBezTo>
                          <a:pt x="760" y="114"/>
                          <a:pt x="758" y="113"/>
                          <a:pt x="759" y="112"/>
                        </a:cubicBezTo>
                        <a:cubicBezTo>
                          <a:pt x="759" y="111"/>
                          <a:pt x="761" y="109"/>
                          <a:pt x="761" y="109"/>
                        </a:cubicBezTo>
                        <a:cubicBezTo>
                          <a:pt x="762" y="109"/>
                          <a:pt x="766" y="110"/>
                          <a:pt x="766" y="109"/>
                        </a:cubicBezTo>
                        <a:cubicBezTo>
                          <a:pt x="765" y="110"/>
                          <a:pt x="762" y="111"/>
                          <a:pt x="763" y="112"/>
                        </a:cubicBezTo>
                        <a:cubicBezTo>
                          <a:pt x="764" y="113"/>
                          <a:pt x="765" y="114"/>
                          <a:pt x="765" y="114"/>
                        </a:cubicBezTo>
                        <a:cubicBezTo>
                          <a:pt x="765" y="115"/>
                          <a:pt x="764" y="116"/>
                          <a:pt x="765" y="116"/>
                        </a:cubicBezTo>
                        <a:cubicBezTo>
                          <a:pt x="767" y="116"/>
                          <a:pt x="769" y="115"/>
                          <a:pt x="771" y="115"/>
                        </a:cubicBezTo>
                        <a:cubicBezTo>
                          <a:pt x="773" y="115"/>
                          <a:pt x="775" y="115"/>
                          <a:pt x="777" y="116"/>
                        </a:cubicBezTo>
                        <a:cubicBezTo>
                          <a:pt x="778" y="117"/>
                          <a:pt x="778" y="117"/>
                          <a:pt x="778" y="119"/>
                        </a:cubicBezTo>
                        <a:cubicBezTo>
                          <a:pt x="778" y="120"/>
                          <a:pt x="782" y="121"/>
                          <a:pt x="783" y="121"/>
                        </a:cubicBezTo>
                        <a:cubicBezTo>
                          <a:pt x="784" y="122"/>
                          <a:pt x="790" y="126"/>
                          <a:pt x="791" y="124"/>
                        </a:cubicBezTo>
                        <a:cubicBezTo>
                          <a:pt x="790" y="127"/>
                          <a:pt x="796" y="124"/>
                          <a:pt x="796" y="124"/>
                        </a:cubicBezTo>
                        <a:cubicBezTo>
                          <a:pt x="796" y="123"/>
                          <a:pt x="792" y="123"/>
                          <a:pt x="793" y="122"/>
                        </a:cubicBezTo>
                        <a:cubicBezTo>
                          <a:pt x="793" y="120"/>
                          <a:pt x="796" y="122"/>
                          <a:pt x="796" y="122"/>
                        </a:cubicBezTo>
                        <a:cubicBezTo>
                          <a:pt x="796" y="120"/>
                          <a:pt x="795" y="122"/>
                          <a:pt x="796" y="119"/>
                        </a:cubicBezTo>
                        <a:cubicBezTo>
                          <a:pt x="796" y="118"/>
                          <a:pt x="796" y="117"/>
                          <a:pt x="796" y="116"/>
                        </a:cubicBezTo>
                        <a:cubicBezTo>
                          <a:pt x="795" y="115"/>
                          <a:pt x="794" y="115"/>
                          <a:pt x="794" y="114"/>
                        </a:cubicBezTo>
                        <a:cubicBezTo>
                          <a:pt x="794" y="114"/>
                          <a:pt x="801" y="116"/>
                          <a:pt x="802" y="115"/>
                        </a:cubicBezTo>
                        <a:cubicBezTo>
                          <a:pt x="802" y="115"/>
                          <a:pt x="801" y="114"/>
                          <a:pt x="800" y="114"/>
                        </a:cubicBezTo>
                        <a:cubicBezTo>
                          <a:pt x="801" y="114"/>
                          <a:pt x="804" y="115"/>
                          <a:pt x="805" y="114"/>
                        </a:cubicBezTo>
                        <a:cubicBezTo>
                          <a:pt x="805" y="113"/>
                          <a:pt x="805" y="112"/>
                          <a:pt x="806" y="111"/>
                        </a:cubicBezTo>
                        <a:cubicBezTo>
                          <a:pt x="806" y="111"/>
                          <a:pt x="809" y="111"/>
                          <a:pt x="809" y="111"/>
                        </a:cubicBezTo>
                        <a:cubicBezTo>
                          <a:pt x="809" y="111"/>
                          <a:pt x="808" y="111"/>
                          <a:pt x="808" y="111"/>
                        </a:cubicBezTo>
                        <a:cubicBezTo>
                          <a:pt x="807" y="110"/>
                          <a:pt x="810" y="111"/>
                          <a:pt x="808" y="111"/>
                        </a:cubicBezTo>
                        <a:close/>
                        <a:moveTo>
                          <a:pt x="405" y="192"/>
                        </a:moveTo>
                        <a:cubicBezTo>
                          <a:pt x="404" y="195"/>
                          <a:pt x="404" y="198"/>
                          <a:pt x="403" y="201"/>
                        </a:cubicBezTo>
                        <a:cubicBezTo>
                          <a:pt x="402" y="203"/>
                          <a:pt x="399" y="202"/>
                          <a:pt x="399" y="204"/>
                        </a:cubicBezTo>
                        <a:cubicBezTo>
                          <a:pt x="399" y="204"/>
                          <a:pt x="401" y="204"/>
                          <a:pt x="402" y="204"/>
                        </a:cubicBezTo>
                        <a:cubicBezTo>
                          <a:pt x="402" y="204"/>
                          <a:pt x="393" y="210"/>
                          <a:pt x="392" y="210"/>
                        </a:cubicBezTo>
                        <a:cubicBezTo>
                          <a:pt x="391" y="211"/>
                          <a:pt x="390" y="212"/>
                          <a:pt x="388" y="212"/>
                        </a:cubicBezTo>
                        <a:cubicBezTo>
                          <a:pt x="387" y="213"/>
                          <a:pt x="386" y="215"/>
                          <a:pt x="385" y="216"/>
                        </a:cubicBezTo>
                        <a:cubicBezTo>
                          <a:pt x="384" y="217"/>
                          <a:pt x="377" y="219"/>
                          <a:pt x="376" y="217"/>
                        </a:cubicBezTo>
                        <a:cubicBezTo>
                          <a:pt x="376" y="216"/>
                          <a:pt x="383" y="214"/>
                          <a:pt x="384" y="213"/>
                        </a:cubicBezTo>
                        <a:cubicBezTo>
                          <a:pt x="387" y="211"/>
                          <a:pt x="390" y="208"/>
                          <a:pt x="393" y="206"/>
                        </a:cubicBezTo>
                        <a:cubicBezTo>
                          <a:pt x="395" y="205"/>
                          <a:pt x="395" y="202"/>
                          <a:pt x="397" y="201"/>
                        </a:cubicBezTo>
                        <a:cubicBezTo>
                          <a:pt x="399" y="198"/>
                          <a:pt x="401" y="195"/>
                          <a:pt x="402" y="192"/>
                        </a:cubicBezTo>
                        <a:cubicBezTo>
                          <a:pt x="402" y="190"/>
                          <a:pt x="402" y="190"/>
                          <a:pt x="404" y="189"/>
                        </a:cubicBezTo>
                        <a:cubicBezTo>
                          <a:pt x="406" y="188"/>
                          <a:pt x="405" y="191"/>
                          <a:pt x="405" y="192"/>
                        </a:cubicBezTo>
                        <a:cubicBezTo>
                          <a:pt x="404" y="193"/>
                          <a:pt x="405" y="190"/>
                          <a:pt x="405" y="19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44" name="Freeform 721">
                    <a:extLst>
                      <a:ext uri="{FF2B5EF4-FFF2-40B4-BE49-F238E27FC236}">
                        <a16:creationId xmlns:a16="http://schemas.microsoft.com/office/drawing/2014/main" xmlns="" id="{4625E99D-CA63-004D-A931-BE19646C25C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193828" y="6226607"/>
                    <a:ext cx="140127" cy="299442"/>
                  </a:xfrm>
                  <a:custGeom>
                    <a:avLst/>
                    <a:gdLst>
                      <a:gd name="T0" fmla="*/ 13 w 15"/>
                      <a:gd name="T1" fmla="*/ 26 h 32"/>
                      <a:gd name="T2" fmla="*/ 10 w 15"/>
                      <a:gd name="T3" fmla="*/ 13 h 32"/>
                      <a:gd name="T4" fmla="*/ 9 w 15"/>
                      <a:gd name="T5" fmla="*/ 4 h 32"/>
                      <a:gd name="T6" fmla="*/ 9 w 15"/>
                      <a:gd name="T7" fmla="*/ 1 h 32"/>
                      <a:gd name="T8" fmla="*/ 6 w 15"/>
                      <a:gd name="T9" fmla="*/ 0 h 32"/>
                      <a:gd name="T10" fmla="*/ 7 w 15"/>
                      <a:gd name="T11" fmla="*/ 3 h 32"/>
                      <a:gd name="T12" fmla="*/ 6 w 15"/>
                      <a:gd name="T13" fmla="*/ 5 h 32"/>
                      <a:gd name="T14" fmla="*/ 4 w 15"/>
                      <a:gd name="T15" fmla="*/ 7 h 32"/>
                      <a:gd name="T16" fmla="*/ 4 w 15"/>
                      <a:gd name="T17" fmla="*/ 9 h 32"/>
                      <a:gd name="T18" fmla="*/ 2 w 15"/>
                      <a:gd name="T19" fmla="*/ 14 h 32"/>
                      <a:gd name="T20" fmla="*/ 5 w 15"/>
                      <a:gd name="T21" fmla="*/ 20 h 32"/>
                      <a:gd name="T22" fmla="*/ 6 w 15"/>
                      <a:gd name="T23" fmla="*/ 32 h 32"/>
                      <a:gd name="T24" fmla="*/ 15 w 15"/>
                      <a:gd name="T25" fmla="*/ 32 h 32"/>
                      <a:gd name="T26" fmla="*/ 13 w 15"/>
                      <a:gd name="T27" fmla="*/ 26 h 32"/>
                      <a:gd name="T28" fmla="*/ 13 w 15"/>
                      <a:gd name="T29" fmla="*/ 26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5" h="32">
                        <a:moveTo>
                          <a:pt x="13" y="26"/>
                        </a:moveTo>
                        <a:cubicBezTo>
                          <a:pt x="13" y="22"/>
                          <a:pt x="9" y="17"/>
                          <a:pt x="10" y="13"/>
                        </a:cubicBezTo>
                        <a:cubicBezTo>
                          <a:pt x="11" y="10"/>
                          <a:pt x="10" y="7"/>
                          <a:pt x="9" y="4"/>
                        </a:cubicBezTo>
                        <a:cubicBezTo>
                          <a:pt x="9" y="3"/>
                          <a:pt x="9" y="2"/>
                          <a:pt x="9" y="1"/>
                        </a:cubicBezTo>
                        <a:cubicBezTo>
                          <a:pt x="9" y="0"/>
                          <a:pt x="6" y="0"/>
                          <a:pt x="6" y="0"/>
                        </a:cubicBezTo>
                        <a:cubicBezTo>
                          <a:pt x="6" y="1"/>
                          <a:pt x="7" y="2"/>
                          <a:pt x="7" y="3"/>
                        </a:cubicBezTo>
                        <a:cubicBezTo>
                          <a:pt x="8" y="4"/>
                          <a:pt x="7" y="5"/>
                          <a:pt x="6" y="5"/>
                        </a:cubicBezTo>
                        <a:cubicBezTo>
                          <a:pt x="5" y="6"/>
                          <a:pt x="4" y="5"/>
                          <a:pt x="4" y="7"/>
                        </a:cubicBezTo>
                        <a:cubicBezTo>
                          <a:pt x="4" y="8"/>
                          <a:pt x="4" y="8"/>
                          <a:pt x="4" y="9"/>
                        </a:cubicBezTo>
                        <a:cubicBezTo>
                          <a:pt x="3" y="11"/>
                          <a:pt x="3" y="13"/>
                          <a:pt x="2" y="14"/>
                        </a:cubicBezTo>
                        <a:cubicBezTo>
                          <a:pt x="0" y="15"/>
                          <a:pt x="4" y="18"/>
                          <a:pt x="5" y="20"/>
                        </a:cubicBezTo>
                        <a:cubicBezTo>
                          <a:pt x="6" y="22"/>
                          <a:pt x="4" y="32"/>
                          <a:pt x="6" y="32"/>
                        </a:cubicBezTo>
                        <a:cubicBezTo>
                          <a:pt x="9" y="32"/>
                          <a:pt x="12" y="32"/>
                          <a:pt x="15" y="32"/>
                        </a:cubicBezTo>
                        <a:cubicBezTo>
                          <a:pt x="15" y="30"/>
                          <a:pt x="14" y="28"/>
                          <a:pt x="13" y="26"/>
                        </a:cubicBezTo>
                        <a:cubicBezTo>
                          <a:pt x="13" y="24"/>
                          <a:pt x="13" y="27"/>
                          <a:pt x="13" y="2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45" name="Freeform 722">
                    <a:extLst>
                      <a:ext uri="{FF2B5EF4-FFF2-40B4-BE49-F238E27FC236}">
                        <a16:creationId xmlns:a16="http://schemas.microsoft.com/office/drawing/2014/main" xmlns="" id="{F0EEF004-35B8-A541-B07C-66B0CA517A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222490" y="6516489"/>
                    <a:ext cx="140127" cy="216615"/>
                  </a:xfrm>
                  <a:custGeom>
                    <a:avLst/>
                    <a:gdLst>
                      <a:gd name="T0" fmla="*/ 12 w 15"/>
                      <a:gd name="T1" fmla="*/ 1 h 23"/>
                      <a:gd name="T2" fmla="*/ 7 w 15"/>
                      <a:gd name="T3" fmla="*/ 1 h 23"/>
                      <a:gd name="T4" fmla="*/ 2 w 15"/>
                      <a:gd name="T5" fmla="*/ 2 h 23"/>
                      <a:gd name="T6" fmla="*/ 1 w 15"/>
                      <a:gd name="T7" fmla="*/ 7 h 23"/>
                      <a:gd name="T8" fmla="*/ 2 w 15"/>
                      <a:gd name="T9" fmla="*/ 11 h 23"/>
                      <a:gd name="T10" fmla="*/ 1 w 15"/>
                      <a:gd name="T11" fmla="*/ 23 h 23"/>
                      <a:gd name="T12" fmla="*/ 4 w 15"/>
                      <a:gd name="T13" fmla="*/ 20 h 23"/>
                      <a:gd name="T14" fmla="*/ 7 w 15"/>
                      <a:gd name="T15" fmla="*/ 20 h 23"/>
                      <a:gd name="T16" fmla="*/ 9 w 15"/>
                      <a:gd name="T17" fmla="*/ 23 h 23"/>
                      <a:gd name="T18" fmla="*/ 9 w 15"/>
                      <a:gd name="T19" fmla="*/ 20 h 23"/>
                      <a:gd name="T20" fmla="*/ 6 w 15"/>
                      <a:gd name="T21" fmla="*/ 16 h 23"/>
                      <a:gd name="T22" fmla="*/ 4 w 15"/>
                      <a:gd name="T23" fmla="*/ 7 h 23"/>
                      <a:gd name="T24" fmla="*/ 9 w 15"/>
                      <a:gd name="T25" fmla="*/ 3 h 23"/>
                      <a:gd name="T26" fmla="*/ 15 w 15"/>
                      <a:gd name="T27" fmla="*/ 6 h 23"/>
                      <a:gd name="T28" fmla="*/ 12 w 15"/>
                      <a:gd name="T29" fmla="*/ 1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5" h="23">
                        <a:moveTo>
                          <a:pt x="12" y="1"/>
                        </a:moveTo>
                        <a:cubicBezTo>
                          <a:pt x="11" y="1"/>
                          <a:pt x="9" y="1"/>
                          <a:pt x="7" y="1"/>
                        </a:cubicBezTo>
                        <a:cubicBezTo>
                          <a:pt x="5" y="1"/>
                          <a:pt x="3" y="0"/>
                          <a:pt x="2" y="2"/>
                        </a:cubicBezTo>
                        <a:cubicBezTo>
                          <a:pt x="2" y="4"/>
                          <a:pt x="1" y="5"/>
                          <a:pt x="1" y="7"/>
                        </a:cubicBezTo>
                        <a:cubicBezTo>
                          <a:pt x="1" y="8"/>
                          <a:pt x="2" y="9"/>
                          <a:pt x="2" y="11"/>
                        </a:cubicBezTo>
                        <a:cubicBezTo>
                          <a:pt x="2" y="12"/>
                          <a:pt x="0" y="23"/>
                          <a:pt x="1" y="23"/>
                        </a:cubicBezTo>
                        <a:cubicBezTo>
                          <a:pt x="3" y="22"/>
                          <a:pt x="1" y="19"/>
                          <a:pt x="4" y="20"/>
                        </a:cubicBezTo>
                        <a:cubicBezTo>
                          <a:pt x="5" y="20"/>
                          <a:pt x="7" y="19"/>
                          <a:pt x="7" y="20"/>
                        </a:cubicBezTo>
                        <a:cubicBezTo>
                          <a:pt x="8" y="20"/>
                          <a:pt x="8" y="23"/>
                          <a:pt x="9" y="23"/>
                        </a:cubicBezTo>
                        <a:cubicBezTo>
                          <a:pt x="9" y="23"/>
                          <a:pt x="9" y="20"/>
                          <a:pt x="9" y="20"/>
                        </a:cubicBezTo>
                        <a:cubicBezTo>
                          <a:pt x="9" y="18"/>
                          <a:pt x="7" y="17"/>
                          <a:pt x="6" y="16"/>
                        </a:cubicBezTo>
                        <a:cubicBezTo>
                          <a:pt x="5" y="14"/>
                          <a:pt x="2" y="9"/>
                          <a:pt x="4" y="7"/>
                        </a:cubicBezTo>
                        <a:cubicBezTo>
                          <a:pt x="7" y="5"/>
                          <a:pt x="6" y="4"/>
                          <a:pt x="9" y="3"/>
                        </a:cubicBezTo>
                        <a:cubicBezTo>
                          <a:pt x="11" y="2"/>
                          <a:pt x="14" y="4"/>
                          <a:pt x="15" y="6"/>
                        </a:cubicBezTo>
                        <a:cubicBezTo>
                          <a:pt x="14" y="4"/>
                          <a:pt x="13" y="2"/>
                          <a:pt x="12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46" name="Freeform 723">
                    <a:extLst>
                      <a:ext uri="{FF2B5EF4-FFF2-40B4-BE49-F238E27FC236}">
                        <a16:creationId xmlns:a16="http://schemas.microsoft.com/office/drawing/2014/main" xmlns="" id="{674C18CC-C490-2342-BB16-8F14F1B15FD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483637" y="7153601"/>
                    <a:ext cx="197453" cy="235731"/>
                  </a:xfrm>
                  <a:custGeom>
                    <a:avLst/>
                    <a:gdLst>
                      <a:gd name="T0" fmla="*/ 5 w 21"/>
                      <a:gd name="T1" fmla="*/ 1 h 25"/>
                      <a:gd name="T2" fmla="*/ 4 w 21"/>
                      <a:gd name="T3" fmla="*/ 7 h 25"/>
                      <a:gd name="T4" fmla="*/ 1 w 21"/>
                      <a:gd name="T5" fmla="*/ 9 h 25"/>
                      <a:gd name="T6" fmla="*/ 3 w 21"/>
                      <a:gd name="T7" fmla="*/ 11 h 25"/>
                      <a:gd name="T8" fmla="*/ 2 w 21"/>
                      <a:gd name="T9" fmla="*/ 14 h 25"/>
                      <a:gd name="T10" fmla="*/ 3 w 21"/>
                      <a:gd name="T11" fmla="*/ 16 h 25"/>
                      <a:gd name="T12" fmla="*/ 1 w 21"/>
                      <a:gd name="T13" fmla="*/ 20 h 25"/>
                      <a:gd name="T14" fmla="*/ 3 w 21"/>
                      <a:gd name="T15" fmla="*/ 21 h 25"/>
                      <a:gd name="T16" fmla="*/ 0 w 21"/>
                      <a:gd name="T17" fmla="*/ 24 h 25"/>
                      <a:gd name="T18" fmla="*/ 2 w 21"/>
                      <a:gd name="T19" fmla="*/ 23 h 25"/>
                      <a:gd name="T20" fmla="*/ 3 w 21"/>
                      <a:gd name="T21" fmla="*/ 24 h 25"/>
                      <a:gd name="T22" fmla="*/ 6 w 21"/>
                      <a:gd name="T23" fmla="*/ 22 h 25"/>
                      <a:gd name="T24" fmla="*/ 8 w 21"/>
                      <a:gd name="T25" fmla="*/ 22 h 25"/>
                      <a:gd name="T26" fmla="*/ 9 w 21"/>
                      <a:gd name="T27" fmla="*/ 22 h 25"/>
                      <a:gd name="T28" fmla="*/ 12 w 21"/>
                      <a:gd name="T29" fmla="*/ 21 h 25"/>
                      <a:gd name="T30" fmla="*/ 14 w 21"/>
                      <a:gd name="T31" fmla="*/ 20 h 25"/>
                      <a:gd name="T32" fmla="*/ 17 w 21"/>
                      <a:gd name="T33" fmla="*/ 18 h 25"/>
                      <a:gd name="T34" fmla="*/ 20 w 21"/>
                      <a:gd name="T35" fmla="*/ 20 h 25"/>
                      <a:gd name="T36" fmla="*/ 19 w 21"/>
                      <a:gd name="T37" fmla="*/ 16 h 25"/>
                      <a:gd name="T38" fmla="*/ 17 w 21"/>
                      <a:gd name="T39" fmla="*/ 12 h 25"/>
                      <a:gd name="T40" fmla="*/ 12 w 21"/>
                      <a:gd name="T41" fmla="*/ 0 h 25"/>
                      <a:gd name="T42" fmla="*/ 5 w 21"/>
                      <a:gd name="T43" fmla="*/ 1 h 25"/>
                      <a:gd name="T44" fmla="*/ 5 w 21"/>
                      <a:gd name="T45" fmla="*/ 1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1" h="25">
                        <a:moveTo>
                          <a:pt x="5" y="1"/>
                        </a:moveTo>
                        <a:cubicBezTo>
                          <a:pt x="3" y="2"/>
                          <a:pt x="2" y="6"/>
                          <a:pt x="4" y="7"/>
                        </a:cubicBezTo>
                        <a:cubicBezTo>
                          <a:pt x="7" y="10"/>
                          <a:pt x="2" y="9"/>
                          <a:pt x="1" y="9"/>
                        </a:cubicBezTo>
                        <a:cubicBezTo>
                          <a:pt x="1" y="9"/>
                          <a:pt x="3" y="11"/>
                          <a:pt x="3" y="11"/>
                        </a:cubicBezTo>
                        <a:cubicBezTo>
                          <a:pt x="3" y="13"/>
                          <a:pt x="3" y="13"/>
                          <a:pt x="2" y="14"/>
                        </a:cubicBezTo>
                        <a:cubicBezTo>
                          <a:pt x="2" y="14"/>
                          <a:pt x="3" y="15"/>
                          <a:pt x="3" y="16"/>
                        </a:cubicBezTo>
                        <a:cubicBezTo>
                          <a:pt x="2" y="17"/>
                          <a:pt x="1" y="20"/>
                          <a:pt x="1" y="20"/>
                        </a:cubicBezTo>
                        <a:cubicBezTo>
                          <a:pt x="1" y="20"/>
                          <a:pt x="3" y="20"/>
                          <a:pt x="3" y="21"/>
                        </a:cubicBezTo>
                        <a:cubicBezTo>
                          <a:pt x="3" y="21"/>
                          <a:pt x="0" y="23"/>
                          <a:pt x="0" y="24"/>
                        </a:cubicBezTo>
                        <a:cubicBezTo>
                          <a:pt x="0" y="24"/>
                          <a:pt x="1" y="23"/>
                          <a:pt x="2" y="23"/>
                        </a:cubicBezTo>
                        <a:cubicBezTo>
                          <a:pt x="2" y="23"/>
                          <a:pt x="2" y="25"/>
                          <a:pt x="3" y="24"/>
                        </a:cubicBezTo>
                        <a:cubicBezTo>
                          <a:pt x="3" y="23"/>
                          <a:pt x="5" y="22"/>
                          <a:pt x="6" y="22"/>
                        </a:cubicBezTo>
                        <a:cubicBezTo>
                          <a:pt x="7" y="21"/>
                          <a:pt x="6" y="25"/>
                          <a:pt x="8" y="22"/>
                        </a:cubicBezTo>
                        <a:cubicBezTo>
                          <a:pt x="9" y="20"/>
                          <a:pt x="8" y="21"/>
                          <a:pt x="9" y="22"/>
                        </a:cubicBezTo>
                        <a:cubicBezTo>
                          <a:pt x="9" y="22"/>
                          <a:pt x="12" y="21"/>
                          <a:pt x="12" y="21"/>
                        </a:cubicBezTo>
                        <a:cubicBezTo>
                          <a:pt x="14" y="21"/>
                          <a:pt x="13" y="20"/>
                          <a:pt x="14" y="20"/>
                        </a:cubicBezTo>
                        <a:cubicBezTo>
                          <a:pt x="16" y="20"/>
                          <a:pt x="16" y="19"/>
                          <a:pt x="17" y="18"/>
                        </a:cubicBezTo>
                        <a:cubicBezTo>
                          <a:pt x="18" y="16"/>
                          <a:pt x="19" y="19"/>
                          <a:pt x="20" y="20"/>
                        </a:cubicBezTo>
                        <a:cubicBezTo>
                          <a:pt x="21" y="20"/>
                          <a:pt x="19" y="16"/>
                          <a:pt x="19" y="16"/>
                        </a:cubicBezTo>
                        <a:cubicBezTo>
                          <a:pt x="18" y="15"/>
                          <a:pt x="17" y="14"/>
                          <a:pt x="17" y="12"/>
                        </a:cubicBezTo>
                        <a:cubicBezTo>
                          <a:pt x="17" y="7"/>
                          <a:pt x="14" y="4"/>
                          <a:pt x="12" y="0"/>
                        </a:cubicBezTo>
                        <a:cubicBezTo>
                          <a:pt x="10" y="2"/>
                          <a:pt x="8" y="1"/>
                          <a:pt x="5" y="1"/>
                        </a:cubicBezTo>
                        <a:cubicBezTo>
                          <a:pt x="5" y="2"/>
                          <a:pt x="6" y="1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47" name="Freeform 724">
                    <a:extLst>
                      <a:ext uri="{FF2B5EF4-FFF2-40B4-BE49-F238E27FC236}">
                        <a16:creationId xmlns:a16="http://schemas.microsoft.com/office/drawing/2014/main" xmlns="" id="{F36952B0-71B6-5344-AA27-7B54A51197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400836" y="6901941"/>
                    <a:ext cx="299364" cy="289887"/>
                  </a:xfrm>
                  <a:custGeom>
                    <a:avLst/>
                    <a:gdLst>
                      <a:gd name="T0" fmla="*/ 32 w 32"/>
                      <a:gd name="T1" fmla="*/ 3 h 31"/>
                      <a:gd name="T2" fmla="*/ 29 w 32"/>
                      <a:gd name="T3" fmla="*/ 1 h 31"/>
                      <a:gd name="T4" fmla="*/ 27 w 32"/>
                      <a:gd name="T5" fmla="*/ 4 h 31"/>
                      <a:gd name="T6" fmla="*/ 25 w 32"/>
                      <a:gd name="T7" fmla="*/ 5 h 31"/>
                      <a:gd name="T8" fmla="*/ 20 w 32"/>
                      <a:gd name="T9" fmla="*/ 6 h 31"/>
                      <a:gd name="T10" fmla="*/ 20 w 32"/>
                      <a:gd name="T11" fmla="*/ 10 h 31"/>
                      <a:gd name="T12" fmla="*/ 13 w 32"/>
                      <a:gd name="T13" fmla="*/ 9 h 31"/>
                      <a:gd name="T14" fmla="*/ 10 w 32"/>
                      <a:gd name="T15" fmla="*/ 12 h 31"/>
                      <a:gd name="T16" fmla="*/ 0 w 32"/>
                      <a:gd name="T17" fmla="*/ 19 h 31"/>
                      <a:gd name="T18" fmla="*/ 6 w 32"/>
                      <a:gd name="T19" fmla="*/ 21 h 31"/>
                      <a:gd name="T20" fmla="*/ 5 w 32"/>
                      <a:gd name="T21" fmla="*/ 24 h 31"/>
                      <a:gd name="T22" fmla="*/ 6 w 32"/>
                      <a:gd name="T23" fmla="*/ 26 h 31"/>
                      <a:gd name="T24" fmla="*/ 3 w 32"/>
                      <a:gd name="T25" fmla="*/ 29 h 31"/>
                      <a:gd name="T26" fmla="*/ 5 w 32"/>
                      <a:gd name="T27" fmla="*/ 30 h 31"/>
                      <a:gd name="T28" fmla="*/ 5 w 32"/>
                      <a:gd name="T29" fmla="*/ 31 h 31"/>
                      <a:gd name="T30" fmla="*/ 9 w 32"/>
                      <a:gd name="T31" fmla="*/ 31 h 31"/>
                      <a:gd name="T32" fmla="*/ 12 w 32"/>
                      <a:gd name="T33" fmla="*/ 31 h 31"/>
                      <a:gd name="T34" fmla="*/ 14 w 32"/>
                      <a:gd name="T35" fmla="*/ 28 h 31"/>
                      <a:gd name="T36" fmla="*/ 21 w 32"/>
                      <a:gd name="T37" fmla="*/ 27 h 31"/>
                      <a:gd name="T38" fmla="*/ 16 w 32"/>
                      <a:gd name="T39" fmla="*/ 22 h 31"/>
                      <a:gd name="T40" fmla="*/ 20 w 32"/>
                      <a:gd name="T41" fmla="*/ 19 h 31"/>
                      <a:gd name="T42" fmla="*/ 27 w 32"/>
                      <a:gd name="T43" fmla="*/ 14 h 31"/>
                      <a:gd name="T44" fmla="*/ 27 w 32"/>
                      <a:gd name="T45" fmla="*/ 8 h 31"/>
                      <a:gd name="T46" fmla="*/ 32 w 32"/>
                      <a:gd name="T47" fmla="*/ 3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32" h="31">
                        <a:moveTo>
                          <a:pt x="32" y="3"/>
                        </a:moveTo>
                        <a:cubicBezTo>
                          <a:pt x="31" y="2"/>
                          <a:pt x="30" y="0"/>
                          <a:pt x="29" y="1"/>
                        </a:cubicBezTo>
                        <a:cubicBezTo>
                          <a:pt x="28" y="1"/>
                          <a:pt x="28" y="3"/>
                          <a:pt x="27" y="4"/>
                        </a:cubicBezTo>
                        <a:cubicBezTo>
                          <a:pt x="27" y="4"/>
                          <a:pt x="26" y="3"/>
                          <a:pt x="25" y="5"/>
                        </a:cubicBezTo>
                        <a:cubicBezTo>
                          <a:pt x="24" y="6"/>
                          <a:pt x="22" y="6"/>
                          <a:pt x="20" y="6"/>
                        </a:cubicBezTo>
                        <a:cubicBezTo>
                          <a:pt x="18" y="7"/>
                          <a:pt x="22" y="9"/>
                          <a:pt x="20" y="10"/>
                        </a:cubicBezTo>
                        <a:cubicBezTo>
                          <a:pt x="17" y="11"/>
                          <a:pt x="16" y="9"/>
                          <a:pt x="13" y="9"/>
                        </a:cubicBezTo>
                        <a:cubicBezTo>
                          <a:pt x="12" y="8"/>
                          <a:pt x="10" y="11"/>
                          <a:pt x="10" y="12"/>
                        </a:cubicBezTo>
                        <a:cubicBezTo>
                          <a:pt x="7" y="15"/>
                          <a:pt x="1" y="15"/>
                          <a:pt x="0" y="19"/>
                        </a:cubicBezTo>
                        <a:cubicBezTo>
                          <a:pt x="0" y="19"/>
                          <a:pt x="6" y="21"/>
                          <a:pt x="6" y="21"/>
                        </a:cubicBezTo>
                        <a:cubicBezTo>
                          <a:pt x="6" y="22"/>
                          <a:pt x="5" y="24"/>
                          <a:pt x="5" y="24"/>
                        </a:cubicBezTo>
                        <a:cubicBezTo>
                          <a:pt x="5" y="26"/>
                          <a:pt x="6" y="25"/>
                          <a:pt x="6" y="26"/>
                        </a:cubicBezTo>
                        <a:cubicBezTo>
                          <a:pt x="6" y="25"/>
                          <a:pt x="2" y="28"/>
                          <a:pt x="3" y="29"/>
                        </a:cubicBezTo>
                        <a:cubicBezTo>
                          <a:pt x="3" y="29"/>
                          <a:pt x="5" y="30"/>
                          <a:pt x="5" y="30"/>
                        </a:cubicBezTo>
                        <a:cubicBezTo>
                          <a:pt x="6" y="30"/>
                          <a:pt x="5" y="30"/>
                          <a:pt x="5" y="31"/>
                        </a:cubicBezTo>
                        <a:cubicBezTo>
                          <a:pt x="5" y="30"/>
                          <a:pt x="9" y="30"/>
                          <a:pt x="9" y="31"/>
                        </a:cubicBezTo>
                        <a:cubicBezTo>
                          <a:pt x="10" y="31"/>
                          <a:pt x="11" y="31"/>
                          <a:pt x="12" y="31"/>
                        </a:cubicBezTo>
                        <a:cubicBezTo>
                          <a:pt x="12" y="31"/>
                          <a:pt x="13" y="29"/>
                          <a:pt x="14" y="28"/>
                        </a:cubicBezTo>
                        <a:cubicBezTo>
                          <a:pt x="17" y="28"/>
                          <a:pt x="19" y="29"/>
                          <a:pt x="21" y="27"/>
                        </a:cubicBezTo>
                        <a:cubicBezTo>
                          <a:pt x="21" y="25"/>
                          <a:pt x="16" y="23"/>
                          <a:pt x="16" y="22"/>
                        </a:cubicBezTo>
                        <a:cubicBezTo>
                          <a:pt x="17" y="21"/>
                          <a:pt x="18" y="20"/>
                          <a:pt x="20" y="19"/>
                        </a:cubicBezTo>
                        <a:cubicBezTo>
                          <a:pt x="22" y="17"/>
                          <a:pt x="24" y="15"/>
                          <a:pt x="27" y="14"/>
                        </a:cubicBezTo>
                        <a:cubicBezTo>
                          <a:pt x="29" y="12"/>
                          <a:pt x="26" y="9"/>
                          <a:pt x="27" y="8"/>
                        </a:cubicBezTo>
                        <a:cubicBezTo>
                          <a:pt x="29" y="6"/>
                          <a:pt x="30" y="4"/>
                          <a:pt x="32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48" name="Freeform 725">
                    <a:extLst>
                      <a:ext uri="{FF2B5EF4-FFF2-40B4-BE49-F238E27FC236}">
                        <a16:creationId xmlns:a16="http://schemas.microsoft.com/office/drawing/2014/main" xmlns="" id="{1FBA6964-C1AA-564B-9546-2FAD6A6757A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209749" y="6162893"/>
                    <a:ext cx="222932" cy="232543"/>
                  </a:xfrm>
                  <a:custGeom>
                    <a:avLst/>
                    <a:gdLst>
                      <a:gd name="T0" fmla="*/ 21 w 24"/>
                      <a:gd name="T1" fmla="*/ 8 h 25"/>
                      <a:gd name="T2" fmla="*/ 18 w 24"/>
                      <a:gd name="T3" fmla="*/ 5 h 25"/>
                      <a:gd name="T4" fmla="*/ 15 w 24"/>
                      <a:gd name="T5" fmla="*/ 6 h 25"/>
                      <a:gd name="T6" fmla="*/ 16 w 24"/>
                      <a:gd name="T7" fmla="*/ 1 h 25"/>
                      <a:gd name="T8" fmla="*/ 10 w 24"/>
                      <a:gd name="T9" fmla="*/ 1 h 25"/>
                      <a:gd name="T10" fmla="*/ 10 w 24"/>
                      <a:gd name="T11" fmla="*/ 2 h 25"/>
                      <a:gd name="T12" fmla="*/ 9 w 24"/>
                      <a:gd name="T13" fmla="*/ 3 h 25"/>
                      <a:gd name="T14" fmla="*/ 11 w 24"/>
                      <a:gd name="T15" fmla="*/ 4 h 25"/>
                      <a:gd name="T16" fmla="*/ 9 w 24"/>
                      <a:gd name="T17" fmla="*/ 5 h 25"/>
                      <a:gd name="T18" fmla="*/ 2 w 24"/>
                      <a:gd name="T19" fmla="*/ 6 h 25"/>
                      <a:gd name="T20" fmla="*/ 3 w 24"/>
                      <a:gd name="T21" fmla="*/ 7 h 25"/>
                      <a:gd name="T22" fmla="*/ 2 w 24"/>
                      <a:gd name="T23" fmla="*/ 8 h 25"/>
                      <a:gd name="T24" fmla="*/ 2 w 24"/>
                      <a:gd name="T25" fmla="*/ 8 h 25"/>
                      <a:gd name="T26" fmla="*/ 1 w 24"/>
                      <a:gd name="T27" fmla="*/ 8 h 25"/>
                      <a:gd name="T28" fmla="*/ 3 w 24"/>
                      <a:gd name="T29" fmla="*/ 10 h 25"/>
                      <a:gd name="T30" fmla="*/ 6 w 24"/>
                      <a:gd name="T31" fmla="*/ 13 h 25"/>
                      <a:gd name="T32" fmla="*/ 5 w 24"/>
                      <a:gd name="T33" fmla="*/ 17 h 25"/>
                      <a:gd name="T34" fmla="*/ 1 w 24"/>
                      <a:gd name="T35" fmla="*/ 20 h 25"/>
                      <a:gd name="T36" fmla="*/ 3 w 24"/>
                      <a:gd name="T37" fmla="*/ 20 h 25"/>
                      <a:gd name="T38" fmla="*/ 0 w 24"/>
                      <a:gd name="T39" fmla="*/ 22 h 25"/>
                      <a:gd name="T40" fmla="*/ 3 w 24"/>
                      <a:gd name="T41" fmla="*/ 21 h 25"/>
                      <a:gd name="T42" fmla="*/ 2 w 24"/>
                      <a:gd name="T43" fmla="*/ 24 h 25"/>
                      <a:gd name="T44" fmla="*/ 4 w 24"/>
                      <a:gd name="T45" fmla="*/ 23 h 25"/>
                      <a:gd name="T46" fmla="*/ 4 w 24"/>
                      <a:gd name="T47" fmla="*/ 25 h 25"/>
                      <a:gd name="T48" fmla="*/ 8 w 24"/>
                      <a:gd name="T49" fmla="*/ 24 h 25"/>
                      <a:gd name="T50" fmla="*/ 17 w 24"/>
                      <a:gd name="T51" fmla="*/ 20 h 25"/>
                      <a:gd name="T52" fmla="*/ 22 w 24"/>
                      <a:gd name="T53" fmla="*/ 16 h 25"/>
                      <a:gd name="T54" fmla="*/ 21 w 24"/>
                      <a:gd name="T55" fmla="*/ 8 h 25"/>
                      <a:gd name="T56" fmla="*/ 21 w 24"/>
                      <a:gd name="T57" fmla="*/ 8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24" h="25">
                        <a:moveTo>
                          <a:pt x="21" y="8"/>
                        </a:moveTo>
                        <a:cubicBezTo>
                          <a:pt x="20" y="8"/>
                          <a:pt x="19" y="5"/>
                          <a:pt x="18" y="5"/>
                        </a:cubicBezTo>
                        <a:cubicBezTo>
                          <a:pt x="16" y="6"/>
                          <a:pt x="17" y="7"/>
                          <a:pt x="15" y="6"/>
                        </a:cubicBezTo>
                        <a:cubicBezTo>
                          <a:pt x="11" y="5"/>
                          <a:pt x="15" y="3"/>
                          <a:pt x="16" y="1"/>
                        </a:cubicBezTo>
                        <a:cubicBezTo>
                          <a:pt x="14" y="1"/>
                          <a:pt x="11" y="0"/>
                          <a:pt x="10" y="1"/>
                        </a:cubicBezTo>
                        <a:cubicBezTo>
                          <a:pt x="10" y="1"/>
                          <a:pt x="12" y="1"/>
                          <a:pt x="10" y="2"/>
                        </a:cubicBezTo>
                        <a:cubicBezTo>
                          <a:pt x="10" y="2"/>
                          <a:pt x="8" y="3"/>
                          <a:pt x="9" y="3"/>
                        </a:cubicBezTo>
                        <a:cubicBezTo>
                          <a:pt x="9" y="4"/>
                          <a:pt x="11" y="3"/>
                          <a:pt x="11" y="4"/>
                        </a:cubicBezTo>
                        <a:cubicBezTo>
                          <a:pt x="12" y="5"/>
                          <a:pt x="9" y="5"/>
                          <a:pt x="9" y="5"/>
                        </a:cubicBezTo>
                        <a:cubicBezTo>
                          <a:pt x="7" y="6"/>
                          <a:pt x="3" y="5"/>
                          <a:pt x="2" y="6"/>
                        </a:cubicBezTo>
                        <a:cubicBezTo>
                          <a:pt x="2" y="6"/>
                          <a:pt x="3" y="6"/>
                          <a:pt x="3" y="7"/>
                        </a:cubicBezTo>
                        <a:cubicBezTo>
                          <a:pt x="3" y="7"/>
                          <a:pt x="1" y="7"/>
                          <a:pt x="2" y="8"/>
                        </a:cubicBezTo>
                        <a:cubicBezTo>
                          <a:pt x="2" y="8"/>
                          <a:pt x="2" y="8"/>
                          <a:pt x="2" y="8"/>
                        </a:cubicBezTo>
                        <a:cubicBezTo>
                          <a:pt x="3" y="8"/>
                          <a:pt x="1" y="8"/>
                          <a:pt x="1" y="8"/>
                        </a:cubicBezTo>
                        <a:cubicBezTo>
                          <a:pt x="1" y="9"/>
                          <a:pt x="5" y="9"/>
                          <a:pt x="3" y="10"/>
                        </a:cubicBezTo>
                        <a:cubicBezTo>
                          <a:pt x="0" y="12"/>
                          <a:pt x="4" y="13"/>
                          <a:pt x="6" y="13"/>
                        </a:cubicBezTo>
                        <a:cubicBezTo>
                          <a:pt x="7" y="13"/>
                          <a:pt x="5" y="16"/>
                          <a:pt x="5" y="17"/>
                        </a:cubicBezTo>
                        <a:cubicBezTo>
                          <a:pt x="4" y="17"/>
                          <a:pt x="2" y="21"/>
                          <a:pt x="1" y="20"/>
                        </a:cubicBezTo>
                        <a:cubicBezTo>
                          <a:pt x="1" y="20"/>
                          <a:pt x="3" y="20"/>
                          <a:pt x="3" y="20"/>
                        </a:cubicBezTo>
                        <a:cubicBezTo>
                          <a:pt x="2" y="21"/>
                          <a:pt x="1" y="20"/>
                          <a:pt x="0" y="22"/>
                        </a:cubicBezTo>
                        <a:cubicBezTo>
                          <a:pt x="0" y="22"/>
                          <a:pt x="3" y="21"/>
                          <a:pt x="3" y="21"/>
                        </a:cubicBezTo>
                        <a:cubicBezTo>
                          <a:pt x="3" y="21"/>
                          <a:pt x="2" y="23"/>
                          <a:pt x="2" y="24"/>
                        </a:cubicBezTo>
                        <a:cubicBezTo>
                          <a:pt x="2" y="24"/>
                          <a:pt x="4" y="23"/>
                          <a:pt x="4" y="23"/>
                        </a:cubicBezTo>
                        <a:cubicBezTo>
                          <a:pt x="4" y="23"/>
                          <a:pt x="4" y="24"/>
                          <a:pt x="4" y="25"/>
                        </a:cubicBezTo>
                        <a:cubicBezTo>
                          <a:pt x="5" y="25"/>
                          <a:pt x="7" y="24"/>
                          <a:pt x="8" y="24"/>
                        </a:cubicBezTo>
                        <a:cubicBezTo>
                          <a:pt x="11" y="23"/>
                          <a:pt x="14" y="20"/>
                          <a:pt x="17" y="20"/>
                        </a:cubicBezTo>
                        <a:cubicBezTo>
                          <a:pt x="21" y="20"/>
                          <a:pt x="20" y="19"/>
                          <a:pt x="22" y="16"/>
                        </a:cubicBezTo>
                        <a:cubicBezTo>
                          <a:pt x="24" y="13"/>
                          <a:pt x="21" y="11"/>
                          <a:pt x="21" y="8"/>
                        </a:cubicBezTo>
                        <a:cubicBezTo>
                          <a:pt x="20" y="8"/>
                          <a:pt x="21" y="9"/>
                          <a:pt x="21" y="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49" name="Freeform 726">
                    <a:extLst>
                      <a:ext uri="{FF2B5EF4-FFF2-40B4-BE49-F238E27FC236}">
                        <a16:creationId xmlns:a16="http://schemas.microsoft.com/office/drawing/2014/main" xmlns="" id="{0E1FCD5C-46E9-2E46-945A-D7B688376E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21211" y="6153340"/>
                    <a:ext cx="149682" cy="92380"/>
                  </a:xfrm>
                  <a:custGeom>
                    <a:avLst/>
                    <a:gdLst>
                      <a:gd name="T0" fmla="*/ 1 w 16"/>
                      <a:gd name="T1" fmla="*/ 6 h 10"/>
                      <a:gd name="T2" fmla="*/ 4 w 16"/>
                      <a:gd name="T3" fmla="*/ 8 h 10"/>
                      <a:gd name="T4" fmla="*/ 5 w 16"/>
                      <a:gd name="T5" fmla="*/ 7 h 10"/>
                      <a:gd name="T6" fmla="*/ 8 w 16"/>
                      <a:gd name="T7" fmla="*/ 8 h 10"/>
                      <a:gd name="T8" fmla="*/ 11 w 16"/>
                      <a:gd name="T9" fmla="*/ 4 h 10"/>
                      <a:gd name="T10" fmla="*/ 11 w 16"/>
                      <a:gd name="T11" fmla="*/ 2 h 10"/>
                      <a:gd name="T12" fmla="*/ 7 w 16"/>
                      <a:gd name="T13" fmla="*/ 1 h 10"/>
                      <a:gd name="T14" fmla="*/ 4 w 16"/>
                      <a:gd name="T15" fmla="*/ 2 h 10"/>
                      <a:gd name="T16" fmla="*/ 1 w 16"/>
                      <a:gd name="T17" fmla="*/ 6 h 10"/>
                      <a:gd name="T18" fmla="*/ 1 w 16"/>
                      <a:gd name="T19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6" h="10">
                        <a:moveTo>
                          <a:pt x="1" y="6"/>
                        </a:moveTo>
                        <a:cubicBezTo>
                          <a:pt x="0" y="7"/>
                          <a:pt x="3" y="8"/>
                          <a:pt x="4" y="8"/>
                        </a:cubicBezTo>
                        <a:cubicBezTo>
                          <a:pt x="4" y="8"/>
                          <a:pt x="5" y="7"/>
                          <a:pt x="5" y="7"/>
                        </a:cubicBezTo>
                        <a:cubicBezTo>
                          <a:pt x="6" y="6"/>
                          <a:pt x="7" y="7"/>
                          <a:pt x="8" y="8"/>
                        </a:cubicBezTo>
                        <a:cubicBezTo>
                          <a:pt x="10" y="10"/>
                          <a:pt x="16" y="5"/>
                          <a:pt x="11" y="4"/>
                        </a:cubicBezTo>
                        <a:cubicBezTo>
                          <a:pt x="12" y="4"/>
                          <a:pt x="11" y="2"/>
                          <a:pt x="11" y="2"/>
                        </a:cubicBezTo>
                        <a:cubicBezTo>
                          <a:pt x="10" y="0"/>
                          <a:pt x="9" y="0"/>
                          <a:pt x="7" y="1"/>
                        </a:cubicBezTo>
                        <a:cubicBezTo>
                          <a:pt x="6" y="1"/>
                          <a:pt x="4" y="1"/>
                          <a:pt x="4" y="2"/>
                        </a:cubicBezTo>
                        <a:cubicBezTo>
                          <a:pt x="3" y="3"/>
                          <a:pt x="1" y="4"/>
                          <a:pt x="1" y="6"/>
                        </a:cubicBezTo>
                        <a:cubicBezTo>
                          <a:pt x="1" y="6"/>
                          <a:pt x="1" y="5"/>
                          <a:pt x="1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50" name="Freeform 727">
                    <a:extLst>
                      <a:ext uri="{FF2B5EF4-FFF2-40B4-BE49-F238E27FC236}">
                        <a16:creationId xmlns:a16="http://schemas.microsoft.com/office/drawing/2014/main" xmlns="" id="{3A484815-E2C4-5144-8757-CD815675F7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267072" y="6854158"/>
                    <a:ext cx="585987" cy="430050"/>
                  </a:xfrm>
                  <a:custGeom>
                    <a:avLst/>
                    <a:gdLst>
                      <a:gd name="T0" fmla="*/ 58 w 63"/>
                      <a:gd name="T1" fmla="*/ 8 h 46"/>
                      <a:gd name="T2" fmla="*/ 52 w 63"/>
                      <a:gd name="T3" fmla="*/ 6 h 46"/>
                      <a:gd name="T4" fmla="*/ 49 w 63"/>
                      <a:gd name="T5" fmla="*/ 6 h 46"/>
                      <a:gd name="T6" fmla="*/ 45 w 63"/>
                      <a:gd name="T7" fmla="*/ 6 h 46"/>
                      <a:gd name="T8" fmla="*/ 40 w 63"/>
                      <a:gd name="T9" fmla="*/ 4 h 46"/>
                      <a:gd name="T10" fmla="*/ 38 w 63"/>
                      <a:gd name="T11" fmla="*/ 2 h 46"/>
                      <a:gd name="T12" fmla="*/ 35 w 63"/>
                      <a:gd name="T13" fmla="*/ 2 h 46"/>
                      <a:gd name="T14" fmla="*/ 31 w 63"/>
                      <a:gd name="T15" fmla="*/ 2 h 46"/>
                      <a:gd name="T16" fmla="*/ 27 w 63"/>
                      <a:gd name="T17" fmla="*/ 2 h 46"/>
                      <a:gd name="T18" fmla="*/ 17 w 63"/>
                      <a:gd name="T19" fmla="*/ 1 h 46"/>
                      <a:gd name="T20" fmla="*/ 8 w 63"/>
                      <a:gd name="T21" fmla="*/ 0 h 46"/>
                      <a:gd name="T22" fmla="*/ 2 w 63"/>
                      <a:gd name="T23" fmla="*/ 3 h 46"/>
                      <a:gd name="T24" fmla="*/ 2 w 63"/>
                      <a:gd name="T25" fmla="*/ 6 h 46"/>
                      <a:gd name="T26" fmla="*/ 2 w 63"/>
                      <a:gd name="T27" fmla="*/ 11 h 46"/>
                      <a:gd name="T28" fmla="*/ 5 w 63"/>
                      <a:gd name="T29" fmla="*/ 10 h 46"/>
                      <a:gd name="T30" fmla="*/ 7 w 63"/>
                      <a:gd name="T31" fmla="*/ 12 h 46"/>
                      <a:gd name="T32" fmla="*/ 12 w 63"/>
                      <a:gd name="T33" fmla="*/ 11 h 46"/>
                      <a:gd name="T34" fmla="*/ 14 w 63"/>
                      <a:gd name="T35" fmla="*/ 14 h 46"/>
                      <a:gd name="T36" fmla="*/ 13 w 63"/>
                      <a:gd name="T37" fmla="*/ 20 h 46"/>
                      <a:gd name="T38" fmla="*/ 12 w 63"/>
                      <a:gd name="T39" fmla="*/ 25 h 46"/>
                      <a:gd name="T40" fmla="*/ 12 w 63"/>
                      <a:gd name="T41" fmla="*/ 28 h 46"/>
                      <a:gd name="T42" fmla="*/ 10 w 63"/>
                      <a:gd name="T43" fmla="*/ 33 h 46"/>
                      <a:gd name="T44" fmla="*/ 10 w 63"/>
                      <a:gd name="T45" fmla="*/ 38 h 46"/>
                      <a:gd name="T46" fmla="*/ 17 w 63"/>
                      <a:gd name="T47" fmla="*/ 44 h 46"/>
                      <a:gd name="T48" fmla="*/ 20 w 63"/>
                      <a:gd name="T49" fmla="*/ 45 h 46"/>
                      <a:gd name="T50" fmla="*/ 21 w 63"/>
                      <a:gd name="T51" fmla="*/ 43 h 46"/>
                      <a:gd name="T52" fmla="*/ 24 w 63"/>
                      <a:gd name="T53" fmla="*/ 42 h 46"/>
                      <a:gd name="T54" fmla="*/ 36 w 63"/>
                      <a:gd name="T55" fmla="*/ 41 h 46"/>
                      <a:gd name="T56" fmla="*/ 39 w 63"/>
                      <a:gd name="T57" fmla="*/ 38 h 46"/>
                      <a:gd name="T58" fmla="*/ 43 w 63"/>
                      <a:gd name="T59" fmla="*/ 35 h 46"/>
                      <a:gd name="T60" fmla="*/ 47 w 63"/>
                      <a:gd name="T61" fmla="*/ 30 h 46"/>
                      <a:gd name="T62" fmla="*/ 45 w 63"/>
                      <a:gd name="T63" fmla="*/ 26 h 46"/>
                      <a:gd name="T64" fmla="*/ 48 w 63"/>
                      <a:gd name="T65" fmla="*/ 21 h 46"/>
                      <a:gd name="T66" fmla="*/ 50 w 63"/>
                      <a:gd name="T67" fmla="*/ 19 h 46"/>
                      <a:gd name="T68" fmla="*/ 51 w 63"/>
                      <a:gd name="T69" fmla="*/ 17 h 46"/>
                      <a:gd name="T70" fmla="*/ 60 w 63"/>
                      <a:gd name="T71" fmla="*/ 13 h 46"/>
                      <a:gd name="T72" fmla="*/ 63 w 63"/>
                      <a:gd name="T73" fmla="*/ 9 h 46"/>
                      <a:gd name="T74" fmla="*/ 58 w 63"/>
                      <a:gd name="T75" fmla="*/ 8 h 46"/>
                      <a:gd name="T76" fmla="*/ 58 w 63"/>
                      <a:gd name="T77" fmla="*/ 8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63" h="46">
                        <a:moveTo>
                          <a:pt x="58" y="8"/>
                        </a:moveTo>
                        <a:cubicBezTo>
                          <a:pt x="55" y="8"/>
                          <a:pt x="54" y="7"/>
                          <a:pt x="52" y="6"/>
                        </a:cubicBezTo>
                        <a:cubicBezTo>
                          <a:pt x="51" y="5"/>
                          <a:pt x="50" y="6"/>
                          <a:pt x="49" y="6"/>
                        </a:cubicBezTo>
                        <a:cubicBezTo>
                          <a:pt x="48" y="6"/>
                          <a:pt x="46" y="6"/>
                          <a:pt x="45" y="6"/>
                        </a:cubicBezTo>
                        <a:cubicBezTo>
                          <a:pt x="43" y="5"/>
                          <a:pt x="41" y="4"/>
                          <a:pt x="40" y="4"/>
                        </a:cubicBezTo>
                        <a:cubicBezTo>
                          <a:pt x="39" y="3"/>
                          <a:pt x="39" y="3"/>
                          <a:pt x="38" y="2"/>
                        </a:cubicBezTo>
                        <a:cubicBezTo>
                          <a:pt x="37" y="3"/>
                          <a:pt x="36" y="2"/>
                          <a:pt x="35" y="2"/>
                        </a:cubicBezTo>
                        <a:cubicBezTo>
                          <a:pt x="33" y="1"/>
                          <a:pt x="32" y="2"/>
                          <a:pt x="31" y="2"/>
                        </a:cubicBezTo>
                        <a:cubicBezTo>
                          <a:pt x="29" y="2"/>
                          <a:pt x="28" y="2"/>
                          <a:pt x="27" y="2"/>
                        </a:cubicBezTo>
                        <a:cubicBezTo>
                          <a:pt x="24" y="2"/>
                          <a:pt x="21" y="1"/>
                          <a:pt x="17" y="1"/>
                        </a:cubicBezTo>
                        <a:cubicBezTo>
                          <a:pt x="15" y="1"/>
                          <a:pt x="11" y="0"/>
                          <a:pt x="8" y="0"/>
                        </a:cubicBezTo>
                        <a:cubicBezTo>
                          <a:pt x="7" y="1"/>
                          <a:pt x="4" y="2"/>
                          <a:pt x="2" y="3"/>
                        </a:cubicBezTo>
                        <a:cubicBezTo>
                          <a:pt x="0" y="4"/>
                          <a:pt x="1" y="5"/>
                          <a:pt x="2" y="6"/>
                        </a:cubicBezTo>
                        <a:cubicBezTo>
                          <a:pt x="2" y="8"/>
                          <a:pt x="2" y="9"/>
                          <a:pt x="2" y="11"/>
                        </a:cubicBezTo>
                        <a:cubicBezTo>
                          <a:pt x="3" y="11"/>
                          <a:pt x="5" y="10"/>
                          <a:pt x="5" y="10"/>
                        </a:cubicBezTo>
                        <a:cubicBezTo>
                          <a:pt x="6" y="10"/>
                          <a:pt x="5" y="12"/>
                          <a:pt x="7" y="12"/>
                        </a:cubicBezTo>
                        <a:cubicBezTo>
                          <a:pt x="9" y="12"/>
                          <a:pt x="10" y="11"/>
                          <a:pt x="12" y="11"/>
                        </a:cubicBezTo>
                        <a:cubicBezTo>
                          <a:pt x="14" y="10"/>
                          <a:pt x="16" y="13"/>
                          <a:pt x="14" y="14"/>
                        </a:cubicBezTo>
                        <a:cubicBezTo>
                          <a:pt x="12" y="16"/>
                          <a:pt x="13" y="17"/>
                          <a:pt x="13" y="20"/>
                        </a:cubicBezTo>
                        <a:cubicBezTo>
                          <a:pt x="12" y="21"/>
                          <a:pt x="13" y="24"/>
                          <a:pt x="12" y="25"/>
                        </a:cubicBezTo>
                        <a:cubicBezTo>
                          <a:pt x="9" y="25"/>
                          <a:pt x="10" y="26"/>
                          <a:pt x="12" y="28"/>
                        </a:cubicBezTo>
                        <a:cubicBezTo>
                          <a:pt x="13" y="29"/>
                          <a:pt x="10" y="31"/>
                          <a:pt x="10" y="33"/>
                        </a:cubicBezTo>
                        <a:cubicBezTo>
                          <a:pt x="12" y="35"/>
                          <a:pt x="10" y="36"/>
                          <a:pt x="10" y="38"/>
                        </a:cubicBezTo>
                        <a:cubicBezTo>
                          <a:pt x="13" y="37"/>
                          <a:pt x="15" y="42"/>
                          <a:pt x="17" y="44"/>
                        </a:cubicBezTo>
                        <a:cubicBezTo>
                          <a:pt x="17" y="45"/>
                          <a:pt x="19" y="46"/>
                          <a:pt x="20" y="45"/>
                        </a:cubicBezTo>
                        <a:cubicBezTo>
                          <a:pt x="20" y="45"/>
                          <a:pt x="21" y="44"/>
                          <a:pt x="21" y="43"/>
                        </a:cubicBezTo>
                        <a:cubicBezTo>
                          <a:pt x="22" y="43"/>
                          <a:pt x="24" y="42"/>
                          <a:pt x="24" y="42"/>
                        </a:cubicBezTo>
                        <a:cubicBezTo>
                          <a:pt x="28" y="41"/>
                          <a:pt x="32" y="42"/>
                          <a:pt x="36" y="41"/>
                        </a:cubicBezTo>
                        <a:cubicBezTo>
                          <a:pt x="37" y="40"/>
                          <a:pt x="37" y="39"/>
                          <a:pt x="39" y="38"/>
                        </a:cubicBezTo>
                        <a:cubicBezTo>
                          <a:pt x="41" y="37"/>
                          <a:pt x="42" y="36"/>
                          <a:pt x="43" y="35"/>
                        </a:cubicBezTo>
                        <a:cubicBezTo>
                          <a:pt x="44" y="32"/>
                          <a:pt x="45" y="31"/>
                          <a:pt x="47" y="30"/>
                        </a:cubicBezTo>
                        <a:cubicBezTo>
                          <a:pt x="48" y="29"/>
                          <a:pt x="46" y="27"/>
                          <a:pt x="45" y="26"/>
                        </a:cubicBezTo>
                        <a:cubicBezTo>
                          <a:pt x="45" y="25"/>
                          <a:pt x="47" y="22"/>
                          <a:pt x="48" y="21"/>
                        </a:cubicBezTo>
                        <a:cubicBezTo>
                          <a:pt x="48" y="21"/>
                          <a:pt x="49" y="20"/>
                          <a:pt x="50" y="19"/>
                        </a:cubicBezTo>
                        <a:cubicBezTo>
                          <a:pt x="50" y="19"/>
                          <a:pt x="50" y="17"/>
                          <a:pt x="51" y="17"/>
                        </a:cubicBezTo>
                        <a:cubicBezTo>
                          <a:pt x="54" y="15"/>
                          <a:pt x="57" y="14"/>
                          <a:pt x="60" y="13"/>
                        </a:cubicBezTo>
                        <a:cubicBezTo>
                          <a:pt x="61" y="12"/>
                          <a:pt x="63" y="11"/>
                          <a:pt x="63" y="9"/>
                        </a:cubicBezTo>
                        <a:cubicBezTo>
                          <a:pt x="62" y="7"/>
                          <a:pt x="60" y="9"/>
                          <a:pt x="58" y="8"/>
                        </a:cubicBezTo>
                        <a:cubicBezTo>
                          <a:pt x="55" y="8"/>
                          <a:pt x="60" y="9"/>
                          <a:pt x="58" y="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51" name="Freeform 728">
                    <a:extLst>
                      <a:ext uri="{FF2B5EF4-FFF2-40B4-BE49-F238E27FC236}">
                        <a16:creationId xmlns:a16="http://schemas.microsoft.com/office/drawing/2014/main" xmlns="" id="{B21E3AA6-455A-8844-A14D-FF3FBE493E8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267072" y="6946541"/>
                    <a:ext cx="149682" cy="283516"/>
                  </a:xfrm>
                  <a:custGeom>
                    <a:avLst/>
                    <a:gdLst>
                      <a:gd name="T0" fmla="*/ 11 w 16"/>
                      <a:gd name="T1" fmla="*/ 25 h 30"/>
                      <a:gd name="T2" fmla="*/ 11 w 16"/>
                      <a:gd name="T3" fmla="*/ 21 h 30"/>
                      <a:gd name="T4" fmla="*/ 10 w 16"/>
                      <a:gd name="T5" fmla="*/ 16 h 30"/>
                      <a:gd name="T6" fmla="*/ 12 w 16"/>
                      <a:gd name="T7" fmla="*/ 14 h 30"/>
                      <a:gd name="T8" fmla="*/ 13 w 16"/>
                      <a:gd name="T9" fmla="*/ 9 h 30"/>
                      <a:gd name="T10" fmla="*/ 14 w 16"/>
                      <a:gd name="T11" fmla="*/ 4 h 30"/>
                      <a:gd name="T12" fmla="*/ 12 w 16"/>
                      <a:gd name="T13" fmla="*/ 1 h 30"/>
                      <a:gd name="T14" fmla="*/ 7 w 16"/>
                      <a:gd name="T15" fmla="*/ 2 h 30"/>
                      <a:gd name="T16" fmla="*/ 5 w 16"/>
                      <a:gd name="T17" fmla="*/ 0 h 30"/>
                      <a:gd name="T18" fmla="*/ 4 w 16"/>
                      <a:gd name="T19" fmla="*/ 0 h 30"/>
                      <a:gd name="T20" fmla="*/ 3 w 16"/>
                      <a:gd name="T21" fmla="*/ 4 h 30"/>
                      <a:gd name="T22" fmla="*/ 3 w 16"/>
                      <a:gd name="T23" fmla="*/ 8 h 30"/>
                      <a:gd name="T24" fmla="*/ 2 w 16"/>
                      <a:gd name="T25" fmla="*/ 13 h 30"/>
                      <a:gd name="T26" fmla="*/ 0 w 16"/>
                      <a:gd name="T27" fmla="*/ 20 h 30"/>
                      <a:gd name="T28" fmla="*/ 2 w 16"/>
                      <a:gd name="T29" fmla="*/ 22 h 30"/>
                      <a:gd name="T30" fmla="*/ 2 w 16"/>
                      <a:gd name="T31" fmla="*/ 28 h 30"/>
                      <a:gd name="T32" fmla="*/ 6 w 16"/>
                      <a:gd name="T33" fmla="*/ 30 h 30"/>
                      <a:gd name="T34" fmla="*/ 11 w 16"/>
                      <a:gd name="T35" fmla="*/ 25 h 30"/>
                      <a:gd name="T36" fmla="*/ 11 w 16"/>
                      <a:gd name="T37" fmla="*/ 25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16" h="30">
                        <a:moveTo>
                          <a:pt x="11" y="25"/>
                        </a:moveTo>
                        <a:cubicBezTo>
                          <a:pt x="12" y="23"/>
                          <a:pt x="10" y="22"/>
                          <a:pt x="11" y="21"/>
                        </a:cubicBezTo>
                        <a:cubicBezTo>
                          <a:pt x="12" y="18"/>
                          <a:pt x="12" y="18"/>
                          <a:pt x="10" y="16"/>
                        </a:cubicBezTo>
                        <a:cubicBezTo>
                          <a:pt x="9" y="14"/>
                          <a:pt x="11" y="15"/>
                          <a:pt x="12" y="14"/>
                        </a:cubicBezTo>
                        <a:cubicBezTo>
                          <a:pt x="13" y="13"/>
                          <a:pt x="13" y="10"/>
                          <a:pt x="13" y="9"/>
                        </a:cubicBezTo>
                        <a:cubicBezTo>
                          <a:pt x="13" y="6"/>
                          <a:pt x="12" y="6"/>
                          <a:pt x="14" y="4"/>
                        </a:cubicBezTo>
                        <a:cubicBezTo>
                          <a:pt x="16" y="3"/>
                          <a:pt x="14" y="0"/>
                          <a:pt x="12" y="1"/>
                        </a:cubicBezTo>
                        <a:cubicBezTo>
                          <a:pt x="10" y="1"/>
                          <a:pt x="9" y="2"/>
                          <a:pt x="7" y="2"/>
                        </a:cubicBezTo>
                        <a:cubicBezTo>
                          <a:pt x="5" y="2"/>
                          <a:pt x="6" y="0"/>
                          <a:pt x="5" y="0"/>
                        </a:cubicBezTo>
                        <a:cubicBezTo>
                          <a:pt x="6" y="0"/>
                          <a:pt x="3" y="0"/>
                          <a:pt x="4" y="0"/>
                        </a:cubicBezTo>
                        <a:cubicBezTo>
                          <a:pt x="2" y="1"/>
                          <a:pt x="3" y="2"/>
                          <a:pt x="3" y="4"/>
                        </a:cubicBezTo>
                        <a:cubicBezTo>
                          <a:pt x="3" y="5"/>
                          <a:pt x="3" y="7"/>
                          <a:pt x="3" y="8"/>
                        </a:cubicBezTo>
                        <a:cubicBezTo>
                          <a:pt x="2" y="10"/>
                          <a:pt x="2" y="12"/>
                          <a:pt x="2" y="13"/>
                        </a:cubicBezTo>
                        <a:cubicBezTo>
                          <a:pt x="1" y="16"/>
                          <a:pt x="0" y="17"/>
                          <a:pt x="0" y="20"/>
                        </a:cubicBezTo>
                        <a:cubicBezTo>
                          <a:pt x="1" y="21"/>
                          <a:pt x="2" y="20"/>
                          <a:pt x="2" y="22"/>
                        </a:cubicBezTo>
                        <a:cubicBezTo>
                          <a:pt x="3" y="23"/>
                          <a:pt x="2" y="26"/>
                          <a:pt x="2" y="28"/>
                        </a:cubicBezTo>
                        <a:cubicBezTo>
                          <a:pt x="2" y="30"/>
                          <a:pt x="4" y="30"/>
                          <a:pt x="6" y="30"/>
                        </a:cubicBezTo>
                        <a:cubicBezTo>
                          <a:pt x="10" y="30"/>
                          <a:pt x="9" y="27"/>
                          <a:pt x="11" y="25"/>
                        </a:cubicBezTo>
                        <a:cubicBezTo>
                          <a:pt x="12" y="23"/>
                          <a:pt x="10" y="26"/>
                          <a:pt x="11" y="25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52" name="Freeform 729">
                    <a:extLst>
                      <a:ext uri="{FF2B5EF4-FFF2-40B4-BE49-F238E27FC236}">
                        <a16:creationId xmlns:a16="http://schemas.microsoft.com/office/drawing/2014/main" xmlns="" id="{E6FA442C-8597-3C47-B6CE-EDB9989F42D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069621" y="9510902"/>
                    <a:ext cx="493633" cy="825058"/>
                  </a:xfrm>
                  <a:custGeom>
                    <a:avLst/>
                    <a:gdLst>
                      <a:gd name="T0" fmla="*/ 52 w 53"/>
                      <a:gd name="T1" fmla="*/ 23 h 88"/>
                      <a:gd name="T2" fmla="*/ 50 w 53"/>
                      <a:gd name="T3" fmla="*/ 3 h 88"/>
                      <a:gd name="T4" fmla="*/ 46 w 53"/>
                      <a:gd name="T5" fmla="*/ 3 h 88"/>
                      <a:gd name="T6" fmla="*/ 41 w 53"/>
                      <a:gd name="T7" fmla="*/ 6 h 88"/>
                      <a:gd name="T8" fmla="*/ 38 w 53"/>
                      <a:gd name="T9" fmla="*/ 7 h 88"/>
                      <a:gd name="T10" fmla="*/ 32 w 53"/>
                      <a:gd name="T11" fmla="*/ 7 h 88"/>
                      <a:gd name="T12" fmla="*/ 28 w 53"/>
                      <a:gd name="T13" fmla="*/ 7 h 88"/>
                      <a:gd name="T14" fmla="*/ 23 w 53"/>
                      <a:gd name="T15" fmla="*/ 7 h 88"/>
                      <a:gd name="T16" fmla="*/ 24 w 53"/>
                      <a:gd name="T17" fmla="*/ 18 h 88"/>
                      <a:gd name="T18" fmla="*/ 25 w 53"/>
                      <a:gd name="T19" fmla="*/ 20 h 88"/>
                      <a:gd name="T20" fmla="*/ 27 w 53"/>
                      <a:gd name="T21" fmla="*/ 22 h 88"/>
                      <a:gd name="T22" fmla="*/ 27 w 53"/>
                      <a:gd name="T23" fmla="*/ 28 h 88"/>
                      <a:gd name="T24" fmla="*/ 25 w 53"/>
                      <a:gd name="T25" fmla="*/ 31 h 88"/>
                      <a:gd name="T26" fmla="*/ 24 w 53"/>
                      <a:gd name="T27" fmla="*/ 35 h 88"/>
                      <a:gd name="T28" fmla="*/ 20 w 53"/>
                      <a:gd name="T29" fmla="*/ 31 h 88"/>
                      <a:gd name="T30" fmla="*/ 21 w 53"/>
                      <a:gd name="T31" fmla="*/ 25 h 88"/>
                      <a:gd name="T32" fmla="*/ 16 w 53"/>
                      <a:gd name="T33" fmla="*/ 22 h 88"/>
                      <a:gd name="T34" fmla="*/ 13 w 53"/>
                      <a:gd name="T35" fmla="*/ 20 h 88"/>
                      <a:gd name="T36" fmla="*/ 2 w 53"/>
                      <a:gd name="T37" fmla="*/ 24 h 88"/>
                      <a:gd name="T38" fmla="*/ 0 w 53"/>
                      <a:gd name="T39" fmla="*/ 26 h 88"/>
                      <a:gd name="T40" fmla="*/ 1 w 53"/>
                      <a:gd name="T41" fmla="*/ 30 h 88"/>
                      <a:gd name="T42" fmla="*/ 12 w 53"/>
                      <a:gd name="T43" fmla="*/ 35 h 88"/>
                      <a:gd name="T44" fmla="*/ 13 w 53"/>
                      <a:gd name="T45" fmla="*/ 44 h 88"/>
                      <a:gd name="T46" fmla="*/ 12 w 53"/>
                      <a:gd name="T47" fmla="*/ 52 h 88"/>
                      <a:gd name="T48" fmla="*/ 6 w 53"/>
                      <a:gd name="T49" fmla="*/ 62 h 88"/>
                      <a:gd name="T50" fmla="*/ 6 w 53"/>
                      <a:gd name="T51" fmla="*/ 69 h 88"/>
                      <a:gd name="T52" fmla="*/ 8 w 53"/>
                      <a:gd name="T53" fmla="*/ 78 h 88"/>
                      <a:gd name="T54" fmla="*/ 9 w 53"/>
                      <a:gd name="T55" fmla="*/ 87 h 88"/>
                      <a:gd name="T56" fmla="*/ 12 w 53"/>
                      <a:gd name="T57" fmla="*/ 86 h 88"/>
                      <a:gd name="T58" fmla="*/ 13 w 53"/>
                      <a:gd name="T59" fmla="*/ 83 h 88"/>
                      <a:gd name="T60" fmla="*/ 11 w 53"/>
                      <a:gd name="T61" fmla="*/ 83 h 88"/>
                      <a:gd name="T62" fmla="*/ 16 w 53"/>
                      <a:gd name="T63" fmla="*/ 77 h 88"/>
                      <a:gd name="T64" fmla="*/ 25 w 53"/>
                      <a:gd name="T65" fmla="*/ 72 h 88"/>
                      <a:gd name="T66" fmla="*/ 25 w 53"/>
                      <a:gd name="T67" fmla="*/ 64 h 88"/>
                      <a:gd name="T68" fmla="*/ 21 w 53"/>
                      <a:gd name="T69" fmla="*/ 48 h 88"/>
                      <a:gd name="T70" fmla="*/ 24 w 53"/>
                      <a:gd name="T71" fmla="*/ 48 h 88"/>
                      <a:gd name="T72" fmla="*/ 29 w 53"/>
                      <a:gd name="T73" fmla="*/ 44 h 88"/>
                      <a:gd name="T74" fmla="*/ 35 w 53"/>
                      <a:gd name="T75" fmla="*/ 38 h 88"/>
                      <a:gd name="T76" fmla="*/ 40 w 53"/>
                      <a:gd name="T77" fmla="*/ 36 h 88"/>
                      <a:gd name="T78" fmla="*/ 46 w 53"/>
                      <a:gd name="T79" fmla="*/ 32 h 88"/>
                      <a:gd name="T80" fmla="*/ 52 w 53"/>
                      <a:gd name="T81" fmla="*/ 23 h 88"/>
                      <a:gd name="T82" fmla="*/ 52 w 53"/>
                      <a:gd name="T83" fmla="*/ 23 h 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53" h="88">
                        <a:moveTo>
                          <a:pt x="52" y="23"/>
                        </a:moveTo>
                        <a:cubicBezTo>
                          <a:pt x="49" y="17"/>
                          <a:pt x="50" y="9"/>
                          <a:pt x="50" y="3"/>
                        </a:cubicBezTo>
                        <a:cubicBezTo>
                          <a:pt x="50" y="0"/>
                          <a:pt x="48" y="2"/>
                          <a:pt x="46" y="3"/>
                        </a:cubicBezTo>
                        <a:cubicBezTo>
                          <a:pt x="45" y="4"/>
                          <a:pt x="43" y="6"/>
                          <a:pt x="41" y="6"/>
                        </a:cubicBezTo>
                        <a:cubicBezTo>
                          <a:pt x="40" y="6"/>
                          <a:pt x="38" y="5"/>
                          <a:pt x="38" y="7"/>
                        </a:cubicBezTo>
                        <a:cubicBezTo>
                          <a:pt x="36" y="10"/>
                          <a:pt x="34" y="7"/>
                          <a:pt x="32" y="7"/>
                        </a:cubicBezTo>
                        <a:cubicBezTo>
                          <a:pt x="30" y="7"/>
                          <a:pt x="30" y="9"/>
                          <a:pt x="28" y="7"/>
                        </a:cubicBezTo>
                        <a:cubicBezTo>
                          <a:pt x="27" y="7"/>
                          <a:pt x="24" y="7"/>
                          <a:pt x="23" y="7"/>
                        </a:cubicBezTo>
                        <a:cubicBezTo>
                          <a:pt x="20" y="7"/>
                          <a:pt x="21" y="16"/>
                          <a:pt x="24" y="18"/>
                        </a:cubicBezTo>
                        <a:cubicBezTo>
                          <a:pt x="24" y="18"/>
                          <a:pt x="24" y="20"/>
                          <a:pt x="25" y="20"/>
                        </a:cubicBezTo>
                        <a:cubicBezTo>
                          <a:pt x="25" y="21"/>
                          <a:pt x="26" y="21"/>
                          <a:pt x="27" y="22"/>
                        </a:cubicBezTo>
                        <a:cubicBezTo>
                          <a:pt x="27" y="24"/>
                          <a:pt x="27" y="27"/>
                          <a:pt x="27" y="28"/>
                        </a:cubicBezTo>
                        <a:cubicBezTo>
                          <a:pt x="27" y="30"/>
                          <a:pt x="28" y="31"/>
                          <a:pt x="25" y="31"/>
                        </a:cubicBezTo>
                        <a:cubicBezTo>
                          <a:pt x="24" y="31"/>
                          <a:pt x="24" y="34"/>
                          <a:pt x="24" y="35"/>
                        </a:cubicBezTo>
                        <a:cubicBezTo>
                          <a:pt x="23" y="34"/>
                          <a:pt x="21" y="32"/>
                          <a:pt x="20" y="31"/>
                        </a:cubicBezTo>
                        <a:cubicBezTo>
                          <a:pt x="19" y="29"/>
                          <a:pt x="21" y="27"/>
                          <a:pt x="21" y="25"/>
                        </a:cubicBezTo>
                        <a:cubicBezTo>
                          <a:pt x="22" y="20"/>
                          <a:pt x="19" y="24"/>
                          <a:pt x="16" y="22"/>
                        </a:cubicBezTo>
                        <a:cubicBezTo>
                          <a:pt x="15" y="21"/>
                          <a:pt x="15" y="19"/>
                          <a:pt x="13" y="20"/>
                        </a:cubicBezTo>
                        <a:cubicBezTo>
                          <a:pt x="9" y="22"/>
                          <a:pt x="6" y="23"/>
                          <a:pt x="2" y="24"/>
                        </a:cubicBezTo>
                        <a:cubicBezTo>
                          <a:pt x="1" y="25"/>
                          <a:pt x="0" y="25"/>
                          <a:pt x="0" y="26"/>
                        </a:cubicBezTo>
                        <a:cubicBezTo>
                          <a:pt x="0" y="27"/>
                          <a:pt x="1" y="29"/>
                          <a:pt x="1" y="30"/>
                        </a:cubicBezTo>
                        <a:cubicBezTo>
                          <a:pt x="4" y="30"/>
                          <a:pt x="12" y="32"/>
                          <a:pt x="12" y="35"/>
                        </a:cubicBezTo>
                        <a:cubicBezTo>
                          <a:pt x="13" y="38"/>
                          <a:pt x="13" y="41"/>
                          <a:pt x="13" y="44"/>
                        </a:cubicBezTo>
                        <a:cubicBezTo>
                          <a:pt x="12" y="46"/>
                          <a:pt x="14" y="49"/>
                          <a:pt x="12" y="52"/>
                        </a:cubicBezTo>
                        <a:cubicBezTo>
                          <a:pt x="10" y="55"/>
                          <a:pt x="8" y="59"/>
                          <a:pt x="6" y="62"/>
                        </a:cubicBezTo>
                        <a:cubicBezTo>
                          <a:pt x="4" y="64"/>
                          <a:pt x="6" y="68"/>
                          <a:pt x="6" y="69"/>
                        </a:cubicBezTo>
                        <a:cubicBezTo>
                          <a:pt x="8" y="73"/>
                          <a:pt x="8" y="75"/>
                          <a:pt x="8" y="78"/>
                        </a:cubicBezTo>
                        <a:cubicBezTo>
                          <a:pt x="8" y="81"/>
                          <a:pt x="8" y="84"/>
                          <a:pt x="9" y="87"/>
                        </a:cubicBezTo>
                        <a:cubicBezTo>
                          <a:pt x="9" y="88"/>
                          <a:pt x="12" y="87"/>
                          <a:pt x="12" y="86"/>
                        </a:cubicBezTo>
                        <a:cubicBezTo>
                          <a:pt x="13" y="85"/>
                          <a:pt x="13" y="83"/>
                          <a:pt x="13" y="83"/>
                        </a:cubicBezTo>
                        <a:cubicBezTo>
                          <a:pt x="12" y="83"/>
                          <a:pt x="11" y="83"/>
                          <a:pt x="11" y="83"/>
                        </a:cubicBezTo>
                        <a:cubicBezTo>
                          <a:pt x="11" y="80"/>
                          <a:pt x="14" y="78"/>
                          <a:pt x="16" y="77"/>
                        </a:cubicBezTo>
                        <a:cubicBezTo>
                          <a:pt x="19" y="76"/>
                          <a:pt x="23" y="75"/>
                          <a:pt x="25" y="72"/>
                        </a:cubicBezTo>
                        <a:cubicBezTo>
                          <a:pt x="25" y="71"/>
                          <a:pt x="25" y="66"/>
                          <a:pt x="25" y="64"/>
                        </a:cubicBezTo>
                        <a:cubicBezTo>
                          <a:pt x="25" y="62"/>
                          <a:pt x="21" y="48"/>
                          <a:pt x="21" y="48"/>
                        </a:cubicBezTo>
                        <a:cubicBezTo>
                          <a:pt x="22" y="47"/>
                          <a:pt x="22" y="50"/>
                          <a:pt x="24" y="48"/>
                        </a:cubicBezTo>
                        <a:cubicBezTo>
                          <a:pt x="26" y="46"/>
                          <a:pt x="27" y="45"/>
                          <a:pt x="29" y="44"/>
                        </a:cubicBezTo>
                        <a:cubicBezTo>
                          <a:pt x="31" y="43"/>
                          <a:pt x="32" y="37"/>
                          <a:pt x="35" y="38"/>
                        </a:cubicBezTo>
                        <a:cubicBezTo>
                          <a:pt x="36" y="38"/>
                          <a:pt x="38" y="36"/>
                          <a:pt x="40" y="36"/>
                        </a:cubicBezTo>
                        <a:cubicBezTo>
                          <a:pt x="42" y="35"/>
                          <a:pt x="44" y="34"/>
                          <a:pt x="46" y="32"/>
                        </a:cubicBezTo>
                        <a:cubicBezTo>
                          <a:pt x="47" y="31"/>
                          <a:pt x="53" y="25"/>
                          <a:pt x="52" y="23"/>
                        </a:cubicBezTo>
                        <a:cubicBezTo>
                          <a:pt x="51" y="22"/>
                          <a:pt x="52" y="24"/>
                          <a:pt x="52" y="2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53" name="Freeform 730">
                    <a:extLst>
                      <a:ext uri="{FF2B5EF4-FFF2-40B4-BE49-F238E27FC236}">
                        <a16:creationId xmlns:a16="http://schemas.microsoft.com/office/drawing/2014/main" xmlns="" id="{A4494551-A1B8-0440-A2B0-F7693125B98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181086" y="9485418"/>
                    <a:ext cx="149682" cy="353598"/>
                  </a:xfrm>
                  <a:custGeom>
                    <a:avLst/>
                    <a:gdLst>
                      <a:gd name="T0" fmla="*/ 4 w 16"/>
                      <a:gd name="T1" fmla="*/ 25 h 38"/>
                      <a:gd name="T2" fmla="*/ 9 w 16"/>
                      <a:gd name="T3" fmla="*/ 26 h 38"/>
                      <a:gd name="T4" fmla="*/ 8 w 16"/>
                      <a:gd name="T5" fmla="*/ 31 h 38"/>
                      <a:gd name="T6" fmla="*/ 12 w 16"/>
                      <a:gd name="T7" fmla="*/ 38 h 38"/>
                      <a:gd name="T8" fmla="*/ 12 w 16"/>
                      <a:gd name="T9" fmla="*/ 34 h 38"/>
                      <a:gd name="T10" fmla="*/ 15 w 16"/>
                      <a:gd name="T11" fmla="*/ 33 h 38"/>
                      <a:gd name="T12" fmla="*/ 15 w 16"/>
                      <a:gd name="T13" fmla="*/ 27 h 38"/>
                      <a:gd name="T14" fmla="*/ 12 w 16"/>
                      <a:gd name="T15" fmla="*/ 22 h 38"/>
                      <a:gd name="T16" fmla="*/ 8 w 16"/>
                      <a:gd name="T17" fmla="*/ 20 h 38"/>
                      <a:gd name="T18" fmla="*/ 8 w 16"/>
                      <a:gd name="T19" fmla="*/ 16 h 38"/>
                      <a:gd name="T20" fmla="*/ 7 w 16"/>
                      <a:gd name="T21" fmla="*/ 14 h 38"/>
                      <a:gd name="T22" fmla="*/ 8 w 16"/>
                      <a:gd name="T23" fmla="*/ 8 h 38"/>
                      <a:gd name="T24" fmla="*/ 7 w 16"/>
                      <a:gd name="T25" fmla="*/ 3 h 38"/>
                      <a:gd name="T26" fmla="*/ 7 w 16"/>
                      <a:gd name="T27" fmla="*/ 1 h 38"/>
                      <a:gd name="T28" fmla="*/ 2 w 16"/>
                      <a:gd name="T29" fmla="*/ 0 h 38"/>
                      <a:gd name="T30" fmla="*/ 4 w 16"/>
                      <a:gd name="T31" fmla="*/ 6 h 38"/>
                      <a:gd name="T32" fmla="*/ 4 w 16"/>
                      <a:gd name="T33" fmla="*/ 14 h 38"/>
                      <a:gd name="T34" fmla="*/ 2 w 16"/>
                      <a:gd name="T35" fmla="*/ 16 h 38"/>
                      <a:gd name="T36" fmla="*/ 1 w 16"/>
                      <a:gd name="T37" fmla="*/ 20 h 38"/>
                      <a:gd name="T38" fmla="*/ 4 w 16"/>
                      <a:gd name="T39" fmla="*/ 25 h 38"/>
                      <a:gd name="T40" fmla="*/ 4 w 16"/>
                      <a:gd name="T41" fmla="*/ 25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16" h="38">
                        <a:moveTo>
                          <a:pt x="4" y="25"/>
                        </a:moveTo>
                        <a:cubicBezTo>
                          <a:pt x="6" y="26"/>
                          <a:pt x="9" y="24"/>
                          <a:pt x="9" y="26"/>
                        </a:cubicBezTo>
                        <a:cubicBezTo>
                          <a:pt x="10" y="28"/>
                          <a:pt x="9" y="29"/>
                          <a:pt x="8" y="31"/>
                        </a:cubicBezTo>
                        <a:cubicBezTo>
                          <a:pt x="6" y="33"/>
                          <a:pt x="10" y="36"/>
                          <a:pt x="12" y="38"/>
                        </a:cubicBezTo>
                        <a:cubicBezTo>
                          <a:pt x="13" y="37"/>
                          <a:pt x="12" y="35"/>
                          <a:pt x="12" y="34"/>
                        </a:cubicBezTo>
                        <a:cubicBezTo>
                          <a:pt x="13" y="33"/>
                          <a:pt x="16" y="35"/>
                          <a:pt x="15" y="33"/>
                        </a:cubicBezTo>
                        <a:cubicBezTo>
                          <a:pt x="15" y="31"/>
                          <a:pt x="15" y="29"/>
                          <a:pt x="15" y="27"/>
                        </a:cubicBezTo>
                        <a:cubicBezTo>
                          <a:pt x="14" y="25"/>
                          <a:pt x="13" y="24"/>
                          <a:pt x="12" y="22"/>
                        </a:cubicBezTo>
                        <a:cubicBezTo>
                          <a:pt x="11" y="25"/>
                          <a:pt x="8" y="21"/>
                          <a:pt x="8" y="20"/>
                        </a:cubicBezTo>
                        <a:cubicBezTo>
                          <a:pt x="8" y="18"/>
                          <a:pt x="8" y="17"/>
                          <a:pt x="8" y="16"/>
                        </a:cubicBezTo>
                        <a:cubicBezTo>
                          <a:pt x="8" y="14"/>
                          <a:pt x="8" y="15"/>
                          <a:pt x="7" y="14"/>
                        </a:cubicBezTo>
                        <a:cubicBezTo>
                          <a:pt x="6" y="14"/>
                          <a:pt x="8" y="8"/>
                          <a:pt x="8" y="8"/>
                        </a:cubicBezTo>
                        <a:cubicBezTo>
                          <a:pt x="8" y="6"/>
                          <a:pt x="7" y="5"/>
                          <a:pt x="7" y="3"/>
                        </a:cubicBezTo>
                        <a:cubicBezTo>
                          <a:pt x="6" y="2"/>
                          <a:pt x="5" y="0"/>
                          <a:pt x="7" y="1"/>
                        </a:cubicBezTo>
                        <a:cubicBezTo>
                          <a:pt x="6" y="0"/>
                          <a:pt x="3" y="0"/>
                          <a:pt x="2" y="0"/>
                        </a:cubicBezTo>
                        <a:cubicBezTo>
                          <a:pt x="2" y="1"/>
                          <a:pt x="6" y="5"/>
                          <a:pt x="4" y="6"/>
                        </a:cubicBezTo>
                        <a:cubicBezTo>
                          <a:pt x="1" y="7"/>
                          <a:pt x="2" y="12"/>
                          <a:pt x="4" y="14"/>
                        </a:cubicBezTo>
                        <a:cubicBezTo>
                          <a:pt x="4" y="15"/>
                          <a:pt x="2" y="15"/>
                          <a:pt x="2" y="16"/>
                        </a:cubicBezTo>
                        <a:cubicBezTo>
                          <a:pt x="1" y="16"/>
                          <a:pt x="1" y="19"/>
                          <a:pt x="1" y="20"/>
                        </a:cubicBezTo>
                        <a:cubicBezTo>
                          <a:pt x="0" y="22"/>
                          <a:pt x="3" y="24"/>
                          <a:pt x="4" y="25"/>
                        </a:cubicBezTo>
                        <a:cubicBezTo>
                          <a:pt x="5" y="26"/>
                          <a:pt x="4" y="24"/>
                          <a:pt x="4" y="2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54" name="Freeform 731">
                    <a:extLst>
                      <a:ext uri="{FF2B5EF4-FFF2-40B4-BE49-F238E27FC236}">
                        <a16:creationId xmlns:a16="http://schemas.microsoft.com/office/drawing/2014/main" xmlns="" id="{05A977E8-9833-9144-B3A3-D6BF2D0E45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674715" y="9418522"/>
                    <a:ext cx="560509" cy="468277"/>
                  </a:xfrm>
                  <a:custGeom>
                    <a:avLst/>
                    <a:gdLst>
                      <a:gd name="T0" fmla="*/ 56 w 60"/>
                      <a:gd name="T1" fmla="*/ 30 h 50"/>
                      <a:gd name="T2" fmla="*/ 55 w 60"/>
                      <a:gd name="T3" fmla="*/ 24 h 50"/>
                      <a:gd name="T4" fmla="*/ 57 w 60"/>
                      <a:gd name="T5" fmla="*/ 22 h 50"/>
                      <a:gd name="T6" fmla="*/ 57 w 60"/>
                      <a:gd name="T7" fmla="*/ 19 h 50"/>
                      <a:gd name="T8" fmla="*/ 58 w 60"/>
                      <a:gd name="T9" fmla="*/ 13 h 50"/>
                      <a:gd name="T10" fmla="*/ 56 w 60"/>
                      <a:gd name="T11" fmla="*/ 8 h 50"/>
                      <a:gd name="T12" fmla="*/ 51 w 60"/>
                      <a:gd name="T13" fmla="*/ 5 h 50"/>
                      <a:gd name="T14" fmla="*/ 48 w 60"/>
                      <a:gd name="T15" fmla="*/ 3 h 50"/>
                      <a:gd name="T16" fmla="*/ 45 w 60"/>
                      <a:gd name="T17" fmla="*/ 0 h 50"/>
                      <a:gd name="T18" fmla="*/ 38 w 60"/>
                      <a:gd name="T19" fmla="*/ 1 h 50"/>
                      <a:gd name="T20" fmla="*/ 34 w 60"/>
                      <a:gd name="T21" fmla="*/ 4 h 50"/>
                      <a:gd name="T22" fmla="*/ 35 w 60"/>
                      <a:gd name="T23" fmla="*/ 10 h 50"/>
                      <a:gd name="T24" fmla="*/ 33 w 60"/>
                      <a:gd name="T25" fmla="*/ 17 h 50"/>
                      <a:gd name="T26" fmla="*/ 37 w 60"/>
                      <a:gd name="T27" fmla="*/ 21 h 50"/>
                      <a:gd name="T28" fmla="*/ 40 w 60"/>
                      <a:gd name="T29" fmla="*/ 23 h 50"/>
                      <a:gd name="T30" fmla="*/ 39 w 60"/>
                      <a:gd name="T31" fmla="*/ 26 h 50"/>
                      <a:gd name="T32" fmla="*/ 35 w 60"/>
                      <a:gd name="T33" fmla="*/ 26 h 50"/>
                      <a:gd name="T34" fmla="*/ 31 w 60"/>
                      <a:gd name="T35" fmla="*/ 22 h 50"/>
                      <a:gd name="T36" fmla="*/ 27 w 60"/>
                      <a:gd name="T37" fmla="*/ 17 h 50"/>
                      <a:gd name="T38" fmla="*/ 20 w 60"/>
                      <a:gd name="T39" fmla="*/ 18 h 50"/>
                      <a:gd name="T40" fmla="*/ 16 w 60"/>
                      <a:gd name="T41" fmla="*/ 16 h 50"/>
                      <a:gd name="T42" fmla="*/ 14 w 60"/>
                      <a:gd name="T43" fmla="*/ 16 h 50"/>
                      <a:gd name="T44" fmla="*/ 11 w 60"/>
                      <a:gd name="T45" fmla="*/ 14 h 50"/>
                      <a:gd name="T46" fmla="*/ 11 w 60"/>
                      <a:gd name="T47" fmla="*/ 20 h 50"/>
                      <a:gd name="T48" fmla="*/ 10 w 60"/>
                      <a:gd name="T49" fmla="*/ 24 h 50"/>
                      <a:gd name="T50" fmla="*/ 2 w 60"/>
                      <a:gd name="T51" fmla="*/ 24 h 50"/>
                      <a:gd name="T52" fmla="*/ 1 w 60"/>
                      <a:gd name="T53" fmla="*/ 29 h 50"/>
                      <a:gd name="T54" fmla="*/ 3 w 60"/>
                      <a:gd name="T55" fmla="*/ 43 h 50"/>
                      <a:gd name="T56" fmla="*/ 8 w 60"/>
                      <a:gd name="T57" fmla="*/ 48 h 50"/>
                      <a:gd name="T58" fmla="*/ 16 w 60"/>
                      <a:gd name="T59" fmla="*/ 50 h 50"/>
                      <a:gd name="T60" fmla="*/ 18 w 60"/>
                      <a:gd name="T61" fmla="*/ 50 h 50"/>
                      <a:gd name="T62" fmla="*/ 22 w 60"/>
                      <a:gd name="T63" fmla="*/ 50 h 50"/>
                      <a:gd name="T64" fmla="*/ 28 w 60"/>
                      <a:gd name="T65" fmla="*/ 47 h 50"/>
                      <a:gd name="T66" fmla="*/ 31 w 60"/>
                      <a:gd name="T67" fmla="*/ 44 h 50"/>
                      <a:gd name="T68" fmla="*/ 35 w 60"/>
                      <a:gd name="T69" fmla="*/ 41 h 50"/>
                      <a:gd name="T70" fmla="*/ 37 w 60"/>
                      <a:gd name="T71" fmla="*/ 38 h 50"/>
                      <a:gd name="T72" fmla="*/ 43 w 60"/>
                      <a:gd name="T73" fmla="*/ 38 h 50"/>
                      <a:gd name="T74" fmla="*/ 42 w 60"/>
                      <a:gd name="T75" fmla="*/ 35 h 50"/>
                      <a:gd name="T76" fmla="*/ 46 w 60"/>
                      <a:gd name="T77" fmla="*/ 33 h 50"/>
                      <a:gd name="T78" fmla="*/ 56 w 60"/>
                      <a:gd name="T79" fmla="*/ 30 h 50"/>
                      <a:gd name="T80" fmla="*/ 56 w 60"/>
                      <a:gd name="T81" fmla="*/ 30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60" h="50">
                        <a:moveTo>
                          <a:pt x="56" y="30"/>
                        </a:moveTo>
                        <a:cubicBezTo>
                          <a:pt x="54" y="27"/>
                          <a:pt x="56" y="27"/>
                          <a:pt x="55" y="24"/>
                        </a:cubicBezTo>
                        <a:cubicBezTo>
                          <a:pt x="55" y="23"/>
                          <a:pt x="56" y="23"/>
                          <a:pt x="57" y="22"/>
                        </a:cubicBezTo>
                        <a:cubicBezTo>
                          <a:pt x="58" y="21"/>
                          <a:pt x="57" y="20"/>
                          <a:pt x="57" y="19"/>
                        </a:cubicBezTo>
                        <a:cubicBezTo>
                          <a:pt x="56" y="17"/>
                          <a:pt x="56" y="14"/>
                          <a:pt x="58" y="13"/>
                        </a:cubicBezTo>
                        <a:cubicBezTo>
                          <a:pt x="60" y="12"/>
                          <a:pt x="57" y="9"/>
                          <a:pt x="56" y="8"/>
                        </a:cubicBezTo>
                        <a:cubicBezTo>
                          <a:pt x="55" y="6"/>
                          <a:pt x="53" y="5"/>
                          <a:pt x="51" y="5"/>
                        </a:cubicBezTo>
                        <a:cubicBezTo>
                          <a:pt x="50" y="4"/>
                          <a:pt x="49" y="3"/>
                          <a:pt x="48" y="3"/>
                        </a:cubicBezTo>
                        <a:cubicBezTo>
                          <a:pt x="47" y="2"/>
                          <a:pt x="46" y="1"/>
                          <a:pt x="45" y="0"/>
                        </a:cubicBezTo>
                        <a:cubicBezTo>
                          <a:pt x="45" y="0"/>
                          <a:pt x="39" y="1"/>
                          <a:pt x="38" y="1"/>
                        </a:cubicBezTo>
                        <a:cubicBezTo>
                          <a:pt x="36" y="1"/>
                          <a:pt x="36" y="3"/>
                          <a:pt x="34" y="4"/>
                        </a:cubicBezTo>
                        <a:cubicBezTo>
                          <a:pt x="33" y="6"/>
                          <a:pt x="34" y="9"/>
                          <a:pt x="35" y="10"/>
                        </a:cubicBezTo>
                        <a:cubicBezTo>
                          <a:pt x="35" y="13"/>
                          <a:pt x="33" y="14"/>
                          <a:pt x="33" y="17"/>
                        </a:cubicBezTo>
                        <a:cubicBezTo>
                          <a:pt x="33" y="18"/>
                          <a:pt x="35" y="21"/>
                          <a:pt x="37" y="21"/>
                        </a:cubicBezTo>
                        <a:cubicBezTo>
                          <a:pt x="39" y="21"/>
                          <a:pt x="40" y="20"/>
                          <a:pt x="40" y="23"/>
                        </a:cubicBezTo>
                        <a:cubicBezTo>
                          <a:pt x="40" y="25"/>
                          <a:pt x="40" y="26"/>
                          <a:pt x="39" y="26"/>
                        </a:cubicBezTo>
                        <a:cubicBezTo>
                          <a:pt x="37" y="27"/>
                          <a:pt x="36" y="28"/>
                          <a:pt x="35" y="26"/>
                        </a:cubicBezTo>
                        <a:cubicBezTo>
                          <a:pt x="34" y="24"/>
                          <a:pt x="33" y="22"/>
                          <a:pt x="31" y="22"/>
                        </a:cubicBezTo>
                        <a:cubicBezTo>
                          <a:pt x="29" y="21"/>
                          <a:pt x="28" y="19"/>
                          <a:pt x="27" y="17"/>
                        </a:cubicBezTo>
                        <a:cubicBezTo>
                          <a:pt x="25" y="21"/>
                          <a:pt x="23" y="19"/>
                          <a:pt x="20" y="18"/>
                        </a:cubicBezTo>
                        <a:cubicBezTo>
                          <a:pt x="18" y="18"/>
                          <a:pt x="18" y="16"/>
                          <a:pt x="16" y="16"/>
                        </a:cubicBezTo>
                        <a:cubicBezTo>
                          <a:pt x="16" y="16"/>
                          <a:pt x="15" y="17"/>
                          <a:pt x="14" y="16"/>
                        </a:cubicBezTo>
                        <a:cubicBezTo>
                          <a:pt x="13" y="16"/>
                          <a:pt x="13" y="14"/>
                          <a:pt x="11" y="14"/>
                        </a:cubicBezTo>
                        <a:cubicBezTo>
                          <a:pt x="11" y="16"/>
                          <a:pt x="11" y="18"/>
                          <a:pt x="11" y="20"/>
                        </a:cubicBezTo>
                        <a:cubicBezTo>
                          <a:pt x="11" y="22"/>
                          <a:pt x="12" y="24"/>
                          <a:pt x="10" y="24"/>
                        </a:cubicBezTo>
                        <a:cubicBezTo>
                          <a:pt x="7" y="24"/>
                          <a:pt x="4" y="24"/>
                          <a:pt x="2" y="24"/>
                        </a:cubicBezTo>
                        <a:cubicBezTo>
                          <a:pt x="1" y="24"/>
                          <a:pt x="1" y="28"/>
                          <a:pt x="1" y="29"/>
                        </a:cubicBezTo>
                        <a:cubicBezTo>
                          <a:pt x="1" y="33"/>
                          <a:pt x="0" y="40"/>
                          <a:pt x="3" y="43"/>
                        </a:cubicBezTo>
                        <a:cubicBezTo>
                          <a:pt x="4" y="44"/>
                          <a:pt x="7" y="48"/>
                          <a:pt x="8" y="48"/>
                        </a:cubicBezTo>
                        <a:cubicBezTo>
                          <a:pt x="10" y="47"/>
                          <a:pt x="19" y="47"/>
                          <a:pt x="16" y="50"/>
                        </a:cubicBezTo>
                        <a:cubicBezTo>
                          <a:pt x="18" y="50"/>
                          <a:pt x="17" y="50"/>
                          <a:pt x="18" y="50"/>
                        </a:cubicBezTo>
                        <a:cubicBezTo>
                          <a:pt x="20" y="49"/>
                          <a:pt x="21" y="50"/>
                          <a:pt x="22" y="50"/>
                        </a:cubicBezTo>
                        <a:cubicBezTo>
                          <a:pt x="25" y="50"/>
                          <a:pt x="27" y="50"/>
                          <a:pt x="28" y="47"/>
                        </a:cubicBezTo>
                        <a:cubicBezTo>
                          <a:pt x="29" y="46"/>
                          <a:pt x="30" y="45"/>
                          <a:pt x="31" y="44"/>
                        </a:cubicBezTo>
                        <a:cubicBezTo>
                          <a:pt x="32" y="43"/>
                          <a:pt x="34" y="43"/>
                          <a:pt x="35" y="41"/>
                        </a:cubicBezTo>
                        <a:cubicBezTo>
                          <a:pt x="36" y="40"/>
                          <a:pt x="36" y="39"/>
                          <a:pt x="37" y="38"/>
                        </a:cubicBezTo>
                        <a:cubicBezTo>
                          <a:pt x="39" y="38"/>
                          <a:pt x="41" y="38"/>
                          <a:pt x="43" y="38"/>
                        </a:cubicBezTo>
                        <a:cubicBezTo>
                          <a:pt x="42" y="37"/>
                          <a:pt x="42" y="35"/>
                          <a:pt x="42" y="35"/>
                        </a:cubicBezTo>
                        <a:cubicBezTo>
                          <a:pt x="44" y="34"/>
                          <a:pt x="45" y="34"/>
                          <a:pt x="46" y="33"/>
                        </a:cubicBezTo>
                        <a:cubicBezTo>
                          <a:pt x="49" y="32"/>
                          <a:pt x="53" y="31"/>
                          <a:pt x="56" y="30"/>
                        </a:cubicBezTo>
                        <a:cubicBezTo>
                          <a:pt x="55" y="29"/>
                          <a:pt x="55" y="30"/>
                          <a:pt x="56" y="3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55" name="Freeform 732">
                    <a:extLst>
                      <a:ext uri="{FF2B5EF4-FFF2-40B4-BE49-F238E27FC236}">
                        <a16:creationId xmlns:a16="http://schemas.microsoft.com/office/drawing/2014/main" xmlns="" id="{6B98B36D-DD03-8347-BB13-66D465A0855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47966" y="9839014"/>
                    <a:ext cx="595542" cy="589329"/>
                  </a:xfrm>
                  <a:custGeom>
                    <a:avLst/>
                    <a:gdLst>
                      <a:gd name="T0" fmla="*/ 33 w 64"/>
                      <a:gd name="T1" fmla="*/ 5 h 63"/>
                      <a:gd name="T2" fmla="*/ 31 w 64"/>
                      <a:gd name="T3" fmla="*/ 2 h 63"/>
                      <a:gd name="T4" fmla="*/ 28 w 64"/>
                      <a:gd name="T5" fmla="*/ 2 h 63"/>
                      <a:gd name="T6" fmla="*/ 18 w 64"/>
                      <a:gd name="T7" fmla="*/ 2 h 63"/>
                      <a:gd name="T8" fmla="*/ 10 w 64"/>
                      <a:gd name="T9" fmla="*/ 2 h 63"/>
                      <a:gd name="T10" fmla="*/ 7 w 64"/>
                      <a:gd name="T11" fmla="*/ 0 h 63"/>
                      <a:gd name="T12" fmla="*/ 4 w 64"/>
                      <a:gd name="T13" fmla="*/ 2 h 63"/>
                      <a:gd name="T14" fmla="*/ 1 w 64"/>
                      <a:gd name="T15" fmla="*/ 2 h 63"/>
                      <a:gd name="T16" fmla="*/ 6 w 64"/>
                      <a:gd name="T17" fmla="*/ 14 h 63"/>
                      <a:gd name="T18" fmla="*/ 9 w 64"/>
                      <a:gd name="T19" fmla="*/ 21 h 63"/>
                      <a:gd name="T20" fmla="*/ 13 w 64"/>
                      <a:gd name="T21" fmla="*/ 29 h 63"/>
                      <a:gd name="T22" fmla="*/ 13 w 64"/>
                      <a:gd name="T23" fmla="*/ 34 h 63"/>
                      <a:gd name="T24" fmla="*/ 14 w 64"/>
                      <a:gd name="T25" fmla="*/ 42 h 63"/>
                      <a:gd name="T26" fmla="*/ 16 w 64"/>
                      <a:gd name="T27" fmla="*/ 51 h 63"/>
                      <a:gd name="T28" fmla="*/ 22 w 64"/>
                      <a:gd name="T29" fmla="*/ 61 h 63"/>
                      <a:gd name="T30" fmla="*/ 28 w 64"/>
                      <a:gd name="T31" fmla="*/ 62 h 63"/>
                      <a:gd name="T32" fmla="*/ 33 w 64"/>
                      <a:gd name="T33" fmla="*/ 62 h 63"/>
                      <a:gd name="T34" fmla="*/ 38 w 64"/>
                      <a:gd name="T35" fmla="*/ 58 h 63"/>
                      <a:gd name="T36" fmla="*/ 38 w 64"/>
                      <a:gd name="T37" fmla="*/ 40 h 63"/>
                      <a:gd name="T38" fmla="*/ 38 w 64"/>
                      <a:gd name="T39" fmla="*/ 28 h 63"/>
                      <a:gd name="T40" fmla="*/ 39 w 64"/>
                      <a:gd name="T41" fmla="*/ 26 h 63"/>
                      <a:gd name="T42" fmla="*/ 43 w 64"/>
                      <a:gd name="T43" fmla="*/ 26 h 63"/>
                      <a:gd name="T44" fmla="*/ 43 w 64"/>
                      <a:gd name="T45" fmla="*/ 7 h 63"/>
                      <a:gd name="T46" fmla="*/ 51 w 64"/>
                      <a:gd name="T47" fmla="*/ 6 h 63"/>
                      <a:gd name="T48" fmla="*/ 53 w 64"/>
                      <a:gd name="T49" fmla="*/ 5 h 63"/>
                      <a:gd name="T50" fmla="*/ 56 w 64"/>
                      <a:gd name="T51" fmla="*/ 8 h 63"/>
                      <a:gd name="T52" fmla="*/ 58 w 64"/>
                      <a:gd name="T53" fmla="*/ 6 h 63"/>
                      <a:gd name="T54" fmla="*/ 62 w 64"/>
                      <a:gd name="T55" fmla="*/ 5 h 63"/>
                      <a:gd name="T56" fmla="*/ 59 w 64"/>
                      <a:gd name="T57" fmla="*/ 2 h 63"/>
                      <a:gd name="T58" fmla="*/ 45 w 64"/>
                      <a:gd name="T59" fmla="*/ 5 h 63"/>
                      <a:gd name="T60" fmla="*/ 33 w 64"/>
                      <a:gd name="T61" fmla="*/ 5 h 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64" h="63">
                        <a:moveTo>
                          <a:pt x="33" y="5"/>
                        </a:moveTo>
                        <a:cubicBezTo>
                          <a:pt x="32" y="5"/>
                          <a:pt x="31" y="2"/>
                          <a:pt x="31" y="2"/>
                        </a:cubicBezTo>
                        <a:cubicBezTo>
                          <a:pt x="30" y="2"/>
                          <a:pt x="29" y="2"/>
                          <a:pt x="28" y="2"/>
                        </a:cubicBezTo>
                        <a:cubicBezTo>
                          <a:pt x="25" y="2"/>
                          <a:pt x="21" y="2"/>
                          <a:pt x="18" y="2"/>
                        </a:cubicBezTo>
                        <a:cubicBezTo>
                          <a:pt x="15" y="2"/>
                          <a:pt x="13" y="2"/>
                          <a:pt x="10" y="2"/>
                        </a:cubicBezTo>
                        <a:cubicBezTo>
                          <a:pt x="9" y="2"/>
                          <a:pt x="9" y="0"/>
                          <a:pt x="7" y="0"/>
                        </a:cubicBezTo>
                        <a:cubicBezTo>
                          <a:pt x="6" y="0"/>
                          <a:pt x="5" y="2"/>
                          <a:pt x="4" y="2"/>
                        </a:cubicBezTo>
                        <a:cubicBezTo>
                          <a:pt x="3" y="2"/>
                          <a:pt x="2" y="2"/>
                          <a:pt x="1" y="2"/>
                        </a:cubicBezTo>
                        <a:cubicBezTo>
                          <a:pt x="0" y="7"/>
                          <a:pt x="4" y="9"/>
                          <a:pt x="6" y="14"/>
                        </a:cubicBezTo>
                        <a:cubicBezTo>
                          <a:pt x="7" y="16"/>
                          <a:pt x="8" y="19"/>
                          <a:pt x="9" y="21"/>
                        </a:cubicBezTo>
                        <a:cubicBezTo>
                          <a:pt x="10" y="24"/>
                          <a:pt x="12" y="26"/>
                          <a:pt x="13" y="29"/>
                        </a:cubicBezTo>
                        <a:cubicBezTo>
                          <a:pt x="13" y="30"/>
                          <a:pt x="13" y="33"/>
                          <a:pt x="13" y="34"/>
                        </a:cubicBezTo>
                        <a:cubicBezTo>
                          <a:pt x="13" y="37"/>
                          <a:pt x="14" y="39"/>
                          <a:pt x="14" y="42"/>
                        </a:cubicBezTo>
                        <a:cubicBezTo>
                          <a:pt x="15" y="45"/>
                          <a:pt x="15" y="48"/>
                          <a:pt x="16" y="51"/>
                        </a:cubicBezTo>
                        <a:cubicBezTo>
                          <a:pt x="17" y="55"/>
                          <a:pt x="20" y="58"/>
                          <a:pt x="22" y="61"/>
                        </a:cubicBezTo>
                        <a:cubicBezTo>
                          <a:pt x="25" y="58"/>
                          <a:pt x="25" y="60"/>
                          <a:pt x="28" y="62"/>
                        </a:cubicBezTo>
                        <a:cubicBezTo>
                          <a:pt x="29" y="63"/>
                          <a:pt x="32" y="63"/>
                          <a:pt x="33" y="62"/>
                        </a:cubicBezTo>
                        <a:cubicBezTo>
                          <a:pt x="36" y="62"/>
                          <a:pt x="38" y="61"/>
                          <a:pt x="38" y="58"/>
                        </a:cubicBezTo>
                        <a:cubicBezTo>
                          <a:pt x="38" y="52"/>
                          <a:pt x="38" y="46"/>
                          <a:pt x="38" y="40"/>
                        </a:cubicBezTo>
                        <a:cubicBezTo>
                          <a:pt x="38" y="36"/>
                          <a:pt x="38" y="32"/>
                          <a:pt x="38" y="28"/>
                        </a:cubicBezTo>
                        <a:cubicBezTo>
                          <a:pt x="38" y="27"/>
                          <a:pt x="38" y="26"/>
                          <a:pt x="39" y="26"/>
                        </a:cubicBezTo>
                        <a:cubicBezTo>
                          <a:pt x="39" y="26"/>
                          <a:pt x="43" y="26"/>
                          <a:pt x="43" y="26"/>
                        </a:cubicBezTo>
                        <a:cubicBezTo>
                          <a:pt x="43" y="20"/>
                          <a:pt x="43" y="13"/>
                          <a:pt x="43" y="7"/>
                        </a:cubicBezTo>
                        <a:cubicBezTo>
                          <a:pt x="46" y="8"/>
                          <a:pt x="48" y="6"/>
                          <a:pt x="51" y="6"/>
                        </a:cubicBezTo>
                        <a:cubicBezTo>
                          <a:pt x="51" y="5"/>
                          <a:pt x="52" y="5"/>
                          <a:pt x="53" y="5"/>
                        </a:cubicBezTo>
                        <a:cubicBezTo>
                          <a:pt x="53" y="5"/>
                          <a:pt x="55" y="8"/>
                          <a:pt x="56" y="8"/>
                        </a:cubicBezTo>
                        <a:cubicBezTo>
                          <a:pt x="57" y="7"/>
                          <a:pt x="56" y="6"/>
                          <a:pt x="58" y="6"/>
                        </a:cubicBezTo>
                        <a:cubicBezTo>
                          <a:pt x="59" y="6"/>
                          <a:pt x="60" y="5"/>
                          <a:pt x="62" y="5"/>
                        </a:cubicBezTo>
                        <a:cubicBezTo>
                          <a:pt x="64" y="4"/>
                          <a:pt x="60" y="2"/>
                          <a:pt x="59" y="2"/>
                        </a:cubicBezTo>
                        <a:cubicBezTo>
                          <a:pt x="54" y="2"/>
                          <a:pt x="50" y="5"/>
                          <a:pt x="45" y="5"/>
                        </a:cubicBezTo>
                        <a:cubicBezTo>
                          <a:pt x="41" y="5"/>
                          <a:pt x="37" y="5"/>
                          <a:pt x="33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56" name="Freeform 733">
                    <a:extLst>
                      <a:ext uri="{FF2B5EF4-FFF2-40B4-BE49-F238E27FC236}">
                        <a16:creationId xmlns:a16="http://schemas.microsoft.com/office/drawing/2014/main" xmlns="" id="{A04FF41E-395C-5F4B-9641-71ECD5C1FA0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63888" y="8781415"/>
                    <a:ext cx="850321" cy="888769"/>
                  </a:xfrm>
                  <a:custGeom>
                    <a:avLst/>
                    <a:gdLst>
                      <a:gd name="T0" fmla="*/ 89 w 91"/>
                      <a:gd name="T1" fmla="*/ 10 h 95"/>
                      <a:gd name="T2" fmla="*/ 83 w 91"/>
                      <a:gd name="T3" fmla="*/ 4 h 95"/>
                      <a:gd name="T4" fmla="*/ 77 w 91"/>
                      <a:gd name="T5" fmla="*/ 6 h 95"/>
                      <a:gd name="T6" fmla="*/ 72 w 91"/>
                      <a:gd name="T7" fmla="*/ 1 h 95"/>
                      <a:gd name="T8" fmla="*/ 65 w 91"/>
                      <a:gd name="T9" fmla="*/ 1 h 95"/>
                      <a:gd name="T10" fmla="*/ 57 w 91"/>
                      <a:gd name="T11" fmla="*/ 2 h 95"/>
                      <a:gd name="T12" fmla="*/ 48 w 91"/>
                      <a:gd name="T13" fmla="*/ 6 h 95"/>
                      <a:gd name="T14" fmla="*/ 35 w 91"/>
                      <a:gd name="T15" fmla="*/ 2 h 95"/>
                      <a:gd name="T16" fmla="*/ 30 w 91"/>
                      <a:gd name="T17" fmla="*/ 12 h 95"/>
                      <a:gd name="T18" fmla="*/ 19 w 91"/>
                      <a:gd name="T19" fmla="*/ 35 h 95"/>
                      <a:gd name="T20" fmla="*/ 17 w 91"/>
                      <a:gd name="T21" fmla="*/ 48 h 95"/>
                      <a:gd name="T22" fmla="*/ 10 w 91"/>
                      <a:gd name="T23" fmla="*/ 49 h 95"/>
                      <a:gd name="T24" fmla="*/ 2 w 91"/>
                      <a:gd name="T25" fmla="*/ 55 h 95"/>
                      <a:gd name="T26" fmla="*/ 1 w 91"/>
                      <a:gd name="T27" fmla="*/ 59 h 95"/>
                      <a:gd name="T28" fmla="*/ 18 w 91"/>
                      <a:gd name="T29" fmla="*/ 57 h 95"/>
                      <a:gd name="T30" fmla="*/ 26 w 91"/>
                      <a:gd name="T31" fmla="*/ 68 h 95"/>
                      <a:gd name="T32" fmla="*/ 35 w 91"/>
                      <a:gd name="T33" fmla="*/ 63 h 95"/>
                      <a:gd name="T34" fmla="*/ 41 w 91"/>
                      <a:gd name="T35" fmla="*/ 64 h 95"/>
                      <a:gd name="T36" fmla="*/ 46 w 91"/>
                      <a:gd name="T37" fmla="*/ 70 h 95"/>
                      <a:gd name="T38" fmla="*/ 47 w 91"/>
                      <a:gd name="T39" fmla="*/ 78 h 95"/>
                      <a:gd name="T40" fmla="*/ 53 w 91"/>
                      <a:gd name="T41" fmla="*/ 82 h 95"/>
                      <a:gd name="T42" fmla="*/ 60 w 91"/>
                      <a:gd name="T43" fmla="*/ 84 h 95"/>
                      <a:gd name="T44" fmla="*/ 66 w 91"/>
                      <a:gd name="T45" fmla="*/ 87 h 95"/>
                      <a:gd name="T46" fmla="*/ 76 w 91"/>
                      <a:gd name="T47" fmla="*/ 90 h 95"/>
                      <a:gd name="T48" fmla="*/ 84 w 91"/>
                      <a:gd name="T49" fmla="*/ 94 h 95"/>
                      <a:gd name="T50" fmla="*/ 77 w 91"/>
                      <a:gd name="T51" fmla="*/ 85 h 95"/>
                      <a:gd name="T52" fmla="*/ 78 w 91"/>
                      <a:gd name="T53" fmla="*/ 73 h 95"/>
                      <a:gd name="T54" fmla="*/ 80 w 91"/>
                      <a:gd name="T55" fmla="*/ 70 h 95"/>
                      <a:gd name="T56" fmla="*/ 84 w 91"/>
                      <a:gd name="T57" fmla="*/ 63 h 95"/>
                      <a:gd name="T58" fmla="*/ 81 w 91"/>
                      <a:gd name="T59" fmla="*/ 55 h 95"/>
                      <a:gd name="T60" fmla="*/ 81 w 91"/>
                      <a:gd name="T61" fmla="*/ 45 h 95"/>
                      <a:gd name="T62" fmla="*/ 83 w 91"/>
                      <a:gd name="T63" fmla="*/ 28 h 95"/>
                      <a:gd name="T64" fmla="*/ 90 w 91"/>
                      <a:gd name="T65" fmla="*/ 18 h 95"/>
                      <a:gd name="T66" fmla="*/ 90 w 91"/>
                      <a:gd name="T67" fmla="*/ 15 h 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91" h="95">
                        <a:moveTo>
                          <a:pt x="90" y="15"/>
                        </a:moveTo>
                        <a:cubicBezTo>
                          <a:pt x="89" y="14"/>
                          <a:pt x="89" y="12"/>
                          <a:pt x="89" y="10"/>
                        </a:cubicBezTo>
                        <a:cubicBezTo>
                          <a:pt x="89" y="9"/>
                          <a:pt x="87" y="8"/>
                          <a:pt x="86" y="7"/>
                        </a:cubicBezTo>
                        <a:cubicBezTo>
                          <a:pt x="86" y="6"/>
                          <a:pt x="84" y="4"/>
                          <a:pt x="83" y="4"/>
                        </a:cubicBezTo>
                        <a:cubicBezTo>
                          <a:pt x="82" y="4"/>
                          <a:pt x="82" y="6"/>
                          <a:pt x="80" y="5"/>
                        </a:cubicBezTo>
                        <a:cubicBezTo>
                          <a:pt x="78" y="4"/>
                          <a:pt x="79" y="5"/>
                          <a:pt x="77" y="6"/>
                        </a:cubicBezTo>
                        <a:cubicBezTo>
                          <a:pt x="77" y="6"/>
                          <a:pt x="75" y="5"/>
                          <a:pt x="75" y="4"/>
                        </a:cubicBezTo>
                        <a:cubicBezTo>
                          <a:pt x="74" y="3"/>
                          <a:pt x="73" y="2"/>
                          <a:pt x="72" y="1"/>
                        </a:cubicBezTo>
                        <a:cubicBezTo>
                          <a:pt x="71" y="0"/>
                          <a:pt x="70" y="2"/>
                          <a:pt x="69" y="2"/>
                        </a:cubicBezTo>
                        <a:cubicBezTo>
                          <a:pt x="68" y="3"/>
                          <a:pt x="66" y="2"/>
                          <a:pt x="65" y="1"/>
                        </a:cubicBezTo>
                        <a:cubicBezTo>
                          <a:pt x="63" y="0"/>
                          <a:pt x="63" y="1"/>
                          <a:pt x="61" y="2"/>
                        </a:cubicBezTo>
                        <a:cubicBezTo>
                          <a:pt x="60" y="3"/>
                          <a:pt x="58" y="2"/>
                          <a:pt x="57" y="2"/>
                        </a:cubicBezTo>
                        <a:cubicBezTo>
                          <a:pt x="56" y="3"/>
                          <a:pt x="53" y="3"/>
                          <a:pt x="52" y="3"/>
                        </a:cubicBezTo>
                        <a:cubicBezTo>
                          <a:pt x="49" y="1"/>
                          <a:pt x="51" y="6"/>
                          <a:pt x="48" y="6"/>
                        </a:cubicBezTo>
                        <a:cubicBezTo>
                          <a:pt x="46" y="7"/>
                          <a:pt x="42" y="6"/>
                          <a:pt x="40" y="5"/>
                        </a:cubicBezTo>
                        <a:cubicBezTo>
                          <a:pt x="38" y="4"/>
                          <a:pt x="37" y="2"/>
                          <a:pt x="35" y="2"/>
                        </a:cubicBezTo>
                        <a:cubicBezTo>
                          <a:pt x="34" y="1"/>
                          <a:pt x="32" y="3"/>
                          <a:pt x="31" y="4"/>
                        </a:cubicBezTo>
                        <a:cubicBezTo>
                          <a:pt x="29" y="6"/>
                          <a:pt x="31" y="9"/>
                          <a:pt x="30" y="12"/>
                        </a:cubicBezTo>
                        <a:cubicBezTo>
                          <a:pt x="27" y="17"/>
                          <a:pt x="27" y="23"/>
                          <a:pt x="24" y="27"/>
                        </a:cubicBezTo>
                        <a:cubicBezTo>
                          <a:pt x="22" y="30"/>
                          <a:pt x="21" y="32"/>
                          <a:pt x="19" y="35"/>
                        </a:cubicBezTo>
                        <a:cubicBezTo>
                          <a:pt x="18" y="37"/>
                          <a:pt x="18" y="39"/>
                          <a:pt x="18" y="41"/>
                        </a:cubicBezTo>
                        <a:cubicBezTo>
                          <a:pt x="18" y="44"/>
                          <a:pt x="19" y="46"/>
                          <a:pt x="17" y="48"/>
                        </a:cubicBezTo>
                        <a:cubicBezTo>
                          <a:pt x="16" y="48"/>
                          <a:pt x="11" y="51"/>
                          <a:pt x="11" y="51"/>
                        </a:cubicBezTo>
                        <a:cubicBezTo>
                          <a:pt x="10" y="51"/>
                          <a:pt x="12" y="48"/>
                          <a:pt x="10" y="49"/>
                        </a:cubicBezTo>
                        <a:cubicBezTo>
                          <a:pt x="7" y="51"/>
                          <a:pt x="7" y="53"/>
                          <a:pt x="5" y="50"/>
                        </a:cubicBezTo>
                        <a:cubicBezTo>
                          <a:pt x="4" y="51"/>
                          <a:pt x="2" y="53"/>
                          <a:pt x="2" y="55"/>
                        </a:cubicBezTo>
                        <a:cubicBezTo>
                          <a:pt x="2" y="55"/>
                          <a:pt x="2" y="56"/>
                          <a:pt x="1" y="56"/>
                        </a:cubicBezTo>
                        <a:cubicBezTo>
                          <a:pt x="0" y="57"/>
                          <a:pt x="1" y="58"/>
                          <a:pt x="1" y="59"/>
                        </a:cubicBezTo>
                        <a:cubicBezTo>
                          <a:pt x="5" y="56"/>
                          <a:pt x="8" y="57"/>
                          <a:pt x="13" y="57"/>
                        </a:cubicBezTo>
                        <a:cubicBezTo>
                          <a:pt x="15" y="57"/>
                          <a:pt x="16" y="57"/>
                          <a:pt x="18" y="57"/>
                        </a:cubicBezTo>
                        <a:cubicBezTo>
                          <a:pt x="20" y="57"/>
                          <a:pt x="21" y="60"/>
                          <a:pt x="22" y="62"/>
                        </a:cubicBezTo>
                        <a:cubicBezTo>
                          <a:pt x="23" y="64"/>
                          <a:pt x="24" y="67"/>
                          <a:pt x="26" y="68"/>
                        </a:cubicBezTo>
                        <a:cubicBezTo>
                          <a:pt x="27" y="69"/>
                          <a:pt x="31" y="68"/>
                          <a:pt x="33" y="67"/>
                        </a:cubicBezTo>
                        <a:cubicBezTo>
                          <a:pt x="34" y="67"/>
                          <a:pt x="34" y="64"/>
                          <a:pt x="35" y="63"/>
                        </a:cubicBezTo>
                        <a:cubicBezTo>
                          <a:pt x="35" y="61"/>
                          <a:pt x="38" y="62"/>
                          <a:pt x="39" y="62"/>
                        </a:cubicBezTo>
                        <a:cubicBezTo>
                          <a:pt x="39" y="64"/>
                          <a:pt x="39" y="64"/>
                          <a:pt x="41" y="64"/>
                        </a:cubicBezTo>
                        <a:cubicBezTo>
                          <a:pt x="42" y="64"/>
                          <a:pt x="45" y="63"/>
                          <a:pt x="45" y="65"/>
                        </a:cubicBezTo>
                        <a:cubicBezTo>
                          <a:pt x="45" y="67"/>
                          <a:pt x="46" y="68"/>
                          <a:pt x="46" y="70"/>
                        </a:cubicBezTo>
                        <a:cubicBezTo>
                          <a:pt x="46" y="71"/>
                          <a:pt x="46" y="72"/>
                          <a:pt x="45" y="74"/>
                        </a:cubicBezTo>
                        <a:cubicBezTo>
                          <a:pt x="45" y="75"/>
                          <a:pt x="46" y="77"/>
                          <a:pt x="47" y="78"/>
                        </a:cubicBezTo>
                        <a:cubicBezTo>
                          <a:pt x="48" y="79"/>
                          <a:pt x="47" y="81"/>
                          <a:pt x="47" y="82"/>
                        </a:cubicBezTo>
                        <a:cubicBezTo>
                          <a:pt x="47" y="85"/>
                          <a:pt x="52" y="82"/>
                          <a:pt x="53" y="82"/>
                        </a:cubicBezTo>
                        <a:cubicBezTo>
                          <a:pt x="55" y="82"/>
                          <a:pt x="56" y="82"/>
                          <a:pt x="57" y="83"/>
                        </a:cubicBezTo>
                        <a:cubicBezTo>
                          <a:pt x="59" y="85"/>
                          <a:pt x="58" y="84"/>
                          <a:pt x="60" y="84"/>
                        </a:cubicBezTo>
                        <a:cubicBezTo>
                          <a:pt x="62" y="84"/>
                          <a:pt x="62" y="85"/>
                          <a:pt x="63" y="86"/>
                        </a:cubicBezTo>
                        <a:cubicBezTo>
                          <a:pt x="64" y="86"/>
                          <a:pt x="65" y="87"/>
                          <a:pt x="66" y="87"/>
                        </a:cubicBezTo>
                        <a:cubicBezTo>
                          <a:pt x="69" y="88"/>
                          <a:pt x="70" y="88"/>
                          <a:pt x="71" y="85"/>
                        </a:cubicBezTo>
                        <a:cubicBezTo>
                          <a:pt x="72" y="88"/>
                          <a:pt x="73" y="89"/>
                          <a:pt x="76" y="90"/>
                        </a:cubicBezTo>
                        <a:cubicBezTo>
                          <a:pt x="78" y="91"/>
                          <a:pt x="78" y="94"/>
                          <a:pt x="80" y="95"/>
                        </a:cubicBezTo>
                        <a:cubicBezTo>
                          <a:pt x="80" y="95"/>
                          <a:pt x="84" y="94"/>
                          <a:pt x="84" y="94"/>
                        </a:cubicBezTo>
                        <a:cubicBezTo>
                          <a:pt x="84" y="92"/>
                          <a:pt x="85" y="88"/>
                          <a:pt x="83" y="89"/>
                        </a:cubicBezTo>
                        <a:cubicBezTo>
                          <a:pt x="80" y="90"/>
                          <a:pt x="78" y="88"/>
                          <a:pt x="77" y="85"/>
                        </a:cubicBezTo>
                        <a:cubicBezTo>
                          <a:pt x="77" y="83"/>
                          <a:pt x="79" y="80"/>
                          <a:pt x="78" y="77"/>
                        </a:cubicBezTo>
                        <a:cubicBezTo>
                          <a:pt x="78" y="76"/>
                          <a:pt x="77" y="74"/>
                          <a:pt x="78" y="73"/>
                        </a:cubicBezTo>
                        <a:cubicBezTo>
                          <a:pt x="78" y="73"/>
                          <a:pt x="78" y="72"/>
                          <a:pt x="79" y="72"/>
                        </a:cubicBezTo>
                        <a:cubicBezTo>
                          <a:pt x="80" y="72"/>
                          <a:pt x="79" y="70"/>
                          <a:pt x="80" y="70"/>
                        </a:cubicBezTo>
                        <a:cubicBezTo>
                          <a:pt x="81" y="68"/>
                          <a:pt x="86" y="68"/>
                          <a:pt x="87" y="68"/>
                        </a:cubicBezTo>
                        <a:cubicBezTo>
                          <a:pt x="85" y="67"/>
                          <a:pt x="86" y="64"/>
                          <a:pt x="84" y="63"/>
                        </a:cubicBezTo>
                        <a:cubicBezTo>
                          <a:pt x="83" y="62"/>
                          <a:pt x="82" y="61"/>
                          <a:pt x="82" y="60"/>
                        </a:cubicBezTo>
                        <a:cubicBezTo>
                          <a:pt x="82" y="58"/>
                          <a:pt x="82" y="56"/>
                          <a:pt x="81" y="55"/>
                        </a:cubicBezTo>
                        <a:cubicBezTo>
                          <a:pt x="81" y="53"/>
                          <a:pt x="80" y="52"/>
                          <a:pt x="80" y="50"/>
                        </a:cubicBezTo>
                        <a:cubicBezTo>
                          <a:pt x="80" y="49"/>
                          <a:pt x="80" y="44"/>
                          <a:pt x="81" y="45"/>
                        </a:cubicBezTo>
                        <a:cubicBezTo>
                          <a:pt x="80" y="41"/>
                          <a:pt x="80" y="39"/>
                          <a:pt x="82" y="35"/>
                        </a:cubicBezTo>
                        <a:cubicBezTo>
                          <a:pt x="83" y="32"/>
                          <a:pt x="83" y="31"/>
                          <a:pt x="83" y="28"/>
                        </a:cubicBezTo>
                        <a:cubicBezTo>
                          <a:pt x="83" y="25"/>
                          <a:pt x="85" y="23"/>
                          <a:pt x="87" y="21"/>
                        </a:cubicBezTo>
                        <a:cubicBezTo>
                          <a:pt x="88" y="20"/>
                          <a:pt x="89" y="19"/>
                          <a:pt x="90" y="18"/>
                        </a:cubicBezTo>
                        <a:cubicBezTo>
                          <a:pt x="91" y="17"/>
                          <a:pt x="91" y="17"/>
                          <a:pt x="90" y="15"/>
                        </a:cubicBezTo>
                        <a:cubicBezTo>
                          <a:pt x="89" y="15"/>
                          <a:pt x="91" y="16"/>
                          <a:pt x="90" y="1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57" name="Freeform 734">
                    <a:extLst>
                      <a:ext uri="{FF2B5EF4-FFF2-40B4-BE49-F238E27FC236}">
                        <a16:creationId xmlns:a16="http://schemas.microsoft.com/office/drawing/2014/main" xmlns="" id="{8D543E20-F844-984B-9C56-E34CC9E0CB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54333" y="9307030"/>
                    <a:ext cx="525479" cy="589329"/>
                  </a:xfrm>
                  <a:custGeom>
                    <a:avLst/>
                    <a:gdLst>
                      <a:gd name="T0" fmla="*/ 51 w 56"/>
                      <a:gd name="T1" fmla="*/ 27 h 63"/>
                      <a:gd name="T2" fmla="*/ 48 w 56"/>
                      <a:gd name="T3" fmla="*/ 26 h 63"/>
                      <a:gd name="T4" fmla="*/ 47 w 56"/>
                      <a:gd name="T5" fmla="*/ 21 h 63"/>
                      <a:gd name="T6" fmla="*/ 46 w 56"/>
                      <a:gd name="T7" fmla="*/ 12 h 63"/>
                      <a:gd name="T8" fmla="*/ 46 w 56"/>
                      <a:gd name="T9" fmla="*/ 8 h 63"/>
                      <a:gd name="T10" fmla="*/ 43 w 56"/>
                      <a:gd name="T11" fmla="*/ 8 h 63"/>
                      <a:gd name="T12" fmla="*/ 40 w 56"/>
                      <a:gd name="T13" fmla="*/ 6 h 63"/>
                      <a:gd name="T14" fmla="*/ 35 w 56"/>
                      <a:gd name="T15" fmla="*/ 8 h 63"/>
                      <a:gd name="T16" fmla="*/ 34 w 56"/>
                      <a:gd name="T17" fmla="*/ 11 h 63"/>
                      <a:gd name="T18" fmla="*/ 29 w 56"/>
                      <a:gd name="T19" fmla="*/ 12 h 63"/>
                      <a:gd name="T20" fmla="*/ 18 w 56"/>
                      <a:gd name="T21" fmla="*/ 1 h 63"/>
                      <a:gd name="T22" fmla="*/ 3 w 56"/>
                      <a:gd name="T23" fmla="*/ 2 h 63"/>
                      <a:gd name="T24" fmla="*/ 6 w 56"/>
                      <a:gd name="T25" fmla="*/ 12 h 63"/>
                      <a:gd name="T26" fmla="*/ 6 w 56"/>
                      <a:gd name="T27" fmla="*/ 16 h 63"/>
                      <a:gd name="T28" fmla="*/ 6 w 56"/>
                      <a:gd name="T29" fmla="*/ 20 h 63"/>
                      <a:gd name="T30" fmla="*/ 8 w 56"/>
                      <a:gd name="T31" fmla="*/ 33 h 63"/>
                      <a:gd name="T32" fmla="*/ 3 w 56"/>
                      <a:gd name="T33" fmla="*/ 41 h 63"/>
                      <a:gd name="T34" fmla="*/ 0 w 56"/>
                      <a:gd name="T35" fmla="*/ 50 h 63"/>
                      <a:gd name="T36" fmla="*/ 0 w 56"/>
                      <a:gd name="T37" fmla="*/ 55 h 63"/>
                      <a:gd name="T38" fmla="*/ 0 w 56"/>
                      <a:gd name="T39" fmla="*/ 59 h 63"/>
                      <a:gd name="T40" fmla="*/ 3 w 56"/>
                      <a:gd name="T41" fmla="*/ 59 h 63"/>
                      <a:gd name="T42" fmla="*/ 8 w 56"/>
                      <a:gd name="T43" fmla="*/ 58 h 63"/>
                      <a:gd name="T44" fmla="*/ 9 w 56"/>
                      <a:gd name="T45" fmla="*/ 59 h 63"/>
                      <a:gd name="T46" fmla="*/ 16 w 56"/>
                      <a:gd name="T47" fmla="*/ 59 h 63"/>
                      <a:gd name="T48" fmla="*/ 25 w 56"/>
                      <a:gd name="T49" fmla="*/ 59 h 63"/>
                      <a:gd name="T50" fmla="*/ 30 w 56"/>
                      <a:gd name="T51" fmla="*/ 59 h 63"/>
                      <a:gd name="T52" fmla="*/ 39 w 56"/>
                      <a:gd name="T53" fmla="*/ 62 h 63"/>
                      <a:gd name="T54" fmla="*/ 53 w 56"/>
                      <a:gd name="T55" fmla="*/ 60 h 63"/>
                      <a:gd name="T56" fmla="*/ 46 w 56"/>
                      <a:gd name="T57" fmla="*/ 51 h 63"/>
                      <a:gd name="T58" fmla="*/ 46 w 56"/>
                      <a:gd name="T59" fmla="*/ 37 h 63"/>
                      <a:gd name="T60" fmla="*/ 56 w 56"/>
                      <a:gd name="T61" fmla="*/ 35 h 63"/>
                      <a:gd name="T62" fmla="*/ 56 w 56"/>
                      <a:gd name="T63" fmla="*/ 27 h 63"/>
                      <a:gd name="T64" fmla="*/ 51 w 56"/>
                      <a:gd name="T65" fmla="*/ 27 h 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56" h="63">
                        <a:moveTo>
                          <a:pt x="51" y="27"/>
                        </a:moveTo>
                        <a:cubicBezTo>
                          <a:pt x="49" y="27"/>
                          <a:pt x="48" y="28"/>
                          <a:pt x="48" y="26"/>
                        </a:cubicBezTo>
                        <a:cubicBezTo>
                          <a:pt x="48" y="24"/>
                          <a:pt x="48" y="23"/>
                          <a:pt x="47" y="21"/>
                        </a:cubicBezTo>
                        <a:cubicBezTo>
                          <a:pt x="45" y="18"/>
                          <a:pt x="48" y="15"/>
                          <a:pt x="46" y="12"/>
                        </a:cubicBezTo>
                        <a:cubicBezTo>
                          <a:pt x="46" y="11"/>
                          <a:pt x="46" y="8"/>
                          <a:pt x="46" y="8"/>
                        </a:cubicBezTo>
                        <a:cubicBezTo>
                          <a:pt x="46" y="8"/>
                          <a:pt x="43" y="8"/>
                          <a:pt x="43" y="8"/>
                        </a:cubicBezTo>
                        <a:cubicBezTo>
                          <a:pt x="40" y="8"/>
                          <a:pt x="40" y="9"/>
                          <a:pt x="40" y="6"/>
                        </a:cubicBezTo>
                        <a:cubicBezTo>
                          <a:pt x="37" y="6"/>
                          <a:pt x="36" y="5"/>
                          <a:pt x="35" y="8"/>
                        </a:cubicBezTo>
                        <a:cubicBezTo>
                          <a:pt x="35" y="8"/>
                          <a:pt x="35" y="11"/>
                          <a:pt x="34" y="11"/>
                        </a:cubicBezTo>
                        <a:cubicBezTo>
                          <a:pt x="33" y="12"/>
                          <a:pt x="31" y="12"/>
                          <a:pt x="29" y="12"/>
                        </a:cubicBezTo>
                        <a:cubicBezTo>
                          <a:pt x="22" y="13"/>
                          <a:pt x="24" y="1"/>
                          <a:pt x="18" y="1"/>
                        </a:cubicBezTo>
                        <a:cubicBezTo>
                          <a:pt x="13" y="1"/>
                          <a:pt x="7" y="0"/>
                          <a:pt x="3" y="2"/>
                        </a:cubicBezTo>
                        <a:cubicBezTo>
                          <a:pt x="1" y="4"/>
                          <a:pt x="6" y="10"/>
                          <a:pt x="6" y="12"/>
                        </a:cubicBezTo>
                        <a:cubicBezTo>
                          <a:pt x="7" y="13"/>
                          <a:pt x="7" y="15"/>
                          <a:pt x="6" y="16"/>
                        </a:cubicBezTo>
                        <a:cubicBezTo>
                          <a:pt x="4" y="17"/>
                          <a:pt x="6" y="19"/>
                          <a:pt x="6" y="20"/>
                        </a:cubicBezTo>
                        <a:cubicBezTo>
                          <a:pt x="9" y="24"/>
                          <a:pt x="11" y="29"/>
                          <a:pt x="8" y="33"/>
                        </a:cubicBezTo>
                        <a:cubicBezTo>
                          <a:pt x="6" y="36"/>
                          <a:pt x="4" y="38"/>
                          <a:pt x="3" y="41"/>
                        </a:cubicBezTo>
                        <a:cubicBezTo>
                          <a:pt x="2" y="44"/>
                          <a:pt x="1" y="47"/>
                          <a:pt x="0" y="50"/>
                        </a:cubicBezTo>
                        <a:cubicBezTo>
                          <a:pt x="0" y="52"/>
                          <a:pt x="0" y="54"/>
                          <a:pt x="0" y="55"/>
                        </a:cubicBezTo>
                        <a:cubicBezTo>
                          <a:pt x="0" y="56"/>
                          <a:pt x="0" y="58"/>
                          <a:pt x="0" y="59"/>
                        </a:cubicBezTo>
                        <a:cubicBezTo>
                          <a:pt x="1" y="59"/>
                          <a:pt x="2" y="59"/>
                          <a:pt x="3" y="59"/>
                        </a:cubicBezTo>
                        <a:cubicBezTo>
                          <a:pt x="5" y="59"/>
                          <a:pt x="5" y="56"/>
                          <a:pt x="8" y="58"/>
                        </a:cubicBezTo>
                        <a:cubicBezTo>
                          <a:pt x="8" y="58"/>
                          <a:pt x="9" y="59"/>
                          <a:pt x="9" y="59"/>
                        </a:cubicBezTo>
                        <a:cubicBezTo>
                          <a:pt x="12" y="59"/>
                          <a:pt x="14" y="59"/>
                          <a:pt x="16" y="59"/>
                        </a:cubicBezTo>
                        <a:cubicBezTo>
                          <a:pt x="19" y="59"/>
                          <a:pt x="22" y="59"/>
                          <a:pt x="25" y="59"/>
                        </a:cubicBezTo>
                        <a:cubicBezTo>
                          <a:pt x="26" y="59"/>
                          <a:pt x="29" y="59"/>
                          <a:pt x="30" y="59"/>
                        </a:cubicBezTo>
                        <a:cubicBezTo>
                          <a:pt x="32" y="63"/>
                          <a:pt x="36" y="62"/>
                          <a:pt x="39" y="62"/>
                        </a:cubicBezTo>
                        <a:cubicBezTo>
                          <a:pt x="44" y="62"/>
                          <a:pt x="48" y="61"/>
                          <a:pt x="53" y="60"/>
                        </a:cubicBezTo>
                        <a:cubicBezTo>
                          <a:pt x="50" y="57"/>
                          <a:pt x="46" y="55"/>
                          <a:pt x="46" y="51"/>
                        </a:cubicBezTo>
                        <a:cubicBezTo>
                          <a:pt x="46" y="46"/>
                          <a:pt x="46" y="41"/>
                          <a:pt x="46" y="37"/>
                        </a:cubicBezTo>
                        <a:cubicBezTo>
                          <a:pt x="46" y="36"/>
                          <a:pt x="56" y="38"/>
                          <a:pt x="56" y="35"/>
                        </a:cubicBezTo>
                        <a:cubicBezTo>
                          <a:pt x="56" y="33"/>
                          <a:pt x="56" y="30"/>
                          <a:pt x="56" y="27"/>
                        </a:cubicBezTo>
                        <a:cubicBezTo>
                          <a:pt x="56" y="24"/>
                          <a:pt x="53" y="27"/>
                          <a:pt x="51" y="2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58" name="Freeform 735">
                    <a:extLst>
                      <a:ext uri="{FF2B5EF4-FFF2-40B4-BE49-F238E27FC236}">
                        <a16:creationId xmlns:a16="http://schemas.microsoft.com/office/drawing/2014/main" xmlns="" id="{E71A0716-0E5C-3C44-861E-7195AC22BDE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591915" y="9867685"/>
                    <a:ext cx="429938" cy="449163"/>
                  </a:xfrm>
                  <a:custGeom>
                    <a:avLst/>
                    <a:gdLst>
                      <a:gd name="T0" fmla="*/ 25 w 46"/>
                      <a:gd name="T1" fmla="*/ 2 h 48"/>
                      <a:gd name="T2" fmla="*/ 21 w 46"/>
                      <a:gd name="T3" fmla="*/ 3 h 48"/>
                      <a:gd name="T4" fmla="*/ 18 w 46"/>
                      <a:gd name="T5" fmla="*/ 4 h 48"/>
                      <a:gd name="T6" fmla="*/ 6 w 46"/>
                      <a:gd name="T7" fmla="*/ 4 h 48"/>
                      <a:gd name="T8" fmla="*/ 6 w 46"/>
                      <a:gd name="T9" fmla="*/ 18 h 48"/>
                      <a:gd name="T10" fmla="*/ 6 w 46"/>
                      <a:gd name="T11" fmla="*/ 23 h 48"/>
                      <a:gd name="T12" fmla="*/ 1 w 46"/>
                      <a:gd name="T13" fmla="*/ 24 h 48"/>
                      <a:gd name="T14" fmla="*/ 1 w 46"/>
                      <a:gd name="T15" fmla="*/ 31 h 48"/>
                      <a:gd name="T16" fmla="*/ 1 w 46"/>
                      <a:gd name="T17" fmla="*/ 38 h 48"/>
                      <a:gd name="T18" fmla="*/ 4 w 46"/>
                      <a:gd name="T19" fmla="*/ 47 h 48"/>
                      <a:gd name="T20" fmla="*/ 8 w 46"/>
                      <a:gd name="T21" fmla="*/ 48 h 48"/>
                      <a:gd name="T22" fmla="*/ 13 w 46"/>
                      <a:gd name="T23" fmla="*/ 44 h 48"/>
                      <a:gd name="T24" fmla="*/ 19 w 46"/>
                      <a:gd name="T25" fmla="*/ 41 h 48"/>
                      <a:gd name="T26" fmla="*/ 29 w 46"/>
                      <a:gd name="T27" fmla="*/ 39 h 48"/>
                      <a:gd name="T28" fmla="*/ 31 w 46"/>
                      <a:gd name="T29" fmla="*/ 37 h 48"/>
                      <a:gd name="T30" fmla="*/ 34 w 46"/>
                      <a:gd name="T31" fmla="*/ 34 h 48"/>
                      <a:gd name="T32" fmla="*/ 43 w 46"/>
                      <a:gd name="T33" fmla="*/ 26 h 48"/>
                      <a:gd name="T34" fmla="*/ 44 w 46"/>
                      <a:gd name="T35" fmla="*/ 22 h 48"/>
                      <a:gd name="T36" fmla="*/ 40 w 46"/>
                      <a:gd name="T37" fmla="*/ 21 h 48"/>
                      <a:gd name="T38" fmla="*/ 38 w 46"/>
                      <a:gd name="T39" fmla="*/ 17 h 48"/>
                      <a:gd name="T40" fmla="*/ 39 w 46"/>
                      <a:gd name="T41" fmla="*/ 15 h 48"/>
                      <a:gd name="T42" fmla="*/ 36 w 46"/>
                      <a:gd name="T43" fmla="*/ 14 h 48"/>
                      <a:gd name="T44" fmla="*/ 36 w 46"/>
                      <a:gd name="T45" fmla="*/ 13 h 48"/>
                      <a:gd name="T46" fmla="*/ 34 w 46"/>
                      <a:gd name="T47" fmla="*/ 12 h 48"/>
                      <a:gd name="T48" fmla="*/ 30 w 46"/>
                      <a:gd name="T49" fmla="*/ 7 h 48"/>
                      <a:gd name="T50" fmla="*/ 25 w 46"/>
                      <a:gd name="T51" fmla="*/ 2 h 48"/>
                      <a:gd name="T52" fmla="*/ 25 w 46"/>
                      <a:gd name="T53" fmla="*/ 2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46" h="48">
                        <a:moveTo>
                          <a:pt x="25" y="2"/>
                        </a:moveTo>
                        <a:cubicBezTo>
                          <a:pt x="24" y="3"/>
                          <a:pt x="22" y="3"/>
                          <a:pt x="21" y="3"/>
                        </a:cubicBezTo>
                        <a:cubicBezTo>
                          <a:pt x="19" y="3"/>
                          <a:pt x="20" y="6"/>
                          <a:pt x="18" y="4"/>
                        </a:cubicBezTo>
                        <a:cubicBezTo>
                          <a:pt x="15" y="0"/>
                          <a:pt x="10" y="5"/>
                          <a:pt x="6" y="4"/>
                        </a:cubicBezTo>
                        <a:cubicBezTo>
                          <a:pt x="6" y="9"/>
                          <a:pt x="6" y="14"/>
                          <a:pt x="6" y="18"/>
                        </a:cubicBezTo>
                        <a:cubicBezTo>
                          <a:pt x="6" y="19"/>
                          <a:pt x="7" y="23"/>
                          <a:pt x="6" y="23"/>
                        </a:cubicBezTo>
                        <a:cubicBezTo>
                          <a:pt x="5" y="24"/>
                          <a:pt x="1" y="22"/>
                          <a:pt x="1" y="24"/>
                        </a:cubicBezTo>
                        <a:cubicBezTo>
                          <a:pt x="1" y="26"/>
                          <a:pt x="1" y="29"/>
                          <a:pt x="1" y="31"/>
                        </a:cubicBezTo>
                        <a:cubicBezTo>
                          <a:pt x="1" y="33"/>
                          <a:pt x="0" y="36"/>
                          <a:pt x="1" y="38"/>
                        </a:cubicBezTo>
                        <a:cubicBezTo>
                          <a:pt x="5" y="39"/>
                          <a:pt x="6" y="44"/>
                          <a:pt x="4" y="47"/>
                        </a:cubicBezTo>
                        <a:cubicBezTo>
                          <a:pt x="4" y="48"/>
                          <a:pt x="8" y="48"/>
                          <a:pt x="8" y="48"/>
                        </a:cubicBezTo>
                        <a:cubicBezTo>
                          <a:pt x="10" y="48"/>
                          <a:pt x="11" y="46"/>
                          <a:pt x="13" y="44"/>
                        </a:cubicBezTo>
                        <a:cubicBezTo>
                          <a:pt x="15" y="42"/>
                          <a:pt x="15" y="39"/>
                          <a:pt x="19" y="41"/>
                        </a:cubicBezTo>
                        <a:cubicBezTo>
                          <a:pt x="23" y="43"/>
                          <a:pt x="27" y="44"/>
                          <a:pt x="29" y="39"/>
                        </a:cubicBezTo>
                        <a:cubicBezTo>
                          <a:pt x="29" y="38"/>
                          <a:pt x="29" y="37"/>
                          <a:pt x="31" y="37"/>
                        </a:cubicBezTo>
                        <a:cubicBezTo>
                          <a:pt x="33" y="37"/>
                          <a:pt x="34" y="35"/>
                          <a:pt x="34" y="34"/>
                        </a:cubicBezTo>
                        <a:cubicBezTo>
                          <a:pt x="36" y="31"/>
                          <a:pt x="40" y="28"/>
                          <a:pt x="43" y="26"/>
                        </a:cubicBezTo>
                        <a:cubicBezTo>
                          <a:pt x="45" y="25"/>
                          <a:pt x="46" y="24"/>
                          <a:pt x="44" y="22"/>
                        </a:cubicBezTo>
                        <a:cubicBezTo>
                          <a:pt x="43" y="21"/>
                          <a:pt x="40" y="22"/>
                          <a:pt x="40" y="21"/>
                        </a:cubicBezTo>
                        <a:cubicBezTo>
                          <a:pt x="39" y="20"/>
                          <a:pt x="38" y="19"/>
                          <a:pt x="38" y="17"/>
                        </a:cubicBezTo>
                        <a:cubicBezTo>
                          <a:pt x="38" y="17"/>
                          <a:pt x="39" y="16"/>
                          <a:pt x="39" y="15"/>
                        </a:cubicBezTo>
                        <a:cubicBezTo>
                          <a:pt x="38" y="15"/>
                          <a:pt x="37" y="15"/>
                          <a:pt x="36" y="14"/>
                        </a:cubicBezTo>
                        <a:cubicBezTo>
                          <a:pt x="36" y="14"/>
                          <a:pt x="37" y="13"/>
                          <a:pt x="36" y="13"/>
                        </a:cubicBezTo>
                        <a:cubicBezTo>
                          <a:pt x="35" y="13"/>
                          <a:pt x="35" y="12"/>
                          <a:pt x="34" y="12"/>
                        </a:cubicBezTo>
                        <a:cubicBezTo>
                          <a:pt x="32" y="11"/>
                          <a:pt x="31" y="10"/>
                          <a:pt x="30" y="7"/>
                        </a:cubicBezTo>
                        <a:cubicBezTo>
                          <a:pt x="30" y="6"/>
                          <a:pt x="27" y="2"/>
                          <a:pt x="25" y="2"/>
                        </a:cubicBezTo>
                        <a:cubicBezTo>
                          <a:pt x="25" y="2"/>
                          <a:pt x="26" y="2"/>
                          <a:pt x="25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59" name="Freeform 736">
                    <a:extLst>
                      <a:ext uri="{FF2B5EF4-FFF2-40B4-BE49-F238E27FC236}">
                        <a16:creationId xmlns:a16="http://schemas.microsoft.com/office/drawing/2014/main" xmlns="" id="{1346F1FD-394F-F04A-B502-ECD9F6342B6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24398" y="9775302"/>
                    <a:ext cx="366243" cy="324926"/>
                  </a:xfrm>
                  <a:custGeom>
                    <a:avLst/>
                    <a:gdLst>
                      <a:gd name="T0" fmla="*/ 39 w 39"/>
                      <a:gd name="T1" fmla="*/ 22 h 35"/>
                      <a:gd name="T2" fmla="*/ 38 w 39"/>
                      <a:gd name="T3" fmla="*/ 18 h 35"/>
                      <a:gd name="T4" fmla="*/ 39 w 39"/>
                      <a:gd name="T5" fmla="*/ 14 h 35"/>
                      <a:gd name="T6" fmla="*/ 38 w 39"/>
                      <a:gd name="T7" fmla="*/ 7 h 35"/>
                      <a:gd name="T8" fmla="*/ 27 w 39"/>
                      <a:gd name="T9" fmla="*/ 2 h 35"/>
                      <a:gd name="T10" fmla="*/ 24 w 39"/>
                      <a:gd name="T11" fmla="*/ 0 h 35"/>
                      <a:gd name="T12" fmla="*/ 19 w 39"/>
                      <a:gd name="T13" fmla="*/ 3 h 35"/>
                      <a:gd name="T14" fmla="*/ 13 w 39"/>
                      <a:gd name="T15" fmla="*/ 7 h 35"/>
                      <a:gd name="T16" fmla="*/ 9 w 39"/>
                      <a:gd name="T17" fmla="*/ 12 h 35"/>
                      <a:gd name="T18" fmla="*/ 2 w 39"/>
                      <a:gd name="T19" fmla="*/ 12 h 35"/>
                      <a:gd name="T20" fmla="*/ 5 w 39"/>
                      <a:gd name="T21" fmla="*/ 16 h 35"/>
                      <a:gd name="T22" fmla="*/ 8 w 39"/>
                      <a:gd name="T23" fmla="*/ 21 h 35"/>
                      <a:gd name="T24" fmla="*/ 11 w 39"/>
                      <a:gd name="T25" fmla="*/ 23 h 35"/>
                      <a:gd name="T26" fmla="*/ 11 w 39"/>
                      <a:gd name="T27" fmla="*/ 24 h 35"/>
                      <a:gd name="T28" fmla="*/ 14 w 39"/>
                      <a:gd name="T29" fmla="*/ 25 h 35"/>
                      <a:gd name="T30" fmla="*/ 13 w 39"/>
                      <a:gd name="T31" fmla="*/ 28 h 35"/>
                      <a:gd name="T32" fmla="*/ 15 w 39"/>
                      <a:gd name="T33" fmla="*/ 31 h 35"/>
                      <a:gd name="T34" fmla="*/ 20 w 39"/>
                      <a:gd name="T35" fmla="*/ 34 h 35"/>
                      <a:gd name="T36" fmla="*/ 25 w 39"/>
                      <a:gd name="T37" fmla="*/ 35 h 35"/>
                      <a:gd name="T38" fmla="*/ 27 w 39"/>
                      <a:gd name="T39" fmla="*/ 35 h 35"/>
                      <a:gd name="T40" fmla="*/ 34 w 39"/>
                      <a:gd name="T41" fmla="*/ 31 h 35"/>
                      <a:gd name="T42" fmla="*/ 36 w 39"/>
                      <a:gd name="T43" fmla="*/ 27 h 35"/>
                      <a:gd name="T44" fmla="*/ 39 w 39"/>
                      <a:gd name="T45" fmla="*/ 22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39" h="35">
                        <a:moveTo>
                          <a:pt x="39" y="22"/>
                        </a:moveTo>
                        <a:cubicBezTo>
                          <a:pt x="39" y="21"/>
                          <a:pt x="38" y="19"/>
                          <a:pt x="38" y="18"/>
                        </a:cubicBezTo>
                        <a:cubicBezTo>
                          <a:pt x="38" y="16"/>
                          <a:pt x="39" y="15"/>
                          <a:pt x="39" y="14"/>
                        </a:cubicBezTo>
                        <a:cubicBezTo>
                          <a:pt x="39" y="11"/>
                          <a:pt x="39" y="9"/>
                          <a:pt x="38" y="7"/>
                        </a:cubicBezTo>
                        <a:cubicBezTo>
                          <a:pt x="38" y="4"/>
                          <a:pt x="29" y="2"/>
                          <a:pt x="27" y="2"/>
                        </a:cubicBezTo>
                        <a:cubicBezTo>
                          <a:pt x="27" y="0"/>
                          <a:pt x="27" y="0"/>
                          <a:pt x="24" y="0"/>
                        </a:cubicBezTo>
                        <a:cubicBezTo>
                          <a:pt x="21" y="0"/>
                          <a:pt x="21" y="1"/>
                          <a:pt x="19" y="3"/>
                        </a:cubicBezTo>
                        <a:cubicBezTo>
                          <a:pt x="18" y="5"/>
                          <a:pt x="15" y="6"/>
                          <a:pt x="13" y="7"/>
                        </a:cubicBezTo>
                        <a:cubicBezTo>
                          <a:pt x="12" y="9"/>
                          <a:pt x="11" y="12"/>
                          <a:pt x="9" y="12"/>
                        </a:cubicBezTo>
                        <a:cubicBezTo>
                          <a:pt x="7" y="12"/>
                          <a:pt x="5" y="11"/>
                          <a:pt x="2" y="12"/>
                        </a:cubicBezTo>
                        <a:cubicBezTo>
                          <a:pt x="0" y="13"/>
                          <a:pt x="4" y="15"/>
                          <a:pt x="5" y="16"/>
                        </a:cubicBezTo>
                        <a:cubicBezTo>
                          <a:pt x="6" y="18"/>
                          <a:pt x="6" y="20"/>
                          <a:pt x="8" y="21"/>
                        </a:cubicBezTo>
                        <a:cubicBezTo>
                          <a:pt x="9" y="22"/>
                          <a:pt x="10" y="23"/>
                          <a:pt x="11" y="23"/>
                        </a:cubicBezTo>
                        <a:cubicBezTo>
                          <a:pt x="12" y="23"/>
                          <a:pt x="11" y="24"/>
                          <a:pt x="11" y="24"/>
                        </a:cubicBezTo>
                        <a:cubicBezTo>
                          <a:pt x="12" y="24"/>
                          <a:pt x="13" y="25"/>
                          <a:pt x="14" y="25"/>
                        </a:cubicBezTo>
                        <a:cubicBezTo>
                          <a:pt x="14" y="26"/>
                          <a:pt x="13" y="27"/>
                          <a:pt x="13" y="28"/>
                        </a:cubicBezTo>
                        <a:cubicBezTo>
                          <a:pt x="13" y="29"/>
                          <a:pt x="14" y="31"/>
                          <a:pt x="15" y="31"/>
                        </a:cubicBezTo>
                        <a:cubicBezTo>
                          <a:pt x="18" y="31"/>
                          <a:pt x="19" y="31"/>
                          <a:pt x="20" y="34"/>
                        </a:cubicBezTo>
                        <a:cubicBezTo>
                          <a:pt x="21" y="35"/>
                          <a:pt x="23" y="34"/>
                          <a:pt x="25" y="35"/>
                        </a:cubicBezTo>
                        <a:cubicBezTo>
                          <a:pt x="26" y="35"/>
                          <a:pt x="26" y="35"/>
                          <a:pt x="27" y="35"/>
                        </a:cubicBezTo>
                        <a:cubicBezTo>
                          <a:pt x="31" y="35"/>
                          <a:pt x="32" y="34"/>
                          <a:pt x="34" y="31"/>
                        </a:cubicBezTo>
                        <a:cubicBezTo>
                          <a:pt x="35" y="30"/>
                          <a:pt x="36" y="28"/>
                          <a:pt x="36" y="27"/>
                        </a:cubicBezTo>
                        <a:cubicBezTo>
                          <a:pt x="37" y="25"/>
                          <a:pt x="39" y="24"/>
                          <a:pt x="39" y="2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60" name="Freeform 737">
                    <a:extLst>
                      <a:ext uri="{FF2B5EF4-FFF2-40B4-BE49-F238E27FC236}">
                        <a16:creationId xmlns:a16="http://schemas.microsoft.com/office/drawing/2014/main" xmlns="" id="{B85BD7B7-C8D5-8846-A1D3-2446364828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069621" y="10259505"/>
                    <a:ext cx="92356" cy="105124"/>
                  </a:xfrm>
                  <a:custGeom>
                    <a:avLst/>
                    <a:gdLst>
                      <a:gd name="T0" fmla="*/ 5 w 10"/>
                      <a:gd name="T1" fmla="*/ 1 h 11"/>
                      <a:gd name="T2" fmla="*/ 7 w 10"/>
                      <a:gd name="T3" fmla="*/ 9 h 11"/>
                      <a:gd name="T4" fmla="*/ 5 w 10"/>
                      <a:gd name="T5" fmla="*/ 1 h 11"/>
                      <a:gd name="T6" fmla="*/ 5 w 10"/>
                      <a:gd name="T7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0" h="11">
                        <a:moveTo>
                          <a:pt x="5" y="1"/>
                        </a:moveTo>
                        <a:cubicBezTo>
                          <a:pt x="0" y="2"/>
                          <a:pt x="3" y="11"/>
                          <a:pt x="7" y="9"/>
                        </a:cubicBezTo>
                        <a:cubicBezTo>
                          <a:pt x="10" y="8"/>
                          <a:pt x="9" y="0"/>
                          <a:pt x="5" y="1"/>
                        </a:cubicBezTo>
                        <a:cubicBezTo>
                          <a:pt x="3" y="1"/>
                          <a:pt x="6" y="1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61" name="Freeform 738">
                    <a:extLst>
                      <a:ext uri="{FF2B5EF4-FFF2-40B4-BE49-F238E27FC236}">
                        <a16:creationId xmlns:a16="http://schemas.microsoft.com/office/drawing/2014/main" xmlns="" id="{E2F0BFB0-2BA6-8E44-BCB2-FFE460A005B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2442232" y="10090673"/>
                    <a:ext cx="738853" cy="646665"/>
                  </a:xfrm>
                  <a:custGeom>
                    <a:avLst/>
                    <a:gdLst>
                      <a:gd name="T0" fmla="*/ 74 w 79"/>
                      <a:gd name="T1" fmla="*/ 27 h 69"/>
                      <a:gd name="T2" fmla="*/ 69 w 79"/>
                      <a:gd name="T3" fmla="*/ 22 h 69"/>
                      <a:gd name="T4" fmla="*/ 72 w 79"/>
                      <a:gd name="T5" fmla="*/ 19 h 69"/>
                      <a:gd name="T6" fmla="*/ 75 w 79"/>
                      <a:gd name="T7" fmla="*/ 20 h 69"/>
                      <a:gd name="T8" fmla="*/ 75 w 79"/>
                      <a:gd name="T9" fmla="*/ 11 h 69"/>
                      <a:gd name="T10" fmla="*/ 73 w 79"/>
                      <a:gd name="T11" fmla="*/ 7 h 69"/>
                      <a:gd name="T12" fmla="*/ 72 w 79"/>
                      <a:gd name="T13" fmla="*/ 1 h 69"/>
                      <a:gd name="T14" fmla="*/ 66 w 79"/>
                      <a:gd name="T15" fmla="*/ 1 h 69"/>
                      <a:gd name="T16" fmla="*/ 60 w 79"/>
                      <a:gd name="T17" fmla="*/ 2 h 69"/>
                      <a:gd name="T18" fmla="*/ 55 w 79"/>
                      <a:gd name="T19" fmla="*/ 5 h 69"/>
                      <a:gd name="T20" fmla="*/ 51 w 79"/>
                      <a:gd name="T21" fmla="*/ 8 h 69"/>
                      <a:gd name="T22" fmla="*/ 49 w 79"/>
                      <a:gd name="T23" fmla="*/ 12 h 69"/>
                      <a:gd name="T24" fmla="*/ 45 w 79"/>
                      <a:gd name="T25" fmla="*/ 14 h 69"/>
                      <a:gd name="T26" fmla="*/ 44 w 79"/>
                      <a:gd name="T27" fmla="*/ 17 h 69"/>
                      <a:gd name="T28" fmla="*/ 34 w 79"/>
                      <a:gd name="T29" fmla="*/ 17 h 69"/>
                      <a:gd name="T30" fmla="*/ 28 w 79"/>
                      <a:gd name="T31" fmla="*/ 21 h 69"/>
                      <a:gd name="T32" fmla="*/ 24 w 79"/>
                      <a:gd name="T33" fmla="*/ 24 h 69"/>
                      <a:gd name="T34" fmla="*/ 20 w 79"/>
                      <a:gd name="T35" fmla="*/ 23 h 69"/>
                      <a:gd name="T36" fmla="*/ 17 w 79"/>
                      <a:gd name="T37" fmla="*/ 14 h 69"/>
                      <a:gd name="T38" fmla="*/ 17 w 79"/>
                      <a:gd name="T39" fmla="*/ 29 h 69"/>
                      <a:gd name="T40" fmla="*/ 17 w 79"/>
                      <a:gd name="T41" fmla="*/ 33 h 69"/>
                      <a:gd name="T42" fmla="*/ 9 w 79"/>
                      <a:gd name="T43" fmla="*/ 35 h 69"/>
                      <a:gd name="T44" fmla="*/ 6 w 79"/>
                      <a:gd name="T45" fmla="*/ 34 h 69"/>
                      <a:gd name="T46" fmla="*/ 2 w 79"/>
                      <a:gd name="T47" fmla="*/ 33 h 69"/>
                      <a:gd name="T48" fmla="*/ 3 w 79"/>
                      <a:gd name="T49" fmla="*/ 40 h 69"/>
                      <a:gd name="T50" fmla="*/ 5 w 79"/>
                      <a:gd name="T51" fmla="*/ 45 h 69"/>
                      <a:gd name="T52" fmla="*/ 9 w 79"/>
                      <a:gd name="T53" fmla="*/ 56 h 69"/>
                      <a:gd name="T54" fmla="*/ 8 w 79"/>
                      <a:gd name="T55" fmla="*/ 60 h 69"/>
                      <a:gd name="T56" fmla="*/ 9 w 79"/>
                      <a:gd name="T57" fmla="*/ 62 h 69"/>
                      <a:gd name="T58" fmla="*/ 10 w 79"/>
                      <a:gd name="T59" fmla="*/ 66 h 69"/>
                      <a:gd name="T60" fmla="*/ 11 w 79"/>
                      <a:gd name="T61" fmla="*/ 64 h 69"/>
                      <a:gd name="T62" fmla="*/ 15 w 79"/>
                      <a:gd name="T63" fmla="*/ 68 h 69"/>
                      <a:gd name="T64" fmla="*/ 21 w 79"/>
                      <a:gd name="T65" fmla="*/ 66 h 69"/>
                      <a:gd name="T66" fmla="*/ 26 w 79"/>
                      <a:gd name="T67" fmla="*/ 65 h 69"/>
                      <a:gd name="T68" fmla="*/ 31 w 79"/>
                      <a:gd name="T69" fmla="*/ 64 h 69"/>
                      <a:gd name="T70" fmla="*/ 38 w 79"/>
                      <a:gd name="T71" fmla="*/ 64 h 69"/>
                      <a:gd name="T72" fmla="*/ 39 w 79"/>
                      <a:gd name="T73" fmla="*/ 64 h 69"/>
                      <a:gd name="T74" fmla="*/ 41 w 79"/>
                      <a:gd name="T75" fmla="*/ 63 h 69"/>
                      <a:gd name="T76" fmla="*/ 42 w 79"/>
                      <a:gd name="T77" fmla="*/ 62 h 69"/>
                      <a:gd name="T78" fmla="*/ 44 w 79"/>
                      <a:gd name="T79" fmla="*/ 65 h 69"/>
                      <a:gd name="T80" fmla="*/ 46 w 79"/>
                      <a:gd name="T81" fmla="*/ 62 h 69"/>
                      <a:gd name="T82" fmla="*/ 57 w 79"/>
                      <a:gd name="T83" fmla="*/ 56 h 69"/>
                      <a:gd name="T84" fmla="*/ 65 w 79"/>
                      <a:gd name="T85" fmla="*/ 48 h 69"/>
                      <a:gd name="T86" fmla="*/ 72 w 79"/>
                      <a:gd name="T87" fmla="*/ 37 h 69"/>
                      <a:gd name="T88" fmla="*/ 77 w 79"/>
                      <a:gd name="T89" fmla="*/ 33 h 69"/>
                      <a:gd name="T90" fmla="*/ 79 w 79"/>
                      <a:gd name="T91" fmla="*/ 25 h 69"/>
                      <a:gd name="T92" fmla="*/ 76 w 79"/>
                      <a:gd name="T93" fmla="*/ 25 h 69"/>
                      <a:gd name="T94" fmla="*/ 74 w 79"/>
                      <a:gd name="T95" fmla="*/ 27 h 69"/>
                      <a:gd name="T96" fmla="*/ 62 w 79"/>
                      <a:gd name="T97" fmla="*/ 39 h 69"/>
                      <a:gd name="T98" fmla="*/ 61 w 79"/>
                      <a:gd name="T99" fmla="*/ 41 h 69"/>
                      <a:gd name="T100" fmla="*/ 57 w 79"/>
                      <a:gd name="T101" fmla="*/ 43 h 69"/>
                      <a:gd name="T102" fmla="*/ 55 w 79"/>
                      <a:gd name="T103" fmla="*/ 44 h 69"/>
                      <a:gd name="T104" fmla="*/ 52 w 79"/>
                      <a:gd name="T105" fmla="*/ 41 h 69"/>
                      <a:gd name="T106" fmla="*/ 56 w 79"/>
                      <a:gd name="T107" fmla="*/ 35 h 69"/>
                      <a:gd name="T108" fmla="*/ 60 w 79"/>
                      <a:gd name="T109" fmla="*/ 35 h 69"/>
                      <a:gd name="T110" fmla="*/ 62 w 79"/>
                      <a:gd name="T111" fmla="*/ 39 h 69"/>
                      <a:gd name="T112" fmla="*/ 62 w 79"/>
                      <a:gd name="T113" fmla="*/ 3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79" h="69">
                        <a:moveTo>
                          <a:pt x="74" y="27"/>
                        </a:moveTo>
                        <a:cubicBezTo>
                          <a:pt x="71" y="27"/>
                          <a:pt x="68" y="24"/>
                          <a:pt x="69" y="22"/>
                        </a:cubicBezTo>
                        <a:cubicBezTo>
                          <a:pt x="69" y="20"/>
                          <a:pt x="71" y="19"/>
                          <a:pt x="72" y="19"/>
                        </a:cubicBezTo>
                        <a:cubicBezTo>
                          <a:pt x="73" y="19"/>
                          <a:pt x="74" y="20"/>
                          <a:pt x="75" y="20"/>
                        </a:cubicBezTo>
                        <a:cubicBezTo>
                          <a:pt x="75" y="17"/>
                          <a:pt x="76" y="14"/>
                          <a:pt x="75" y="11"/>
                        </a:cubicBezTo>
                        <a:cubicBezTo>
                          <a:pt x="74" y="10"/>
                          <a:pt x="73" y="8"/>
                          <a:pt x="73" y="7"/>
                        </a:cubicBezTo>
                        <a:cubicBezTo>
                          <a:pt x="72" y="5"/>
                          <a:pt x="72" y="3"/>
                          <a:pt x="72" y="1"/>
                        </a:cubicBezTo>
                        <a:cubicBezTo>
                          <a:pt x="70" y="2"/>
                          <a:pt x="67" y="1"/>
                          <a:pt x="66" y="1"/>
                        </a:cubicBezTo>
                        <a:cubicBezTo>
                          <a:pt x="63" y="0"/>
                          <a:pt x="61" y="0"/>
                          <a:pt x="60" y="2"/>
                        </a:cubicBezTo>
                        <a:cubicBezTo>
                          <a:pt x="58" y="3"/>
                          <a:pt x="56" y="3"/>
                          <a:pt x="55" y="5"/>
                        </a:cubicBezTo>
                        <a:cubicBezTo>
                          <a:pt x="54" y="6"/>
                          <a:pt x="52" y="7"/>
                          <a:pt x="51" y="8"/>
                        </a:cubicBezTo>
                        <a:cubicBezTo>
                          <a:pt x="50" y="9"/>
                          <a:pt x="50" y="11"/>
                          <a:pt x="49" y="12"/>
                        </a:cubicBezTo>
                        <a:cubicBezTo>
                          <a:pt x="48" y="14"/>
                          <a:pt x="46" y="12"/>
                          <a:pt x="45" y="14"/>
                        </a:cubicBezTo>
                        <a:cubicBezTo>
                          <a:pt x="44" y="15"/>
                          <a:pt x="45" y="16"/>
                          <a:pt x="44" y="17"/>
                        </a:cubicBezTo>
                        <a:cubicBezTo>
                          <a:pt x="42" y="21"/>
                          <a:pt x="37" y="18"/>
                          <a:pt x="34" y="17"/>
                        </a:cubicBezTo>
                        <a:cubicBezTo>
                          <a:pt x="31" y="15"/>
                          <a:pt x="30" y="19"/>
                          <a:pt x="28" y="21"/>
                        </a:cubicBezTo>
                        <a:cubicBezTo>
                          <a:pt x="27" y="22"/>
                          <a:pt x="26" y="24"/>
                          <a:pt x="24" y="24"/>
                        </a:cubicBezTo>
                        <a:cubicBezTo>
                          <a:pt x="24" y="24"/>
                          <a:pt x="20" y="24"/>
                          <a:pt x="20" y="23"/>
                        </a:cubicBezTo>
                        <a:cubicBezTo>
                          <a:pt x="22" y="20"/>
                          <a:pt x="21" y="15"/>
                          <a:pt x="17" y="14"/>
                        </a:cubicBezTo>
                        <a:cubicBezTo>
                          <a:pt x="17" y="19"/>
                          <a:pt x="17" y="24"/>
                          <a:pt x="17" y="29"/>
                        </a:cubicBezTo>
                        <a:cubicBezTo>
                          <a:pt x="17" y="29"/>
                          <a:pt x="18" y="32"/>
                          <a:pt x="17" y="33"/>
                        </a:cubicBezTo>
                        <a:cubicBezTo>
                          <a:pt x="14" y="35"/>
                          <a:pt x="13" y="36"/>
                          <a:pt x="9" y="35"/>
                        </a:cubicBezTo>
                        <a:cubicBezTo>
                          <a:pt x="8" y="35"/>
                          <a:pt x="7" y="35"/>
                          <a:pt x="6" y="34"/>
                        </a:cubicBezTo>
                        <a:cubicBezTo>
                          <a:pt x="5" y="32"/>
                          <a:pt x="4" y="31"/>
                          <a:pt x="2" y="33"/>
                        </a:cubicBezTo>
                        <a:cubicBezTo>
                          <a:pt x="0" y="35"/>
                          <a:pt x="2" y="38"/>
                          <a:pt x="3" y="40"/>
                        </a:cubicBezTo>
                        <a:cubicBezTo>
                          <a:pt x="4" y="41"/>
                          <a:pt x="5" y="43"/>
                          <a:pt x="5" y="45"/>
                        </a:cubicBezTo>
                        <a:cubicBezTo>
                          <a:pt x="7" y="49"/>
                          <a:pt x="11" y="51"/>
                          <a:pt x="9" y="56"/>
                        </a:cubicBezTo>
                        <a:cubicBezTo>
                          <a:pt x="8" y="58"/>
                          <a:pt x="7" y="58"/>
                          <a:pt x="8" y="60"/>
                        </a:cubicBezTo>
                        <a:cubicBezTo>
                          <a:pt x="9" y="61"/>
                          <a:pt x="9" y="62"/>
                          <a:pt x="9" y="62"/>
                        </a:cubicBezTo>
                        <a:cubicBezTo>
                          <a:pt x="10" y="63"/>
                          <a:pt x="9" y="65"/>
                          <a:pt x="10" y="66"/>
                        </a:cubicBezTo>
                        <a:cubicBezTo>
                          <a:pt x="10" y="66"/>
                          <a:pt x="10" y="64"/>
                          <a:pt x="11" y="64"/>
                        </a:cubicBezTo>
                        <a:cubicBezTo>
                          <a:pt x="11" y="64"/>
                          <a:pt x="14" y="67"/>
                          <a:pt x="15" y="68"/>
                        </a:cubicBezTo>
                        <a:cubicBezTo>
                          <a:pt x="17" y="69"/>
                          <a:pt x="19" y="66"/>
                          <a:pt x="21" y="66"/>
                        </a:cubicBezTo>
                        <a:cubicBezTo>
                          <a:pt x="23" y="65"/>
                          <a:pt x="25" y="67"/>
                          <a:pt x="26" y="65"/>
                        </a:cubicBezTo>
                        <a:cubicBezTo>
                          <a:pt x="28" y="64"/>
                          <a:pt x="29" y="64"/>
                          <a:pt x="31" y="64"/>
                        </a:cubicBezTo>
                        <a:cubicBezTo>
                          <a:pt x="33" y="64"/>
                          <a:pt x="35" y="64"/>
                          <a:pt x="38" y="64"/>
                        </a:cubicBezTo>
                        <a:cubicBezTo>
                          <a:pt x="38" y="64"/>
                          <a:pt x="39" y="64"/>
                          <a:pt x="39" y="64"/>
                        </a:cubicBezTo>
                        <a:cubicBezTo>
                          <a:pt x="40" y="64"/>
                          <a:pt x="40" y="63"/>
                          <a:pt x="41" y="63"/>
                        </a:cubicBezTo>
                        <a:cubicBezTo>
                          <a:pt x="41" y="63"/>
                          <a:pt x="41" y="62"/>
                          <a:pt x="42" y="62"/>
                        </a:cubicBezTo>
                        <a:cubicBezTo>
                          <a:pt x="42" y="63"/>
                          <a:pt x="42" y="65"/>
                          <a:pt x="44" y="65"/>
                        </a:cubicBezTo>
                        <a:cubicBezTo>
                          <a:pt x="44" y="65"/>
                          <a:pt x="43" y="61"/>
                          <a:pt x="46" y="62"/>
                        </a:cubicBezTo>
                        <a:cubicBezTo>
                          <a:pt x="50" y="63"/>
                          <a:pt x="54" y="59"/>
                          <a:pt x="57" y="56"/>
                        </a:cubicBezTo>
                        <a:cubicBezTo>
                          <a:pt x="60" y="54"/>
                          <a:pt x="62" y="51"/>
                          <a:pt x="65" y="48"/>
                        </a:cubicBezTo>
                        <a:cubicBezTo>
                          <a:pt x="68" y="45"/>
                          <a:pt x="69" y="41"/>
                          <a:pt x="72" y="37"/>
                        </a:cubicBezTo>
                        <a:cubicBezTo>
                          <a:pt x="73" y="36"/>
                          <a:pt x="76" y="35"/>
                          <a:pt x="77" y="33"/>
                        </a:cubicBezTo>
                        <a:cubicBezTo>
                          <a:pt x="78" y="31"/>
                          <a:pt x="79" y="27"/>
                          <a:pt x="79" y="25"/>
                        </a:cubicBezTo>
                        <a:cubicBezTo>
                          <a:pt x="78" y="25"/>
                          <a:pt x="77" y="25"/>
                          <a:pt x="76" y="25"/>
                        </a:cubicBezTo>
                        <a:cubicBezTo>
                          <a:pt x="75" y="25"/>
                          <a:pt x="75" y="27"/>
                          <a:pt x="74" y="27"/>
                        </a:cubicBezTo>
                        <a:close/>
                        <a:moveTo>
                          <a:pt x="62" y="39"/>
                        </a:moveTo>
                        <a:cubicBezTo>
                          <a:pt x="61" y="39"/>
                          <a:pt x="61" y="41"/>
                          <a:pt x="61" y="41"/>
                        </a:cubicBezTo>
                        <a:cubicBezTo>
                          <a:pt x="60" y="43"/>
                          <a:pt x="58" y="42"/>
                          <a:pt x="57" y="43"/>
                        </a:cubicBezTo>
                        <a:cubicBezTo>
                          <a:pt x="56" y="43"/>
                          <a:pt x="56" y="44"/>
                          <a:pt x="55" y="44"/>
                        </a:cubicBezTo>
                        <a:cubicBezTo>
                          <a:pt x="53" y="44"/>
                          <a:pt x="52" y="42"/>
                          <a:pt x="52" y="41"/>
                        </a:cubicBezTo>
                        <a:cubicBezTo>
                          <a:pt x="51" y="39"/>
                          <a:pt x="54" y="36"/>
                          <a:pt x="56" y="35"/>
                        </a:cubicBezTo>
                        <a:cubicBezTo>
                          <a:pt x="57" y="34"/>
                          <a:pt x="59" y="34"/>
                          <a:pt x="60" y="35"/>
                        </a:cubicBezTo>
                        <a:cubicBezTo>
                          <a:pt x="61" y="36"/>
                          <a:pt x="64" y="38"/>
                          <a:pt x="62" y="39"/>
                        </a:cubicBezTo>
                        <a:cubicBezTo>
                          <a:pt x="61" y="39"/>
                          <a:pt x="63" y="38"/>
                          <a:pt x="62" y="39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62" name="Freeform 739">
                    <a:extLst>
                      <a:ext uri="{FF2B5EF4-FFF2-40B4-BE49-F238E27FC236}">
                        <a16:creationId xmlns:a16="http://schemas.microsoft.com/office/drawing/2014/main" xmlns="" id="{33415000-4A3C-B341-A141-BA2697DAAC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919938" y="10399671"/>
                    <a:ext cx="121018" cy="124237"/>
                  </a:xfrm>
                  <a:custGeom>
                    <a:avLst/>
                    <a:gdLst>
                      <a:gd name="T0" fmla="*/ 11 w 13"/>
                      <a:gd name="T1" fmla="*/ 4 h 13"/>
                      <a:gd name="T2" fmla="*/ 3 w 13"/>
                      <a:gd name="T3" fmla="*/ 3 h 13"/>
                      <a:gd name="T4" fmla="*/ 2 w 13"/>
                      <a:gd name="T5" fmla="*/ 9 h 13"/>
                      <a:gd name="T6" fmla="*/ 7 w 13"/>
                      <a:gd name="T7" fmla="*/ 9 h 13"/>
                      <a:gd name="T8" fmla="*/ 11 w 13"/>
                      <a:gd name="T9" fmla="*/ 4 h 13"/>
                      <a:gd name="T10" fmla="*/ 11 w 13"/>
                      <a:gd name="T11" fmla="*/ 4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3" h="13">
                        <a:moveTo>
                          <a:pt x="11" y="4"/>
                        </a:moveTo>
                        <a:cubicBezTo>
                          <a:pt x="9" y="2"/>
                          <a:pt x="5" y="0"/>
                          <a:pt x="3" y="3"/>
                        </a:cubicBezTo>
                        <a:cubicBezTo>
                          <a:pt x="1" y="5"/>
                          <a:pt x="0" y="7"/>
                          <a:pt x="2" y="9"/>
                        </a:cubicBezTo>
                        <a:cubicBezTo>
                          <a:pt x="4" y="13"/>
                          <a:pt x="5" y="9"/>
                          <a:pt x="7" y="9"/>
                        </a:cubicBezTo>
                        <a:cubicBezTo>
                          <a:pt x="10" y="9"/>
                          <a:pt x="13" y="5"/>
                          <a:pt x="11" y="4"/>
                        </a:cubicBezTo>
                        <a:cubicBezTo>
                          <a:pt x="10" y="3"/>
                          <a:pt x="12" y="4"/>
                          <a:pt x="11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63" name="Freeform 740">
                    <a:extLst>
                      <a:ext uri="{FF2B5EF4-FFF2-40B4-BE49-F238E27FC236}">
                        <a16:creationId xmlns:a16="http://schemas.microsoft.com/office/drawing/2014/main" xmlns="" id="{296AE222-D986-C040-8098-CF31E687DAE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63888" y="9240129"/>
                    <a:ext cx="47770" cy="76452"/>
                  </a:xfrm>
                  <a:custGeom>
                    <a:avLst/>
                    <a:gdLst>
                      <a:gd name="T0" fmla="*/ 2 w 5"/>
                      <a:gd name="T1" fmla="*/ 5 h 8"/>
                      <a:gd name="T2" fmla="*/ 5 w 5"/>
                      <a:gd name="T3" fmla="*/ 1 h 8"/>
                      <a:gd name="T4" fmla="*/ 1 w 5"/>
                      <a:gd name="T5" fmla="*/ 3 h 8"/>
                      <a:gd name="T6" fmla="*/ 0 w 5"/>
                      <a:gd name="T7" fmla="*/ 8 h 8"/>
                      <a:gd name="T8" fmla="*/ 2 w 5"/>
                      <a:gd name="T9" fmla="*/ 5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8">
                        <a:moveTo>
                          <a:pt x="2" y="5"/>
                        </a:moveTo>
                        <a:cubicBezTo>
                          <a:pt x="2" y="4"/>
                          <a:pt x="4" y="2"/>
                          <a:pt x="5" y="1"/>
                        </a:cubicBezTo>
                        <a:cubicBezTo>
                          <a:pt x="4" y="0"/>
                          <a:pt x="2" y="2"/>
                          <a:pt x="1" y="3"/>
                        </a:cubicBezTo>
                        <a:cubicBezTo>
                          <a:pt x="0" y="4"/>
                          <a:pt x="0" y="6"/>
                          <a:pt x="0" y="8"/>
                        </a:cubicBezTo>
                        <a:cubicBezTo>
                          <a:pt x="2" y="7"/>
                          <a:pt x="2" y="6"/>
                          <a:pt x="2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64" name="Freeform 741">
                    <a:extLst>
                      <a:ext uri="{FF2B5EF4-FFF2-40B4-BE49-F238E27FC236}">
                        <a16:creationId xmlns:a16="http://schemas.microsoft.com/office/drawing/2014/main" xmlns="" id="{DB6F0340-4F23-7F4D-B17F-BFC7DB593DA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219300" y="8857867"/>
                    <a:ext cx="324842" cy="420492"/>
                  </a:xfrm>
                  <a:custGeom>
                    <a:avLst/>
                    <a:gdLst>
                      <a:gd name="T0" fmla="*/ 11 w 35"/>
                      <a:gd name="T1" fmla="*/ 44 h 45"/>
                      <a:gd name="T2" fmla="*/ 15 w 35"/>
                      <a:gd name="T3" fmla="*/ 41 h 45"/>
                      <a:gd name="T4" fmla="*/ 16 w 35"/>
                      <a:gd name="T5" fmla="*/ 43 h 45"/>
                      <a:gd name="T6" fmla="*/ 23 w 35"/>
                      <a:gd name="T7" fmla="*/ 37 h 45"/>
                      <a:gd name="T8" fmla="*/ 25 w 35"/>
                      <a:gd name="T9" fmla="*/ 26 h 45"/>
                      <a:gd name="T10" fmla="*/ 31 w 35"/>
                      <a:gd name="T11" fmla="*/ 16 h 45"/>
                      <a:gd name="T12" fmla="*/ 33 w 35"/>
                      <a:gd name="T13" fmla="*/ 8 h 45"/>
                      <a:gd name="T14" fmla="*/ 35 w 35"/>
                      <a:gd name="T15" fmla="*/ 2 h 45"/>
                      <a:gd name="T16" fmla="*/ 29 w 35"/>
                      <a:gd name="T17" fmla="*/ 1 h 45"/>
                      <a:gd name="T18" fmla="*/ 26 w 35"/>
                      <a:gd name="T19" fmla="*/ 2 h 45"/>
                      <a:gd name="T20" fmla="*/ 25 w 35"/>
                      <a:gd name="T21" fmla="*/ 6 h 45"/>
                      <a:gd name="T22" fmla="*/ 20 w 35"/>
                      <a:gd name="T23" fmla="*/ 10 h 45"/>
                      <a:gd name="T24" fmla="*/ 10 w 35"/>
                      <a:gd name="T25" fmla="*/ 8 h 45"/>
                      <a:gd name="T26" fmla="*/ 13 w 35"/>
                      <a:gd name="T27" fmla="*/ 13 h 45"/>
                      <a:gd name="T28" fmla="*/ 14 w 35"/>
                      <a:gd name="T29" fmla="*/ 19 h 45"/>
                      <a:gd name="T30" fmla="*/ 15 w 35"/>
                      <a:gd name="T31" fmla="*/ 22 h 45"/>
                      <a:gd name="T32" fmla="*/ 16 w 35"/>
                      <a:gd name="T33" fmla="*/ 25 h 45"/>
                      <a:gd name="T34" fmla="*/ 15 w 35"/>
                      <a:gd name="T35" fmla="*/ 32 h 45"/>
                      <a:gd name="T36" fmla="*/ 13 w 35"/>
                      <a:gd name="T37" fmla="*/ 31 h 45"/>
                      <a:gd name="T38" fmla="*/ 10 w 35"/>
                      <a:gd name="T39" fmla="*/ 32 h 45"/>
                      <a:gd name="T40" fmla="*/ 8 w 35"/>
                      <a:gd name="T41" fmla="*/ 29 h 45"/>
                      <a:gd name="T42" fmla="*/ 6 w 35"/>
                      <a:gd name="T43" fmla="*/ 32 h 45"/>
                      <a:gd name="T44" fmla="*/ 4 w 35"/>
                      <a:gd name="T45" fmla="*/ 32 h 45"/>
                      <a:gd name="T46" fmla="*/ 3 w 35"/>
                      <a:gd name="T47" fmla="*/ 35 h 45"/>
                      <a:gd name="T48" fmla="*/ 0 w 35"/>
                      <a:gd name="T49" fmla="*/ 39 h 45"/>
                      <a:gd name="T50" fmla="*/ 5 w 35"/>
                      <a:gd name="T51" fmla="*/ 45 h 45"/>
                      <a:gd name="T52" fmla="*/ 8 w 35"/>
                      <a:gd name="T53" fmla="*/ 42 h 45"/>
                      <a:gd name="T54" fmla="*/ 11 w 35"/>
                      <a:gd name="T55" fmla="*/ 44 h 45"/>
                      <a:gd name="T56" fmla="*/ 11 w 35"/>
                      <a:gd name="T57" fmla="*/ 44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35" h="45">
                        <a:moveTo>
                          <a:pt x="11" y="44"/>
                        </a:moveTo>
                        <a:cubicBezTo>
                          <a:pt x="12" y="44"/>
                          <a:pt x="14" y="42"/>
                          <a:pt x="15" y="41"/>
                        </a:cubicBezTo>
                        <a:cubicBezTo>
                          <a:pt x="17" y="40"/>
                          <a:pt x="15" y="43"/>
                          <a:pt x="16" y="43"/>
                        </a:cubicBezTo>
                        <a:cubicBezTo>
                          <a:pt x="16" y="43"/>
                          <a:pt x="23" y="39"/>
                          <a:pt x="23" y="37"/>
                        </a:cubicBezTo>
                        <a:cubicBezTo>
                          <a:pt x="23" y="33"/>
                          <a:pt x="23" y="29"/>
                          <a:pt x="25" y="26"/>
                        </a:cubicBezTo>
                        <a:cubicBezTo>
                          <a:pt x="27" y="22"/>
                          <a:pt x="30" y="19"/>
                          <a:pt x="31" y="16"/>
                        </a:cubicBezTo>
                        <a:cubicBezTo>
                          <a:pt x="32" y="13"/>
                          <a:pt x="32" y="11"/>
                          <a:pt x="33" y="8"/>
                        </a:cubicBezTo>
                        <a:cubicBezTo>
                          <a:pt x="33" y="6"/>
                          <a:pt x="35" y="4"/>
                          <a:pt x="35" y="2"/>
                        </a:cubicBezTo>
                        <a:cubicBezTo>
                          <a:pt x="33" y="2"/>
                          <a:pt x="31" y="0"/>
                          <a:pt x="29" y="1"/>
                        </a:cubicBezTo>
                        <a:cubicBezTo>
                          <a:pt x="28" y="1"/>
                          <a:pt x="26" y="1"/>
                          <a:pt x="26" y="2"/>
                        </a:cubicBezTo>
                        <a:cubicBezTo>
                          <a:pt x="25" y="4"/>
                          <a:pt x="25" y="5"/>
                          <a:pt x="25" y="6"/>
                        </a:cubicBezTo>
                        <a:cubicBezTo>
                          <a:pt x="24" y="9"/>
                          <a:pt x="23" y="10"/>
                          <a:pt x="20" y="10"/>
                        </a:cubicBezTo>
                        <a:cubicBezTo>
                          <a:pt x="17" y="9"/>
                          <a:pt x="13" y="8"/>
                          <a:pt x="10" y="8"/>
                        </a:cubicBezTo>
                        <a:cubicBezTo>
                          <a:pt x="10" y="10"/>
                          <a:pt x="9" y="14"/>
                          <a:pt x="13" y="13"/>
                        </a:cubicBezTo>
                        <a:cubicBezTo>
                          <a:pt x="17" y="11"/>
                          <a:pt x="14" y="17"/>
                          <a:pt x="14" y="19"/>
                        </a:cubicBezTo>
                        <a:cubicBezTo>
                          <a:pt x="14" y="20"/>
                          <a:pt x="14" y="21"/>
                          <a:pt x="15" y="22"/>
                        </a:cubicBezTo>
                        <a:cubicBezTo>
                          <a:pt x="16" y="23"/>
                          <a:pt x="16" y="24"/>
                          <a:pt x="16" y="25"/>
                        </a:cubicBezTo>
                        <a:cubicBezTo>
                          <a:pt x="16" y="27"/>
                          <a:pt x="16" y="30"/>
                          <a:pt x="15" y="32"/>
                        </a:cubicBezTo>
                        <a:cubicBezTo>
                          <a:pt x="15" y="33"/>
                          <a:pt x="13" y="31"/>
                          <a:pt x="13" y="31"/>
                        </a:cubicBezTo>
                        <a:cubicBezTo>
                          <a:pt x="11" y="31"/>
                          <a:pt x="11" y="33"/>
                          <a:pt x="10" y="32"/>
                        </a:cubicBezTo>
                        <a:cubicBezTo>
                          <a:pt x="10" y="31"/>
                          <a:pt x="9" y="30"/>
                          <a:pt x="8" y="29"/>
                        </a:cubicBezTo>
                        <a:cubicBezTo>
                          <a:pt x="7" y="29"/>
                          <a:pt x="7" y="31"/>
                          <a:pt x="6" y="32"/>
                        </a:cubicBezTo>
                        <a:cubicBezTo>
                          <a:pt x="6" y="32"/>
                          <a:pt x="4" y="32"/>
                          <a:pt x="4" y="32"/>
                        </a:cubicBezTo>
                        <a:cubicBezTo>
                          <a:pt x="2" y="32"/>
                          <a:pt x="3" y="34"/>
                          <a:pt x="3" y="35"/>
                        </a:cubicBezTo>
                        <a:cubicBezTo>
                          <a:pt x="4" y="38"/>
                          <a:pt x="3" y="37"/>
                          <a:pt x="0" y="39"/>
                        </a:cubicBezTo>
                        <a:cubicBezTo>
                          <a:pt x="2" y="41"/>
                          <a:pt x="4" y="42"/>
                          <a:pt x="5" y="45"/>
                        </a:cubicBezTo>
                        <a:cubicBezTo>
                          <a:pt x="6" y="44"/>
                          <a:pt x="7" y="43"/>
                          <a:pt x="8" y="42"/>
                        </a:cubicBezTo>
                        <a:cubicBezTo>
                          <a:pt x="10" y="41"/>
                          <a:pt x="10" y="43"/>
                          <a:pt x="11" y="44"/>
                        </a:cubicBezTo>
                        <a:cubicBezTo>
                          <a:pt x="12" y="44"/>
                          <a:pt x="10" y="43"/>
                          <a:pt x="11" y="4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65" name="Freeform 742">
                    <a:extLst>
                      <a:ext uri="{FF2B5EF4-FFF2-40B4-BE49-F238E27FC236}">
                        <a16:creationId xmlns:a16="http://schemas.microsoft.com/office/drawing/2014/main" xmlns="" id="{D077FE35-B410-D04A-AD67-5B613F1880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359429" y="8520197"/>
                    <a:ext cx="595542" cy="420492"/>
                  </a:xfrm>
                  <a:custGeom>
                    <a:avLst/>
                    <a:gdLst>
                      <a:gd name="T0" fmla="*/ 12 w 64"/>
                      <a:gd name="T1" fmla="*/ 37 h 45"/>
                      <a:gd name="T2" fmla="*/ 17 w 64"/>
                      <a:gd name="T3" fmla="*/ 37 h 45"/>
                      <a:gd name="T4" fmla="*/ 20 w 64"/>
                      <a:gd name="T5" fmla="*/ 38 h 45"/>
                      <a:gd name="T6" fmla="*/ 21 w 64"/>
                      <a:gd name="T7" fmla="*/ 33 h 45"/>
                      <a:gd name="T8" fmla="*/ 25 w 64"/>
                      <a:gd name="T9" fmla="*/ 30 h 45"/>
                      <a:gd name="T10" fmla="*/ 30 w 64"/>
                      <a:gd name="T11" fmla="*/ 33 h 45"/>
                      <a:gd name="T12" fmla="*/ 36 w 64"/>
                      <a:gd name="T13" fmla="*/ 34 h 45"/>
                      <a:gd name="T14" fmla="*/ 39 w 64"/>
                      <a:gd name="T15" fmla="*/ 34 h 45"/>
                      <a:gd name="T16" fmla="*/ 41 w 64"/>
                      <a:gd name="T17" fmla="*/ 30 h 45"/>
                      <a:gd name="T18" fmla="*/ 45 w 64"/>
                      <a:gd name="T19" fmla="*/ 31 h 45"/>
                      <a:gd name="T20" fmla="*/ 50 w 64"/>
                      <a:gd name="T21" fmla="*/ 31 h 45"/>
                      <a:gd name="T22" fmla="*/ 55 w 64"/>
                      <a:gd name="T23" fmla="*/ 29 h 45"/>
                      <a:gd name="T24" fmla="*/ 60 w 64"/>
                      <a:gd name="T25" fmla="*/ 30 h 45"/>
                      <a:gd name="T26" fmla="*/ 58 w 64"/>
                      <a:gd name="T27" fmla="*/ 24 h 45"/>
                      <a:gd name="T28" fmla="*/ 55 w 64"/>
                      <a:gd name="T29" fmla="*/ 20 h 45"/>
                      <a:gd name="T30" fmla="*/ 51 w 64"/>
                      <a:gd name="T31" fmla="*/ 16 h 45"/>
                      <a:gd name="T32" fmla="*/ 47 w 64"/>
                      <a:gd name="T33" fmla="*/ 13 h 45"/>
                      <a:gd name="T34" fmla="*/ 46 w 64"/>
                      <a:gd name="T35" fmla="*/ 12 h 45"/>
                      <a:gd name="T36" fmla="*/ 44 w 64"/>
                      <a:gd name="T37" fmla="*/ 12 h 45"/>
                      <a:gd name="T38" fmla="*/ 44 w 64"/>
                      <a:gd name="T39" fmla="*/ 6 h 45"/>
                      <a:gd name="T40" fmla="*/ 41 w 64"/>
                      <a:gd name="T41" fmla="*/ 1 h 45"/>
                      <a:gd name="T42" fmla="*/ 41 w 64"/>
                      <a:gd name="T43" fmla="*/ 0 h 45"/>
                      <a:gd name="T44" fmla="*/ 38 w 64"/>
                      <a:gd name="T45" fmla="*/ 0 h 45"/>
                      <a:gd name="T46" fmla="*/ 35 w 64"/>
                      <a:gd name="T47" fmla="*/ 3 h 45"/>
                      <a:gd name="T48" fmla="*/ 26 w 64"/>
                      <a:gd name="T49" fmla="*/ 10 h 45"/>
                      <a:gd name="T50" fmla="*/ 22 w 64"/>
                      <a:gd name="T51" fmla="*/ 11 h 45"/>
                      <a:gd name="T52" fmla="*/ 19 w 64"/>
                      <a:gd name="T53" fmla="*/ 15 h 45"/>
                      <a:gd name="T54" fmla="*/ 13 w 64"/>
                      <a:gd name="T55" fmla="*/ 17 h 45"/>
                      <a:gd name="T56" fmla="*/ 9 w 64"/>
                      <a:gd name="T57" fmla="*/ 17 h 45"/>
                      <a:gd name="T58" fmla="*/ 6 w 64"/>
                      <a:gd name="T59" fmla="*/ 18 h 45"/>
                      <a:gd name="T60" fmla="*/ 3 w 64"/>
                      <a:gd name="T61" fmla="*/ 23 h 45"/>
                      <a:gd name="T62" fmla="*/ 4 w 64"/>
                      <a:gd name="T63" fmla="*/ 34 h 45"/>
                      <a:gd name="T64" fmla="*/ 6 w 64"/>
                      <a:gd name="T65" fmla="*/ 39 h 45"/>
                      <a:gd name="T66" fmla="*/ 9 w 64"/>
                      <a:gd name="T67" fmla="*/ 45 h 45"/>
                      <a:gd name="T68" fmla="*/ 12 w 64"/>
                      <a:gd name="T69" fmla="*/ 37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64" h="45">
                        <a:moveTo>
                          <a:pt x="12" y="37"/>
                        </a:moveTo>
                        <a:cubicBezTo>
                          <a:pt x="13" y="37"/>
                          <a:pt x="16" y="36"/>
                          <a:pt x="17" y="37"/>
                        </a:cubicBezTo>
                        <a:cubicBezTo>
                          <a:pt x="17" y="38"/>
                          <a:pt x="20" y="38"/>
                          <a:pt x="20" y="38"/>
                        </a:cubicBezTo>
                        <a:cubicBezTo>
                          <a:pt x="21" y="36"/>
                          <a:pt x="20" y="34"/>
                          <a:pt x="21" y="33"/>
                        </a:cubicBezTo>
                        <a:cubicBezTo>
                          <a:pt x="21" y="32"/>
                          <a:pt x="23" y="29"/>
                          <a:pt x="25" y="30"/>
                        </a:cubicBezTo>
                        <a:cubicBezTo>
                          <a:pt x="27" y="30"/>
                          <a:pt x="28" y="32"/>
                          <a:pt x="30" y="33"/>
                        </a:cubicBezTo>
                        <a:cubicBezTo>
                          <a:pt x="32" y="34"/>
                          <a:pt x="34" y="34"/>
                          <a:pt x="36" y="34"/>
                        </a:cubicBezTo>
                        <a:cubicBezTo>
                          <a:pt x="37" y="34"/>
                          <a:pt x="39" y="35"/>
                          <a:pt x="39" y="34"/>
                        </a:cubicBezTo>
                        <a:cubicBezTo>
                          <a:pt x="40" y="33"/>
                          <a:pt x="40" y="29"/>
                          <a:pt x="41" y="30"/>
                        </a:cubicBezTo>
                        <a:cubicBezTo>
                          <a:pt x="43" y="31"/>
                          <a:pt x="43" y="31"/>
                          <a:pt x="45" y="31"/>
                        </a:cubicBezTo>
                        <a:cubicBezTo>
                          <a:pt x="47" y="30"/>
                          <a:pt x="48" y="31"/>
                          <a:pt x="50" y="31"/>
                        </a:cubicBezTo>
                        <a:cubicBezTo>
                          <a:pt x="52" y="31"/>
                          <a:pt x="53" y="28"/>
                          <a:pt x="55" y="29"/>
                        </a:cubicBezTo>
                        <a:cubicBezTo>
                          <a:pt x="56" y="29"/>
                          <a:pt x="58" y="31"/>
                          <a:pt x="60" y="30"/>
                        </a:cubicBezTo>
                        <a:cubicBezTo>
                          <a:pt x="64" y="28"/>
                          <a:pt x="59" y="26"/>
                          <a:pt x="58" y="24"/>
                        </a:cubicBezTo>
                        <a:cubicBezTo>
                          <a:pt x="57" y="22"/>
                          <a:pt x="57" y="21"/>
                          <a:pt x="55" y="20"/>
                        </a:cubicBezTo>
                        <a:cubicBezTo>
                          <a:pt x="53" y="19"/>
                          <a:pt x="52" y="18"/>
                          <a:pt x="51" y="16"/>
                        </a:cubicBezTo>
                        <a:cubicBezTo>
                          <a:pt x="51" y="14"/>
                          <a:pt x="49" y="14"/>
                          <a:pt x="47" y="13"/>
                        </a:cubicBezTo>
                        <a:cubicBezTo>
                          <a:pt x="47" y="13"/>
                          <a:pt x="47" y="12"/>
                          <a:pt x="46" y="12"/>
                        </a:cubicBezTo>
                        <a:cubicBezTo>
                          <a:pt x="46" y="12"/>
                          <a:pt x="44" y="12"/>
                          <a:pt x="44" y="12"/>
                        </a:cubicBezTo>
                        <a:cubicBezTo>
                          <a:pt x="43" y="11"/>
                          <a:pt x="44" y="7"/>
                          <a:pt x="44" y="6"/>
                        </a:cubicBezTo>
                        <a:cubicBezTo>
                          <a:pt x="44" y="4"/>
                          <a:pt x="42" y="3"/>
                          <a:pt x="41" y="1"/>
                        </a:cubicBezTo>
                        <a:cubicBezTo>
                          <a:pt x="41" y="1"/>
                          <a:pt x="41" y="0"/>
                          <a:pt x="41" y="0"/>
                        </a:cubicBezTo>
                        <a:cubicBezTo>
                          <a:pt x="40" y="0"/>
                          <a:pt x="39" y="0"/>
                          <a:pt x="38" y="0"/>
                        </a:cubicBezTo>
                        <a:cubicBezTo>
                          <a:pt x="36" y="1"/>
                          <a:pt x="36" y="1"/>
                          <a:pt x="35" y="3"/>
                        </a:cubicBezTo>
                        <a:cubicBezTo>
                          <a:pt x="35" y="6"/>
                          <a:pt x="28" y="10"/>
                          <a:pt x="26" y="10"/>
                        </a:cubicBezTo>
                        <a:cubicBezTo>
                          <a:pt x="25" y="10"/>
                          <a:pt x="21" y="10"/>
                          <a:pt x="22" y="11"/>
                        </a:cubicBezTo>
                        <a:cubicBezTo>
                          <a:pt x="23" y="13"/>
                          <a:pt x="20" y="15"/>
                          <a:pt x="19" y="15"/>
                        </a:cubicBezTo>
                        <a:cubicBezTo>
                          <a:pt x="17" y="16"/>
                          <a:pt x="15" y="17"/>
                          <a:pt x="13" y="17"/>
                        </a:cubicBezTo>
                        <a:cubicBezTo>
                          <a:pt x="11" y="18"/>
                          <a:pt x="11" y="16"/>
                          <a:pt x="9" y="17"/>
                        </a:cubicBezTo>
                        <a:cubicBezTo>
                          <a:pt x="7" y="18"/>
                          <a:pt x="6" y="17"/>
                          <a:pt x="6" y="18"/>
                        </a:cubicBezTo>
                        <a:cubicBezTo>
                          <a:pt x="5" y="20"/>
                          <a:pt x="4" y="22"/>
                          <a:pt x="3" y="23"/>
                        </a:cubicBezTo>
                        <a:cubicBezTo>
                          <a:pt x="0" y="27"/>
                          <a:pt x="2" y="30"/>
                          <a:pt x="4" y="34"/>
                        </a:cubicBezTo>
                        <a:cubicBezTo>
                          <a:pt x="5" y="36"/>
                          <a:pt x="5" y="37"/>
                          <a:pt x="6" y="39"/>
                        </a:cubicBezTo>
                        <a:cubicBezTo>
                          <a:pt x="8" y="41"/>
                          <a:pt x="9" y="42"/>
                          <a:pt x="9" y="45"/>
                        </a:cubicBezTo>
                        <a:cubicBezTo>
                          <a:pt x="9" y="44"/>
                          <a:pt x="10" y="37"/>
                          <a:pt x="12" y="3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66" name="Freeform 743">
                    <a:extLst>
                      <a:ext uri="{FF2B5EF4-FFF2-40B4-BE49-F238E27FC236}">
                        <a16:creationId xmlns:a16="http://schemas.microsoft.com/office/drawing/2014/main" xmlns="" id="{795956D7-F719-F147-815C-1855236AD7F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697008" y="7921315"/>
                    <a:ext cx="1092359" cy="767717"/>
                  </a:xfrm>
                  <a:custGeom>
                    <a:avLst/>
                    <a:gdLst>
                      <a:gd name="T0" fmla="*/ 83 w 117"/>
                      <a:gd name="T1" fmla="*/ 82 h 82"/>
                      <a:gd name="T2" fmla="*/ 93 w 117"/>
                      <a:gd name="T3" fmla="*/ 76 h 82"/>
                      <a:gd name="T4" fmla="*/ 105 w 117"/>
                      <a:gd name="T5" fmla="*/ 68 h 82"/>
                      <a:gd name="T6" fmla="*/ 112 w 117"/>
                      <a:gd name="T7" fmla="*/ 64 h 82"/>
                      <a:gd name="T8" fmla="*/ 107 w 117"/>
                      <a:gd name="T9" fmla="*/ 55 h 82"/>
                      <a:gd name="T10" fmla="*/ 110 w 117"/>
                      <a:gd name="T11" fmla="*/ 46 h 82"/>
                      <a:gd name="T12" fmla="*/ 114 w 117"/>
                      <a:gd name="T13" fmla="*/ 40 h 82"/>
                      <a:gd name="T14" fmla="*/ 117 w 117"/>
                      <a:gd name="T15" fmla="*/ 21 h 82"/>
                      <a:gd name="T16" fmla="*/ 81 w 117"/>
                      <a:gd name="T17" fmla="*/ 1 h 82"/>
                      <a:gd name="T18" fmla="*/ 75 w 117"/>
                      <a:gd name="T19" fmla="*/ 2 h 82"/>
                      <a:gd name="T20" fmla="*/ 67 w 117"/>
                      <a:gd name="T21" fmla="*/ 2 h 82"/>
                      <a:gd name="T22" fmla="*/ 59 w 117"/>
                      <a:gd name="T23" fmla="*/ 1 h 82"/>
                      <a:gd name="T24" fmla="*/ 29 w 117"/>
                      <a:gd name="T25" fmla="*/ 21 h 82"/>
                      <a:gd name="T26" fmla="*/ 22 w 117"/>
                      <a:gd name="T27" fmla="*/ 25 h 82"/>
                      <a:gd name="T28" fmla="*/ 19 w 117"/>
                      <a:gd name="T29" fmla="*/ 42 h 82"/>
                      <a:gd name="T30" fmla="*/ 8 w 117"/>
                      <a:gd name="T31" fmla="*/ 43 h 82"/>
                      <a:gd name="T32" fmla="*/ 5 w 117"/>
                      <a:gd name="T33" fmla="*/ 51 h 82"/>
                      <a:gd name="T34" fmla="*/ 11 w 117"/>
                      <a:gd name="T35" fmla="*/ 56 h 82"/>
                      <a:gd name="T36" fmla="*/ 19 w 117"/>
                      <a:gd name="T37" fmla="*/ 62 h 82"/>
                      <a:gd name="T38" fmla="*/ 21 w 117"/>
                      <a:gd name="T39" fmla="*/ 55 h 82"/>
                      <a:gd name="T40" fmla="*/ 28 w 117"/>
                      <a:gd name="T41" fmla="*/ 50 h 82"/>
                      <a:gd name="T42" fmla="*/ 35 w 117"/>
                      <a:gd name="T43" fmla="*/ 53 h 82"/>
                      <a:gd name="T44" fmla="*/ 46 w 117"/>
                      <a:gd name="T45" fmla="*/ 55 h 82"/>
                      <a:gd name="T46" fmla="*/ 64 w 117"/>
                      <a:gd name="T47" fmla="*/ 53 h 82"/>
                      <a:gd name="T48" fmla="*/ 68 w 117"/>
                      <a:gd name="T49" fmla="*/ 47 h 82"/>
                      <a:gd name="T50" fmla="*/ 77 w 117"/>
                      <a:gd name="T51" fmla="*/ 31 h 82"/>
                      <a:gd name="T52" fmla="*/ 79 w 117"/>
                      <a:gd name="T53" fmla="*/ 16 h 82"/>
                      <a:gd name="T54" fmla="*/ 75 w 117"/>
                      <a:gd name="T55" fmla="*/ 2 h 82"/>
                      <a:gd name="T56" fmla="*/ 78 w 117"/>
                      <a:gd name="T57" fmla="*/ 16 h 82"/>
                      <a:gd name="T58" fmla="*/ 77 w 117"/>
                      <a:gd name="T59" fmla="*/ 35 h 82"/>
                      <a:gd name="T60" fmla="*/ 68 w 117"/>
                      <a:gd name="T61" fmla="*/ 46 h 82"/>
                      <a:gd name="T62" fmla="*/ 72 w 117"/>
                      <a:gd name="T63" fmla="*/ 55 h 82"/>
                      <a:gd name="T64" fmla="*/ 75 w 117"/>
                      <a:gd name="T65" fmla="*/ 65 h 82"/>
                      <a:gd name="T66" fmla="*/ 72 w 117"/>
                      <a:gd name="T67" fmla="*/ 74 h 82"/>
                      <a:gd name="T68" fmla="*/ 77 w 117"/>
                      <a:gd name="T69" fmla="*/ 81 h 82"/>
                      <a:gd name="T70" fmla="*/ 80 w 117"/>
                      <a:gd name="T71" fmla="*/ 8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17" h="82">
                        <a:moveTo>
                          <a:pt x="80" y="81"/>
                        </a:moveTo>
                        <a:cubicBezTo>
                          <a:pt x="81" y="80"/>
                          <a:pt x="82" y="82"/>
                          <a:pt x="83" y="82"/>
                        </a:cubicBezTo>
                        <a:cubicBezTo>
                          <a:pt x="85" y="81"/>
                          <a:pt x="87" y="80"/>
                          <a:pt x="89" y="79"/>
                        </a:cubicBezTo>
                        <a:cubicBezTo>
                          <a:pt x="90" y="79"/>
                          <a:pt x="93" y="78"/>
                          <a:pt x="93" y="76"/>
                        </a:cubicBezTo>
                        <a:cubicBezTo>
                          <a:pt x="93" y="74"/>
                          <a:pt x="94" y="75"/>
                          <a:pt x="96" y="74"/>
                        </a:cubicBezTo>
                        <a:cubicBezTo>
                          <a:pt x="99" y="74"/>
                          <a:pt x="103" y="71"/>
                          <a:pt x="105" y="68"/>
                        </a:cubicBezTo>
                        <a:cubicBezTo>
                          <a:pt x="106" y="67"/>
                          <a:pt x="106" y="66"/>
                          <a:pt x="107" y="65"/>
                        </a:cubicBezTo>
                        <a:cubicBezTo>
                          <a:pt x="108" y="64"/>
                          <a:pt x="110" y="64"/>
                          <a:pt x="112" y="64"/>
                        </a:cubicBezTo>
                        <a:cubicBezTo>
                          <a:pt x="112" y="62"/>
                          <a:pt x="110" y="61"/>
                          <a:pt x="109" y="59"/>
                        </a:cubicBezTo>
                        <a:cubicBezTo>
                          <a:pt x="109" y="58"/>
                          <a:pt x="110" y="55"/>
                          <a:pt x="107" y="55"/>
                        </a:cubicBezTo>
                        <a:cubicBezTo>
                          <a:pt x="106" y="55"/>
                          <a:pt x="109" y="53"/>
                          <a:pt x="108" y="52"/>
                        </a:cubicBezTo>
                        <a:cubicBezTo>
                          <a:pt x="108" y="49"/>
                          <a:pt x="109" y="48"/>
                          <a:pt x="110" y="46"/>
                        </a:cubicBezTo>
                        <a:cubicBezTo>
                          <a:pt x="110" y="44"/>
                          <a:pt x="112" y="44"/>
                          <a:pt x="112" y="42"/>
                        </a:cubicBezTo>
                        <a:cubicBezTo>
                          <a:pt x="112" y="41"/>
                          <a:pt x="113" y="40"/>
                          <a:pt x="114" y="40"/>
                        </a:cubicBezTo>
                        <a:cubicBezTo>
                          <a:pt x="117" y="40"/>
                          <a:pt x="117" y="40"/>
                          <a:pt x="117" y="38"/>
                        </a:cubicBezTo>
                        <a:cubicBezTo>
                          <a:pt x="117" y="32"/>
                          <a:pt x="117" y="27"/>
                          <a:pt x="117" y="21"/>
                        </a:cubicBezTo>
                        <a:cubicBezTo>
                          <a:pt x="117" y="19"/>
                          <a:pt x="113" y="18"/>
                          <a:pt x="111" y="17"/>
                        </a:cubicBezTo>
                        <a:cubicBezTo>
                          <a:pt x="101" y="12"/>
                          <a:pt x="91" y="6"/>
                          <a:pt x="81" y="1"/>
                        </a:cubicBezTo>
                        <a:cubicBezTo>
                          <a:pt x="80" y="1"/>
                          <a:pt x="80" y="0"/>
                          <a:pt x="79" y="0"/>
                        </a:cubicBezTo>
                        <a:cubicBezTo>
                          <a:pt x="78" y="1"/>
                          <a:pt x="76" y="2"/>
                          <a:pt x="75" y="2"/>
                        </a:cubicBezTo>
                        <a:cubicBezTo>
                          <a:pt x="74" y="3"/>
                          <a:pt x="72" y="5"/>
                          <a:pt x="71" y="5"/>
                        </a:cubicBezTo>
                        <a:cubicBezTo>
                          <a:pt x="70" y="5"/>
                          <a:pt x="69" y="3"/>
                          <a:pt x="67" y="2"/>
                        </a:cubicBezTo>
                        <a:cubicBezTo>
                          <a:pt x="66" y="1"/>
                          <a:pt x="65" y="1"/>
                          <a:pt x="64" y="1"/>
                        </a:cubicBezTo>
                        <a:cubicBezTo>
                          <a:pt x="62" y="0"/>
                          <a:pt x="61" y="0"/>
                          <a:pt x="59" y="1"/>
                        </a:cubicBezTo>
                        <a:cubicBezTo>
                          <a:pt x="52" y="5"/>
                          <a:pt x="45" y="10"/>
                          <a:pt x="38" y="14"/>
                        </a:cubicBezTo>
                        <a:cubicBezTo>
                          <a:pt x="35" y="16"/>
                          <a:pt x="32" y="18"/>
                          <a:pt x="29" y="21"/>
                        </a:cubicBezTo>
                        <a:cubicBezTo>
                          <a:pt x="28" y="22"/>
                          <a:pt x="27" y="22"/>
                          <a:pt x="26" y="22"/>
                        </a:cubicBezTo>
                        <a:cubicBezTo>
                          <a:pt x="23" y="22"/>
                          <a:pt x="22" y="22"/>
                          <a:pt x="22" y="25"/>
                        </a:cubicBezTo>
                        <a:cubicBezTo>
                          <a:pt x="22" y="28"/>
                          <a:pt x="22" y="31"/>
                          <a:pt x="22" y="34"/>
                        </a:cubicBezTo>
                        <a:cubicBezTo>
                          <a:pt x="22" y="37"/>
                          <a:pt x="21" y="40"/>
                          <a:pt x="19" y="42"/>
                        </a:cubicBezTo>
                        <a:cubicBezTo>
                          <a:pt x="18" y="43"/>
                          <a:pt x="15" y="43"/>
                          <a:pt x="14" y="43"/>
                        </a:cubicBezTo>
                        <a:cubicBezTo>
                          <a:pt x="12" y="43"/>
                          <a:pt x="10" y="43"/>
                          <a:pt x="8" y="43"/>
                        </a:cubicBezTo>
                        <a:cubicBezTo>
                          <a:pt x="6" y="43"/>
                          <a:pt x="4" y="44"/>
                          <a:pt x="2" y="44"/>
                        </a:cubicBezTo>
                        <a:cubicBezTo>
                          <a:pt x="0" y="44"/>
                          <a:pt x="5" y="51"/>
                          <a:pt x="5" y="51"/>
                        </a:cubicBezTo>
                        <a:cubicBezTo>
                          <a:pt x="6" y="54"/>
                          <a:pt x="7" y="56"/>
                          <a:pt x="10" y="57"/>
                        </a:cubicBezTo>
                        <a:cubicBezTo>
                          <a:pt x="10" y="57"/>
                          <a:pt x="11" y="56"/>
                          <a:pt x="11" y="56"/>
                        </a:cubicBezTo>
                        <a:cubicBezTo>
                          <a:pt x="12" y="57"/>
                          <a:pt x="12" y="60"/>
                          <a:pt x="14" y="58"/>
                        </a:cubicBezTo>
                        <a:cubicBezTo>
                          <a:pt x="16" y="56"/>
                          <a:pt x="18" y="61"/>
                          <a:pt x="19" y="62"/>
                        </a:cubicBezTo>
                        <a:cubicBezTo>
                          <a:pt x="19" y="61"/>
                          <a:pt x="20" y="59"/>
                          <a:pt x="20" y="58"/>
                        </a:cubicBezTo>
                        <a:cubicBezTo>
                          <a:pt x="20" y="57"/>
                          <a:pt x="21" y="56"/>
                          <a:pt x="21" y="55"/>
                        </a:cubicBezTo>
                        <a:cubicBezTo>
                          <a:pt x="22" y="52"/>
                          <a:pt x="22" y="52"/>
                          <a:pt x="25" y="51"/>
                        </a:cubicBezTo>
                        <a:cubicBezTo>
                          <a:pt x="26" y="50"/>
                          <a:pt x="27" y="50"/>
                          <a:pt x="28" y="50"/>
                        </a:cubicBezTo>
                        <a:cubicBezTo>
                          <a:pt x="29" y="49"/>
                          <a:pt x="30" y="51"/>
                          <a:pt x="31" y="51"/>
                        </a:cubicBezTo>
                        <a:cubicBezTo>
                          <a:pt x="33" y="51"/>
                          <a:pt x="34" y="52"/>
                          <a:pt x="35" y="53"/>
                        </a:cubicBezTo>
                        <a:cubicBezTo>
                          <a:pt x="36" y="54"/>
                          <a:pt x="37" y="54"/>
                          <a:pt x="39" y="54"/>
                        </a:cubicBezTo>
                        <a:cubicBezTo>
                          <a:pt x="42" y="52"/>
                          <a:pt x="43" y="55"/>
                          <a:pt x="46" y="55"/>
                        </a:cubicBezTo>
                        <a:cubicBezTo>
                          <a:pt x="49" y="55"/>
                          <a:pt x="52" y="53"/>
                          <a:pt x="55" y="53"/>
                        </a:cubicBezTo>
                        <a:cubicBezTo>
                          <a:pt x="57" y="53"/>
                          <a:pt x="61" y="54"/>
                          <a:pt x="64" y="53"/>
                        </a:cubicBezTo>
                        <a:cubicBezTo>
                          <a:pt x="65" y="53"/>
                          <a:pt x="66" y="52"/>
                          <a:pt x="67" y="51"/>
                        </a:cubicBezTo>
                        <a:cubicBezTo>
                          <a:pt x="69" y="50"/>
                          <a:pt x="68" y="49"/>
                          <a:pt x="68" y="47"/>
                        </a:cubicBezTo>
                        <a:cubicBezTo>
                          <a:pt x="68" y="42"/>
                          <a:pt x="73" y="39"/>
                          <a:pt x="77" y="35"/>
                        </a:cubicBezTo>
                        <a:cubicBezTo>
                          <a:pt x="78" y="34"/>
                          <a:pt x="77" y="32"/>
                          <a:pt x="77" y="31"/>
                        </a:cubicBezTo>
                        <a:cubicBezTo>
                          <a:pt x="77" y="28"/>
                          <a:pt x="77" y="26"/>
                          <a:pt x="77" y="23"/>
                        </a:cubicBezTo>
                        <a:cubicBezTo>
                          <a:pt x="78" y="21"/>
                          <a:pt x="79" y="18"/>
                          <a:pt x="79" y="16"/>
                        </a:cubicBezTo>
                        <a:cubicBezTo>
                          <a:pt x="78" y="14"/>
                          <a:pt x="77" y="12"/>
                          <a:pt x="76" y="11"/>
                        </a:cubicBezTo>
                        <a:cubicBezTo>
                          <a:pt x="74" y="8"/>
                          <a:pt x="75" y="5"/>
                          <a:pt x="75" y="2"/>
                        </a:cubicBezTo>
                        <a:cubicBezTo>
                          <a:pt x="75" y="5"/>
                          <a:pt x="75" y="7"/>
                          <a:pt x="75" y="9"/>
                        </a:cubicBezTo>
                        <a:cubicBezTo>
                          <a:pt x="75" y="11"/>
                          <a:pt x="78" y="14"/>
                          <a:pt x="78" y="16"/>
                        </a:cubicBezTo>
                        <a:cubicBezTo>
                          <a:pt x="79" y="19"/>
                          <a:pt x="77" y="23"/>
                          <a:pt x="77" y="26"/>
                        </a:cubicBezTo>
                        <a:cubicBezTo>
                          <a:pt x="77" y="28"/>
                          <a:pt x="78" y="32"/>
                          <a:pt x="77" y="35"/>
                        </a:cubicBezTo>
                        <a:cubicBezTo>
                          <a:pt x="76" y="37"/>
                          <a:pt x="72" y="39"/>
                          <a:pt x="71" y="41"/>
                        </a:cubicBezTo>
                        <a:cubicBezTo>
                          <a:pt x="69" y="42"/>
                          <a:pt x="68" y="44"/>
                          <a:pt x="68" y="46"/>
                        </a:cubicBezTo>
                        <a:cubicBezTo>
                          <a:pt x="67" y="49"/>
                          <a:pt x="69" y="50"/>
                          <a:pt x="70" y="53"/>
                        </a:cubicBezTo>
                        <a:cubicBezTo>
                          <a:pt x="70" y="54"/>
                          <a:pt x="71" y="54"/>
                          <a:pt x="72" y="55"/>
                        </a:cubicBezTo>
                        <a:cubicBezTo>
                          <a:pt x="74" y="56"/>
                          <a:pt x="75" y="57"/>
                          <a:pt x="75" y="59"/>
                        </a:cubicBezTo>
                        <a:cubicBezTo>
                          <a:pt x="75" y="61"/>
                          <a:pt x="75" y="63"/>
                          <a:pt x="75" y="65"/>
                        </a:cubicBezTo>
                        <a:cubicBezTo>
                          <a:pt x="75" y="66"/>
                          <a:pt x="76" y="68"/>
                          <a:pt x="77" y="70"/>
                        </a:cubicBezTo>
                        <a:cubicBezTo>
                          <a:pt x="74" y="70"/>
                          <a:pt x="67" y="70"/>
                          <a:pt x="72" y="74"/>
                        </a:cubicBezTo>
                        <a:cubicBezTo>
                          <a:pt x="74" y="75"/>
                          <a:pt x="75" y="76"/>
                          <a:pt x="76" y="78"/>
                        </a:cubicBezTo>
                        <a:cubicBezTo>
                          <a:pt x="76" y="79"/>
                          <a:pt x="77" y="80"/>
                          <a:pt x="77" y="81"/>
                        </a:cubicBezTo>
                        <a:cubicBezTo>
                          <a:pt x="77" y="82"/>
                          <a:pt x="80" y="81"/>
                          <a:pt x="80" y="81"/>
                        </a:cubicBezTo>
                        <a:cubicBezTo>
                          <a:pt x="82" y="80"/>
                          <a:pt x="80" y="81"/>
                          <a:pt x="80" y="8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67" name="Freeform 744">
                    <a:extLst>
                      <a:ext uri="{FF2B5EF4-FFF2-40B4-BE49-F238E27FC236}">
                        <a16:creationId xmlns:a16="http://schemas.microsoft.com/office/drawing/2014/main" xmlns="" id="{1CDDE763-FEB3-8B4C-9947-99455FC89D9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684268" y="7940429"/>
                    <a:ext cx="767517" cy="946107"/>
                  </a:xfrm>
                  <a:custGeom>
                    <a:avLst/>
                    <a:gdLst>
                      <a:gd name="T0" fmla="*/ 6 w 82"/>
                      <a:gd name="T1" fmla="*/ 39 h 101"/>
                      <a:gd name="T2" fmla="*/ 6 w 82"/>
                      <a:gd name="T3" fmla="*/ 41 h 101"/>
                      <a:gd name="T4" fmla="*/ 4 w 82"/>
                      <a:gd name="T5" fmla="*/ 43 h 101"/>
                      <a:gd name="T6" fmla="*/ 2 w 82"/>
                      <a:gd name="T7" fmla="*/ 49 h 101"/>
                      <a:gd name="T8" fmla="*/ 2 w 82"/>
                      <a:gd name="T9" fmla="*/ 51 h 101"/>
                      <a:gd name="T10" fmla="*/ 1 w 82"/>
                      <a:gd name="T11" fmla="*/ 53 h 101"/>
                      <a:gd name="T12" fmla="*/ 4 w 82"/>
                      <a:gd name="T13" fmla="*/ 58 h 101"/>
                      <a:gd name="T14" fmla="*/ 6 w 82"/>
                      <a:gd name="T15" fmla="*/ 60 h 101"/>
                      <a:gd name="T16" fmla="*/ 6 w 82"/>
                      <a:gd name="T17" fmla="*/ 63 h 101"/>
                      <a:gd name="T18" fmla="*/ 9 w 82"/>
                      <a:gd name="T19" fmla="*/ 68 h 101"/>
                      <a:gd name="T20" fmla="*/ 9 w 82"/>
                      <a:gd name="T21" fmla="*/ 74 h 101"/>
                      <a:gd name="T22" fmla="*/ 15 w 82"/>
                      <a:gd name="T23" fmla="*/ 76 h 101"/>
                      <a:gd name="T24" fmla="*/ 18 w 82"/>
                      <a:gd name="T25" fmla="*/ 81 h 101"/>
                      <a:gd name="T26" fmla="*/ 22 w 82"/>
                      <a:gd name="T27" fmla="*/ 84 h 101"/>
                      <a:gd name="T28" fmla="*/ 26 w 82"/>
                      <a:gd name="T29" fmla="*/ 88 h 101"/>
                      <a:gd name="T30" fmla="*/ 26 w 82"/>
                      <a:gd name="T31" fmla="*/ 91 h 101"/>
                      <a:gd name="T32" fmla="*/ 28 w 82"/>
                      <a:gd name="T33" fmla="*/ 92 h 101"/>
                      <a:gd name="T34" fmla="*/ 32 w 82"/>
                      <a:gd name="T35" fmla="*/ 96 h 101"/>
                      <a:gd name="T36" fmla="*/ 35 w 82"/>
                      <a:gd name="T37" fmla="*/ 95 h 101"/>
                      <a:gd name="T38" fmla="*/ 39 w 82"/>
                      <a:gd name="T39" fmla="*/ 94 h 101"/>
                      <a:gd name="T40" fmla="*/ 44 w 82"/>
                      <a:gd name="T41" fmla="*/ 100 h 101"/>
                      <a:gd name="T42" fmla="*/ 51 w 82"/>
                      <a:gd name="T43" fmla="*/ 100 h 101"/>
                      <a:gd name="T44" fmla="*/ 55 w 82"/>
                      <a:gd name="T45" fmla="*/ 98 h 101"/>
                      <a:gd name="T46" fmla="*/ 59 w 82"/>
                      <a:gd name="T47" fmla="*/ 97 h 101"/>
                      <a:gd name="T48" fmla="*/ 69 w 82"/>
                      <a:gd name="T49" fmla="*/ 94 h 101"/>
                      <a:gd name="T50" fmla="*/ 69 w 82"/>
                      <a:gd name="T51" fmla="*/ 91 h 101"/>
                      <a:gd name="T52" fmla="*/ 66 w 82"/>
                      <a:gd name="T53" fmla="*/ 90 h 101"/>
                      <a:gd name="T54" fmla="*/ 61 w 82"/>
                      <a:gd name="T55" fmla="*/ 83 h 101"/>
                      <a:gd name="T56" fmla="*/ 59 w 82"/>
                      <a:gd name="T57" fmla="*/ 80 h 101"/>
                      <a:gd name="T58" fmla="*/ 56 w 82"/>
                      <a:gd name="T59" fmla="*/ 78 h 101"/>
                      <a:gd name="T60" fmla="*/ 59 w 82"/>
                      <a:gd name="T61" fmla="*/ 75 h 101"/>
                      <a:gd name="T62" fmla="*/ 61 w 82"/>
                      <a:gd name="T63" fmla="*/ 67 h 101"/>
                      <a:gd name="T64" fmla="*/ 62 w 82"/>
                      <a:gd name="T65" fmla="*/ 64 h 101"/>
                      <a:gd name="T66" fmla="*/ 65 w 82"/>
                      <a:gd name="T67" fmla="*/ 62 h 101"/>
                      <a:gd name="T68" fmla="*/ 65 w 82"/>
                      <a:gd name="T69" fmla="*/ 58 h 101"/>
                      <a:gd name="T70" fmla="*/ 67 w 82"/>
                      <a:gd name="T71" fmla="*/ 55 h 101"/>
                      <a:gd name="T72" fmla="*/ 71 w 82"/>
                      <a:gd name="T73" fmla="*/ 52 h 101"/>
                      <a:gd name="T74" fmla="*/ 72 w 82"/>
                      <a:gd name="T75" fmla="*/ 45 h 101"/>
                      <a:gd name="T76" fmla="*/ 72 w 82"/>
                      <a:gd name="T77" fmla="*/ 42 h 101"/>
                      <a:gd name="T78" fmla="*/ 74 w 82"/>
                      <a:gd name="T79" fmla="*/ 37 h 101"/>
                      <a:gd name="T80" fmla="*/ 79 w 82"/>
                      <a:gd name="T81" fmla="*/ 29 h 101"/>
                      <a:gd name="T82" fmla="*/ 82 w 82"/>
                      <a:gd name="T83" fmla="*/ 27 h 101"/>
                      <a:gd name="T84" fmla="*/ 79 w 82"/>
                      <a:gd name="T85" fmla="*/ 23 h 101"/>
                      <a:gd name="T86" fmla="*/ 76 w 82"/>
                      <a:gd name="T87" fmla="*/ 17 h 101"/>
                      <a:gd name="T88" fmla="*/ 76 w 82"/>
                      <a:gd name="T89" fmla="*/ 11 h 101"/>
                      <a:gd name="T90" fmla="*/ 75 w 82"/>
                      <a:gd name="T91" fmla="*/ 9 h 101"/>
                      <a:gd name="T92" fmla="*/ 74 w 82"/>
                      <a:gd name="T93" fmla="*/ 5 h 101"/>
                      <a:gd name="T94" fmla="*/ 68 w 82"/>
                      <a:gd name="T95" fmla="*/ 0 h 101"/>
                      <a:gd name="T96" fmla="*/ 64 w 82"/>
                      <a:gd name="T97" fmla="*/ 2 h 101"/>
                      <a:gd name="T98" fmla="*/ 60 w 82"/>
                      <a:gd name="T99" fmla="*/ 5 h 101"/>
                      <a:gd name="T100" fmla="*/ 56 w 82"/>
                      <a:gd name="T101" fmla="*/ 5 h 101"/>
                      <a:gd name="T102" fmla="*/ 46 w 82"/>
                      <a:gd name="T103" fmla="*/ 5 h 101"/>
                      <a:gd name="T104" fmla="*/ 17 w 82"/>
                      <a:gd name="T105" fmla="*/ 5 h 101"/>
                      <a:gd name="T106" fmla="*/ 16 w 82"/>
                      <a:gd name="T107" fmla="*/ 14 h 101"/>
                      <a:gd name="T108" fmla="*/ 13 w 82"/>
                      <a:gd name="T109" fmla="*/ 16 h 101"/>
                      <a:gd name="T110" fmla="*/ 11 w 82"/>
                      <a:gd name="T111" fmla="*/ 18 h 101"/>
                      <a:gd name="T112" fmla="*/ 11 w 82"/>
                      <a:gd name="T113" fmla="*/ 32 h 101"/>
                      <a:gd name="T114" fmla="*/ 11 w 82"/>
                      <a:gd name="T115" fmla="*/ 37 h 101"/>
                      <a:gd name="T116" fmla="*/ 6 w 82"/>
                      <a:gd name="T117" fmla="*/ 39 h 1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82" h="101">
                        <a:moveTo>
                          <a:pt x="6" y="39"/>
                        </a:moveTo>
                        <a:cubicBezTo>
                          <a:pt x="6" y="39"/>
                          <a:pt x="6" y="40"/>
                          <a:pt x="6" y="41"/>
                        </a:cubicBezTo>
                        <a:cubicBezTo>
                          <a:pt x="5" y="42"/>
                          <a:pt x="4" y="42"/>
                          <a:pt x="4" y="43"/>
                        </a:cubicBezTo>
                        <a:cubicBezTo>
                          <a:pt x="4" y="45"/>
                          <a:pt x="2" y="47"/>
                          <a:pt x="2" y="49"/>
                        </a:cubicBezTo>
                        <a:cubicBezTo>
                          <a:pt x="2" y="50"/>
                          <a:pt x="3" y="51"/>
                          <a:pt x="2" y="51"/>
                        </a:cubicBezTo>
                        <a:cubicBezTo>
                          <a:pt x="2" y="52"/>
                          <a:pt x="0" y="53"/>
                          <a:pt x="1" y="53"/>
                        </a:cubicBezTo>
                        <a:cubicBezTo>
                          <a:pt x="4" y="53"/>
                          <a:pt x="3" y="57"/>
                          <a:pt x="4" y="58"/>
                        </a:cubicBezTo>
                        <a:cubicBezTo>
                          <a:pt x="4" y="59"/>
                          <a:pt x="5" y="59"/>
                          <a:pt x="6" y="60"/>
                        </a:cubicBezTo>
                        <a:cubicBezTo>
                          <a:pt x="6" y="61"/>
                          <a:pt x="6" y="62"/>
                          <a:pt x="6" y="63"/>
                        </a:cubicBezTo>
                        <a:cubicBezTo>
                          <a:pt x="7" y="65"/>
                          <a:pt x="9" y="66"/>
                          <a:pt x="9" y="68"/>
                        </a:cubicBezTo>
                        <a:cubicBezTo>
                          <a:pt x="9" y="69"/>
                          <a:pt x="8" y="74"/>
                          <a:pt x="9" y="74"/>
                        </a:cubicBezTo>
                        <a:cubicBezTo>
                          <a:pt x="12" y="74"/>
                          <a:pt x="13" y="75"/>
                          <a:pt x="15" y="76"/>
                        </a:cubicBezTo>
                        <a:cubicBezTo>
                          <a:pt x="17" y="77"/>
                          <a:pt x="16" y="80"/>
                          <a:pt x="18" y="81"/>
                        </a:cubicBezTo>
                        <a:cubicBezTo>
                          <a:pt x="19" y="82"/>
                          <a:pt x="22" y="82"/>
                          <a:pt x="22" y="84"/>
                        </a:cubicBezTo>
                        <a:cubicBezTo>
                          <a:pt x="22" y="86"/>
                          <a:pt x="25" y="87"/>
                          <a:pt x="26" y="88"/>
                        </a:cubicBezTo>
                        <a:cubicBezTo>
                          <a:pt x="26" y="89"/>
                          <a:pt x="26" y="90"/>
                          <a:pt x="26" y="91"/>
                        </a:cubicBezTo>
                        <a:cubicBezTo>
                          <a:pt x="27" y="91"/>
                          <a:pt x="28" y="92"/>
                          <a:pt x="28" y="92"/>
                        </a:cubicBezTo>
                        <a:cubicBezTo>
                          <a:pt x="29" y="93"/>
                          <a:pt x="30" y="95"/>
                          <a:pt x="32" y="96"/>
                        </a:cubicBezTo>
                        <a:cubicBezTo>
                          <a:pt x="33" y="97"/>
                          <a:pt x="33" y="93"/>
                          <a:pt x="35" y="95"/>
                        </a:cubicBezTo>
                        <a:cubicBezTo>
                          <a:pt x="37" y="96"/>
                          <a:pt x="37" y="94"/>
                          <a:pt x="39" y="94"/>
                        </a:cubicBezTo>
                        <a:cubicBezTo>
                          <a:pt x="41" y="95"/>
                          <a:pt x="42" y="98"/>
                          <a:pt x="44" y="100"/>
                        </a:cubicBezTo>
                        <a:cubicBezTo>
                          <a:pt x="46" y="95"/>
                          <a:pt x="49" y="101"/>
                          <a:pt x="51" y="100"/>
                        </a:cubicBezTo>
                        <a:cubicBezTo>
                          <a:pt x="52" y="99"/>
                          <a:pt x="53" y="98"/>
                          <a:pt x="55" y="98"/>
                        </a:cubicBezTo>
                        <a:cubicBezTo>
                          <a:pt x="56" y="98"/>
                          <a:pt x="58" y="98"/>
                          <a:pt x="59" y="97"/>
                        </a:cubicBezTo>
                        <a:cubicBezTo>
                          <a:pt x="61" y="93"/>
                          <a:pt x="65" y="91"/>
                          <a:pt x="69" y="94"/>
                        </a:cubicBezTo>
                        <a:cubicBezTo>
                          <a:pt x="69" y="93"/>
                          <a:pt x="69" y="92"/>
                          <a:pt x="69" y="91"/>
                        </a:cubicBezTo>
                        <a:cubicBezTo>
                          <a:pt x="69" y="90"/>
                          <a:pt x="66" y="90"/>
                          <a:pt x="66" y="90"/>
                        </a:cubicBezTo>
                        <a:cubicBezTo>
                          <a:pt x="64" y="88"/>
                          <a:pt x="63" y="85"/>
                          <a:pt x="61" y="83"/>
                        </a:cubicBezTo>
                        <a:cubicBezTo>
                          <a:pt x="60" y="82"/>
                          <a:pt x="60" y="81"/>
                          <a:pt x="59" y="80"/>
                        </a:cubicBezTo>
                        <a:cubicBezTo>
                          <a:pt x="58" y="79"/>
                          <a:pt x="57" y="79"/>
                          <a:pt x="56" y="78"/>
                        </a:cubicBezTo>
                        <a:cubicBezTo>
                          <a:pt x="53" y="75"/>
                          <a:pt x="59" y="75"/>
                          <a:pt x="59" y="75"/>
                        </a:cubicBezTo>
                        <a:cubicBezTo>
                          <a:pt x="61" y="74"/>
                          <a:pt x="60" y="69"/>
                          <a:pt x="61" y="67"/>
                        </a:cubicBezTo>
                        <a:cubicBezTo>
                          <a:pt x="61" y="66"/>
                          <a:pt x="61" y="64"/>
                          <a:pt x="62" y="64"/>
                        </a:cubicBezTo>
                        <a:cubicBezTo>
                          <a:pt x="63" y="63"/>
                          <a:pt x="65" y="63"/>
                          <a:pt x="65" y="62"/>
                        </a:cubicBezTo>
                        <a:cubicBezTo>
                          <a:pt x="65" y="61"/>
                          <a:pt x="65" y="60"/>
                          <a:pt x="65" y="58"/>
                        </a:cubicBezTo>
                        <a:cubicBezTo>
                          <a:pt x="65" y="57"/>
                          <a:pt x="66" y="56"/>
                          <a:pt x="67" y="55"/>
                        </a:cubicBezTo>
                        <a:cubicBezTo>
                          <a:pt x="68" y="53"/>
                          <a:pt x="70" y="54"/>
                          <a:pt x="71" y="52"/>
                        </a:cubicBezTo>
                        <a:cubicBezTo>
                          <a:pt x="71" y="50"/>
                          <a:pt x="72" y="48"/>
                          <a:pt x="72" y="45"/>
                        </a:cubicBezTo>
                        <a:cubicBezTo>
                          <a:pt x="72" y="44"/>
                          <a:pt x="72" y="43"/>
                          <a:pt x="72" y="42"/>
                        </a:cubicBezTo>
                        <a:cubicBezTo>
                          <a:pt x="72" y="40"/>
                          <a:pt x="74" y="38"/>
                          <a:pt x="74" y="37"/>
                        </a:cubicBezTo>
                        <a:cubicBezTo>
                          <a:pt x="74" y="33"/>
                          <a:pt x="75" y="30"/>
                          <a:pt x="79" y="29"/>
                        </a:cubicBezTo>
                        <a:cubicBezTo>
                          <a:pt x="80" y="29"/>
                          <a:pt x="81" y="29"/>
                          <a:pt x="82" y="27"/>
                        </a:cubicBezTo>
                        <a:cubicBezTo>
                          <a:pt x="82" y="26"/>
                          <a:pt x="80" y="24"/>
                          <a:pt x="79" y="23"/>
                        </a:cubicBezTo>
                        <a:cubicBezTo>
                          <a:pt x="77" y="21"/>
                          <a:pt x="76" y="19"/>
                          <a:pt x="76" y="17"/>
                        </a:cubicBezTo>
                        <a:cubicBezTo>
                          <a:pt x="76" y="16"/>
                          <a:pt x="75" y="11"/>
                          <a:pt x="76" y="11"/>
                        </a:cubicBezTo>
                        <a:cubicBezTo>
                          <a:pt x="77" y="10"/>
                          <a:pt x="76" y="10"/>
                          <a:pt x="75" y="9"/>
                        </a:cubicBezTo>
                        <a:cubicBezTo>
                          <a:pt x="74" y="8"/>
                          <a:pt x="74" y="7"/>
                          <a:pt x="74" y="5"/>
                        </a:cubicBezTo>
                        <a:cubicBezTo>
                          <a:pt x="72" y="3"/>
                          <a:pt x="69" y="2"/>
                          <a:pt x="68" y="0"/>
                        </a:cubicBezTo>
                        <a:cubicBezTo>
                          <a:pt x="67" y="0"/>
                          <a:pt x="65" y="1"/>
                          <a:pt x="64" y="2"/>
                        </a:cubicBezTo>
                        <a:cubicBezTo>
                          <a:pt x="63" y="5"/>
                          <a:pt x="61" y="3"/>
                          <a:pt x="60" y="5"/>
                        </a:cubicBezTo>
                        <a:cubicBezTo>
                          <a:pt x="59" y="9"/>
                          <a:pt x="58" y="5"/>
                          <a:pt x="56" y="5"/>
                        </a:cubicBezTo>
                        <a:cubicBezTo>
                          <a:pt x="52" y="5"/>
                          <a:pt x="49" y="5"/>
                          <a:pt x="46" y="5"/>
                        </a:cubicBezTo>
                        <a:cubicBezTo>
                          <a:pt x="37" y="5"/>
                          <a:pt x="27" y="5"/>
                          <a:pt x="17" y="5"/>
                        </a:cubicBezTo>
                        <a:cubicBezTo>
                          <a:pt x="15" y="5"/>
                          <a:pt x="16" y="12"/>
                          <a:pt x="16" y="14"/>
                        </a:cubicBezTo>
                        <a:cubicBezTo>
                          <a:pt x="16" y="16"/>
                          <a:pt x="15" y="16"/>
                          <a:pt x="13" y="16"/>
                        </a:cubicBezTo>
                        <a:cubicBezTo>
                          <a:pt x="10" y="16"/>
                          <a:pt x="11" y="16"/>
                          <a:pt x="11" y="18"/>
                        </a:cubicBezTo>
                        <a:cubicBezTo>
                          <a:pt x="11" y="23"/>
                          <a:pt x="11" y="27"/>
                          <a:pt x="11" y="32"/>
                        </a:cubicBezTo>
                        <a:cubicBezTo>
                          <a:pt x="11" y="34"/>
                          <a:pt x="11" y="36"/>
                          <a:pt x="11" y="37"/>
                        </a:cubicBezTo>
                        <a:cubicBezTo>
                          <a:pt x="11" y="39"/>
                          <a:pt x="7" y="38"/>
                          <a:pt x="6" y="3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68" name="Freeform 745">
                    <a:extLst>
                      <a:ext uri="{FF2B5EF4-FFF2-40B4-BE49-F238E27FC236}">
                        <a16:creationId xmlns:a16="http://schemas.microsoft.com/office/drawing/2014/main" xmlns="" id="{6A6287A0-E383-2240-B550-AD9EB39BAD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356248" y="8182530"/>
                    <a:ext cx="299364" cy="270773"/>
                  </a:xfrm>
                  <a:custGeom>
                    <a:avLst/>
                    <a:gdLst>
                      <a:gd name="T0" fmla="*/ 3 w 32"/>
                      <a:gd name="T1" fmla="*/ 19 h 29"/>
                      <a:gd name="T2" fmla="*/ 7 w 32"/>
                      <a:gd name="T3" fmla="*/ 20 h 29"/>
                      <a:gd name="T4" fmla="*/ 7 w 32"/>
                      <a:gd name="T5" fmla="*/ 17 h 29"/>
                      <a:gd name="T6" fmla="*/ 10 w 32"/>
                      <a:gd name="T7" fmla="*/ 19 h 29"/>
                      <a:gd name="T8" fmla="*/ 12 w 32"/>
                      <a:gd name="T9" fmla="*/ 18 h 29"/>
                      <a:gd name="T10" fmla="*/ 14 w 32"/>
                      <a:gd name="T11" fmla="*/ 18 h 29"/>
                      <a:gd name="T12" fmla="*/ 29 w 32"/>
                      <a:gd name="T13" fmla="*/ 29 h 29"/>
                      <a:gd name="T14" fmla="*/ 32 w 32"/>
                      <a:gd name="T15" fmla="*/ 27 h 29"/>
                      <a:gd name="T16" fmla="*/ 24 w 32"/>
                      <a:gd name="T17" fmla="*/ 19 h 29"/>
                      <a:gd name="T18" fmla="*/ 19 w 32"/>
                      <a:gd name="T19" fmla="*/ 16 h 29"/>
                      <a:gd name="T20" fmla="*/ 17 w 32"/>
                      <a:gd name="T21" fmla="*/ 14 h 29"/>
                      <a:gd name="T22" fmla="*/ 17 w 32"/>
                      <a:gd name="T23" fmla="*/ 16 h 29"/>
                      <a:gd name="T24" fmla="*/ 16 w 32"/>
                      <a:gd name="T25" fmla="*/ 14 h 29"/>
                      <a:gd name="T26" fmla="*/ 14 w 32"/>
                      <a:gd name="T27" fmla="*/ 9 h 29"/>
                      <a:gd name="T28" fmla="*/ 10 w 32"/>
                      <a:gd name="T29" fmla="*/ 0 h 29"/>
                      <a:gd name="T30" fmla="*/ 2 w 32"/>
                      <a:gd name="T31" fmla="*/ 7 h 29"/>
                      <a:gd name="T32" fmla="*/ 1 w 32"/>
                      <a:gd name="T33" fmla="*/ 13 h 29"/>
                      <a:gd name="T34" fmla="*/ 0 w 32"/>
                      <a:gd name="T35" fmla="*/ 20 h 29"/>
                      <a:gd name="T36" fmla="*/ 3 w 32"/>
                      <a:gd name="T37" fmla="*/ 19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32" h="29">
                        <a:moveTo>
                          <a:pt x="3" y="19"/>
                        </a:moveTo>
                        <a:cubicBezTo>
                          <a:pt x="4" y="19"/>
                          <a:pt x="6" y="21"/>
                          <a:pt x="7" y="20"/>
                        </a:cubicBezTo>
                        <a:cubicBezTo>
                          <a:pt x="7" y="19"/>
                          <a:pt x="6" y="17"/>
                          <a:pt x="7" y="17"/>
                        </a:cubicBezTo>
                        <a:cubicBezTo>
                          <a:pt x="9" y="17"/>
                          <a:pt x="9" y="19"/>
                          <a:pt x="10" y="19"/>
                        </a:cubicBezTo>
                        <a:cubicBezTo>
                          <a:pt x="11" y="19"/>
                          <a:pt x="12" y="18"/>
                          <a:pt x="12" y="18"/>
                        </a:cubicBezTo>
                        <a:cubicBezTo>
                          <a:pt x="13" y="17"/>
                          <a:pt x="14" y="18"/>
                          <a:pt x="14" y="18"/>
                        </a:cubicBezTo>
                        <a:cubicBezTo>
                          <a:pt x="22" y="18"/>
                          <a:pt x="25" y="24"/>
                          <a:pt x="29" y="29"/>
                        </a:cubicBezTo>
                        <a:cubicBezTo>
                          <a:pt x="30" y="29"/>
                          <a:pt x="31" y="28"/>
                          <a:pt x="32" y="27"/>
                        </a:cubicBezTo>
                        <a:cubicBezTo>
                          <a:pt x="29" y="25"/>
                          <a:pt x="26" y="22"/>
                          <a:pt x="24" y="19"/>
                        </a:cubicBezTo>
                        <a:cubicBezTo>
                          <a:pt x="23" y="17"/>
                          <a:pt x="21" y="17"/>
                          <a:pt x="19" y="16"/>
                        </a:cubicBezTo>
                        <a:cubicBezTo>
                          <a:pt x="18" y="16"/>
                          <a:pt x="18" y="14"/>
                          <a:pt x="17" y="14"/>
                        </a:cubicBezTo>
                        <a:cubicBezTo>
                          <a:pt x="16" y="14"/>
                          <a:pt x="17" y="15"/>
                          <a:pt x="17" y="16"/>
                        </a:cubicBezTo>
                        <a:cubicBezTo>
                          <a:pt x="17" y="16"/>
                          <a:pt x="16" y="14"/>
                          <a:pt x="16" y="14"/>
                        </a:cubicBezTo>
                        <a:cubicBezTo>
                          <a:pt x="15" y="12"/>
                          <a:pt x="14" y="11"/>
                          <a:pt x="14" y="9"/>
                        </a:cubicBezTo>
                        <a:cubicBezTo>
                          <a:pt x="13" y="6"/>
                          <a:pt x="13" y="3"/>
                          <a:pt x="10" y="0"/>
                        </a:cubicBezTo>
                        <a:cubicBezTo>
                          <a:pt x="9" y="4"/>
                          <a:pt x="4" y="4"/>
                          <a:pt x="2" y="7"/>
                        </a:cubicBezTo>
                        <a:cubicBezTo>
                          <a:pt x="1" y="9"/>
                          <a:pt x="2" y="11"/>
                          <a:pt x="1" y="13"/>
                        </a:cubicBezTo>
                        <a:cubicBezTo>
                          <a:pt x="0" y="15"/>
                          <a:pt x="0" y="17"/>
                          <a:pt x="0" y="20"/>
                        </a:cubicBezTo>
                        <a:cubicBezTo>
                          <a:pt x="1" y="19"/>
                          <a:pt x="2" y="19"/>
                          <a:pt x="3" y="1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69" name="Freeform 746">
                    <a:extLst>
                      <a:ext uri="{FF2B5EF4-FFF2-40B4-BE49-F238E27FC236}">
                        <a16:creationId xmlns:a16="http://schemas.microsoft.com/office/drawing/2014/main" xmlns="" id="{20A4EE98-E57C-4A4B-8230-E298551ED9D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200194" y="8313140"/>
                    <a:ext cx="691083" cy="573398"/>
                  </a:xfrm>
                  <a:custGeom>
                    <a:avLst/>
                    <a:gdLst>
                      <a:gd name="T0" fmla="*/ 70 w 74"/>
                      <a:gd name="T1" fmla="*/ 38 h 61"/>
                      <a:gd name="T2" fmla="*/ 57 w 74"/>
                      <a:gd name="T3" fmla="*/ 33 h 61"/>
                      <a:gd name="T4" fmla="*/ 51 w 74"/>
                      <a:gd name="T5" fmla="*/ 29 h 61"/>
                      <a:gd name="T6" fmla="*/ 48 w 74"/>
                      <a:gd name="T7" fmla="*/ 24 h 61"/>
                      <a:gd name="T8" fmla="*/ 51 w 74"/>
                      <a:gd name="T9" fmla="*/ 20 h 61"/>
                      <a:gd name="T10" fmla="*/ 45 w 74"/>
                      <a:gd name="T11" fmla="*/ 23 h 61"/>
                      <a:gd name="T12" fmla="*/ 44 w 74"/>
                      <a:gd name="T13" fmla="*/ 18 h 61"/>
                      <a:gd name="T14" fmla="*/ 44 w 74"/>
                      <a:gd name="T15" fmla="*/ 12 h 61"/>
                      <a:gd name="T16" fmla="*/ 37 w 74"/>
                      <a:gd name="T17" fmla="*/ 5 h 61"/>
                      <a:gd name="T18" fmla="*/ 28 w 74"/>
                      <a:gd name="T19" fmla="*/ 4 h 61"/>
                      <a:gd name="T20" fmla="*/ 24 w 74"/>
                      <a:gd name="T21" fmla="*/ 5 h 61"/>
                      <a:gd name="T22" fmla="*/ 21 w 74"/>
                      <a:gd name="T23" fmla="*/ 5 h 61"/>
                      <a:gd name="T24" fmla="*/ 18 w 74"/>
                      <a:gd name="T25" fmla="*/ 5 h 61"/>
                      <a:gd name="T26" fmla="*/ 17 w 74"/>
                      <a:gd name="T27" fmla="*/ 8 h 61"/>
                      <a:gd name="T28" fmla="*/ 15 w 74"/>
                      <a:gd name="T29" fmla="*/ 13 h 61"/>
                      <a:gd name="T30" fmla="*/ 12 w 74"/>
                      <a:gd name="T31" fmla="*/ 14 h 61"/>
                      <a:gd name="T32" fmla="*/ 10 w 74"/>
                      <a:gd name="T33" fmla="*/ 18 h 61"/>
                      <a:gd name="T34" fmla="*/ 10 w 74"/>
                      <a:gd name="T35" fmla="*/ 23 h 61"/>
                      <a:gd name="T36" fmla="*/ 5 w 74"/>
                      <a:gd name="T37" fmla="*/ 34 h 61"/>
                      <a:gd name="T38" fmla="*/ 1 w 74"/>
                      <a:gd name="T39" fmla="*/ 35 h 61"/>
                      <a:gd name="T40" fmla="*/ 2 w 74"/>
                      <a:gd name="T41" fmla="*/ 38 h 61"/>
                      <a:gd name="T42" fmla="*/ 9 w 74"/>
                      <a:gd name="T43" fmla="*/ 47 h 61"/>
                      <a:gd name="T44" fmla="*/ 13 w 74"/>
                      <a:gd name="T45" fmla="*/ 50 h 61"/>
                      <a:gd name="T46" fmla="*/ 14 w 74"/>
                      <a:gd name="T47" fmla="*/ 54 h 61"/>
                      <a:gd name="T48" fmla="*/ 20 w 74"/>
                      <a:gd name="T49" fmla="*/ 55 h 61"/>
                      <a:gd name="T50" fmla="*/ 25 w 74"/>
                      <a:gd name="T51" fmla="*/ 59 h 61"/>
                      <a:gd name="T52" fmla="*/ 33 w 74"/>
                      <a:gd name="T53" fmla="*/ 60 h 61"/>
                      <a:gd name="T54" fmla="*/ 39 w 74"/>
                      <a:gd name="T55" fmla="*/ 57 h 61"/>
                      <a:gd name="T56" fmla="*/ 47 w 74"/>
                      <a:gd name="T57" fmla="*/ 56 h 61"/>
                      <a:gd name="T58" fmla="*/ 54 w 74"/>
                      <a:gd name="T59" fmla="*/ 53 h 61"/>
                      <a:gd name="T60" fmla="*/ 59 w 74"/>
                      <a:gd name="T61" fmla="*/ 53 h 61"/>
                      <a:gd name="T62" fmla="*/ 74 w 74"/>
                      <a:gd name="T63" fmla="*/ 38 h 61"/>
                      <a:gd name="T64" fmla="*/ 70 w 74"/>
                      <a:gd name="T65" fmla="*/ 38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74" h="61">
                        <a:moveTo>
                          <a:pt x="70" y="38"/>
                        </a:moveTo>
                        <a:cubicBezTo>
                          <a:pt x="65" y="36"/>
                          <a:pt x="61" y="35"/>
                          <a:pt x="57" y="33"/>
                        </a:cubicBezTo>
                        <a:cubicBezTo>
                          <a:pt x="54" y="32"/>
                          <a:pt x="53" y="31"/>
                          <a:pt x="51" y="29"/>
                        </a:cubicBezTo>
                        <a:cubicBezTo>
                          <a:pt x="50" y="28"/>
                          <a:pt x="49" y="26"/>
                          <a:pt x="48" y="24"/>
                        </a:cubicBezTo>
                        <a:cubicBezTo>
                          <a:pt x="48" y="23"/>
                          <a:pt x="51" y="21"/>
                          <a:pt x="51" y="20"/>
                        </a:cubicBezTo>
                        <a:cubicBezTo>
                          <a:pt x="49" y="21"/>
                          <a:pt x="47" y="22"/>
                          <a:pt x="45" y="23"/>
                        </a:cubicBezTo>
                        <a:cubicBezTo>
                          <a:pt x="43" y="23"/>
                          <a:pt x="43" y="19"/>
                          <a:pt x="44" y="18"/>
                        </a:cubicBezTo>
                        <a:cubicBezTo>
                          <a:pt x="47" y="15"/>
                          <a:pt x="46" y="15"/>
                          <a:pt x="44" y="12"/>
                        </a:cubicBezTo>
                        <a:cubicBezTo>
                          <a:pt x="42" y="10"/>
                          <a:pt x="40" y="6"/>
                          <a:pt x="37" y="5"/>
                        </a:cubicBezTo>
                        <a:cubicBezTo>
                          <a:pt x="35" y="5"/>
                          <a:pt x="30" y="3"/>
                          <a:pt x="28" y="4"/>
                        </a:cubicBezTo>
                        <a:cubicBezTo>
                          <a:pt x="26" y="7"/>
                          <a:pt x="24" y="0"/>
                          <a:pt x="24" y="5"/>
                        </a:cubicBezTo>
                        <a:cubicBezTo>
                          <a:pt x="24" y="7"/>
                          <a:pt x="22" y="6"/>
                          <a:pt x="21" y="5"/>
                        </a:cubicBezTo>
                        <a:cubicBezTo>
                          <a:pt x="20" y="5"/>
                          <a:pt x="19" y="5"/>
                          <a:pt x="18" y="5"/>
                        </a:cubicBezTo>
                        <a:cubicBezTo>
                          <a:pt x="16" y="6"/>
                          <a:pt x="17" y="6"/>
                          <a:pt x="17" y="8"/>
                        </a:cubicBezTo>
                        <a:cubicBezTo>
                          <a:pt x="17" y="9"/>
                          <a:pt x="16" y="12"/>
                          <a:pt x="15" y="13"/>
                        </a:cubicBezTo>
                        <a:cubicBezTo>
                          <a:pt x="15" y="14"/>
                          <a:pt x="12" y="13"/>
                          <a:pt x="12" y="14"/>
                        </a:cubicBezTo>
                        <a:cubicBezTo>
                          <a:pt x="12" y="16"/>
                          <a:pt x="10" y="17"/>
                          <a:pt x="10" y="18"/>
                        </a:cubicBezTo>
                        <a:cubicBezTo>
                          <a:pt x="10" y="19"/>
                          <a:pt x="11" y="22"/>
                          <a:pt x="10" y="23"/>
                        </a:cubicBezTo>
                        <a:cubicBezTo>
                          <a:pt x="4" y="24"/>
                          <a:pt x="6" y="30"/>
                          <a:pt x="5" y="34"/>
                        </a:cubicBezTo>
                        <a:cubicBezTo>
                          <a:pt x="4" y="35"/>
                          <a:pt x="3" y="35"/>
                          <a:pt x="1" y="35"/>
                        </a:cubicBezTo>
                        <a:cubicBezTo>
                          <a:pt x="0" y="36"/>
                          <a:pt x="0" y="38"/>
                          <a:pt x="2" y="38"/>
                        </a:cubicBezTo>
                        <a:cubicBezTo>
                          <a:pt x="5" y="39"/>
                          <a:pt x="8" y="45"/>
                          <a:pt x="9" y="47"/>
                        </a:cubicBezTo>
                        <a:cubicBezTo>
                          <a:pt x="10" y="49"/>
                          <a:pt x="11" y="49"/>
                          <a:pt x="13" y="50"/>
                        </a:cubicBezTo>
                        <a:cubicBezTo>
                          <a:pt x="14" y="51"/>
                          <a:pt x="13" y="53"/>
                          <a:pt x="14" y="54"/>
                        </a:cubicBezTo>
                        <a:cubicBezTo>
                          <a:pt x="16" y="56"/>
                          <a:pt x="18" y="54"/>
                          <a:pt x="20" y="55"/>
                        </a:cubicBezTo>
                        <a:cubicBezTo>
                          <a:pt x="21" y="56"/>
                          <a:pt x="23" y="58"/>
                          <a:pt x="25" y="59"/>
                        </a:cubicBezTo>
                        <a:cubicBezTo>
                          <a:pt x="27" y="59"/>
                          <a:pt x="31" y="61"/>
                          <a:pt x="33" y="60"/>
                        </a:cubicBezTo>
                        <a:cubicBezTo>
                          <a:pt x="35" y="58"/>
                          <a:pt x="36" y="56"/>
                          <a:pt x="39" y="57"/>
                        </a:cubicBezTo>
                        <a:cubicBezTo>
                          <a:pt x="42" y="58"/>
                          <a:pt x="45" y="57"/>
                          <a:pt x="47" y="56"/>
                        </a:cubicBezTo>
                        <a:cubicBezTo>
                          <a:pt x="49" y="54"/>
                          <a:pt x="51" y="53"/>
                          <a:pt x="54" y="53"/>
                        </a:cubicBezTo>
                        <a:cubicBezTo>
                          <a:pt x="55" y="53"/>
                          <a:pt x="59" y="53"/>
                          <a:pt x="59" y="53"/>
                        </a:cubicBezTo>
                        <a:cubicBezTo>
                          <a:pt x="64" y="48"/>
                          <a:pt x="69" y="43"/>
                          <a:pt x="74" y="38"/>
                        </a:cubicBezTo>
                        <a:cubicBezTo>
                          <a:pt x="73" y="38"/>
                          <a:pt x="71" y="38"/>
                          <a:pt x="70" y="3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70" name="Freeform 747">
                    <a:extLst>
                      <a:ext uri="{FF2B5EF4-FFF2-40B4-BE49-F238E27FC236}">
                        <a16:creationId xmlns:a16="http://schemas.microsoft.com/office/drawing/2014/main" xmlns="" id="{87BB8123-8783-6F46-AB72-043E210EFD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235227" y="8481973"/>
                    <a:ext cx="812103" cy="777272"/>
                  </a:xfrm>
                  <a:custGeom>
                    <a:avLst/>
                    <a:gdLst>
                      <a:gd name="T0" fmla="*/ 86 w 87"/>
                      <a:gd name="T1" fmla="*/ 1 h 83"/>
                      <a:gd name="T2" fmla="*/ 83 w 87"/>
                      <a:gd name="T3" fmla="*/ 0 h 83"/>
                      <a:gd name="T4" fmla="*/ 79 w 87"/>
                      <a:gd name="T5" fmla="*/ 3 h 83"/>
                      <a:gd name="T6" fmla="*/ 71 w 87"/>
                      <a:gd name="T7" fmla="*/ 3 h 83"/>
                      <a:gd name="T8" fmla="*/ 69 w 87"/>
                      <a:gd name="T9" fmla="*/ 4 h 83"/>
                      <a:gd name="T10" fmla="*/ 68 w 87"/>
                      <a:gd name="T11" fmla="*/ 3 h 83"/>
                      <a:gd name="T12" fmla="*/ 63 w 87"/>
                      <a:gd name="T13" fmla="*/ 6 h 83"/>
                      <a:gd name="T14" fmla="*/ 58 w 87"/>
                      <a:gd name="T15" fmla="*/ 5 h 83"/>
                      <a:gd name="T16" fmla="*/ 53 w 87"/>
                      <a:gd name="T17" fmla="*/ 7 h 83"/>
                      <a:gd name="T18" fmla="*/ 47 w 87"/>
                      <a:gd name="T19" fmla="*/ 2 h 83"/>
                      <a:gd name="T20" fmla="*/ 44 w 87"/>
                      <a:gd name="T21" fmla="*/ 6 h 83"/>
                      <a:gd name="T22" fmla="*/ 48 w 87"/>
                      <a:gd name="T23" fmla="*/ 12 h 83"/>
                      <a:gd name="T24" fmla="*/ 56 w 87"/>
                      <a:gd name="T25" fmla="*/ 16 h 83"/>
                      <a:gd name="T26" fmla="*/ 70 w 87"/>
                      <a:gd name="T27" fmla="*/ 20 h 83"/>
                      <a:gd name="T28" fmla="*/ 63 w 87"/>
                      <a:gd name="T29" fmla="*/ 27 h 83"/>
                      <a:gd name="T30" fmla="*/ 58 w 87"/>
                      <a:gd name="T31" fmla="*/ 33 h 83"/>
                      <a:gd name="T32" fmla="*/ 55 w 87"/>
                      <a:gd name="T33" fmla="*/ 35 h 83"/>
                      <a:gd name="T34" fmla="*/ 48 w 87"/>
                      <a:gd name="T35" fmla="*/ 35 h 83"/>
                      <a:gd name="T36" fmla="*/ 42 w 87"/>
                      <a:gd name="T37" fmla="*/ 38 h 83"/>
                      <a:gd name="T38" fmla="*/ 36 w 87"/>
                      <a:gd name="T39" fmla="*/ 39 h 83"/>
                      <a:gd name="T40" fmla="*/ 32 w 87"/>
                      <a:gd name="T41" fmla="*/ 39 h 83"/>
                      <a:gd name="T42" fmla="*/ 26 w 87"/>
                      <a:gd name="T43" fmla="*/ 42 h 83"/>
                      <a:gd name="T44" fmla="*/ 21 w 87"/>
                      <a:gd name="T45" fmla="*/ 41 h 83"/>
                      <a:gd name="T46" fmla="*/ 16 w 87"/>
                      <a:gd name="T47" fmla="*/ 37 h 83"/>
                      <a:gd name="T48" fmla="*/ 11 w 87"/>
                      <a:gd name="T49" fmla="*/ 37 h 83"/>
                      <a:gd name="T50" fmla="*/ 7 w 87"/>
                      <a:gd name="T51" fmla="*/ 34 h 83"/>
                      <a:gd name="T52" fmla="*/ 0 w 87"/>
                      <a:gd name="T53" fmla="*/ 39 h 83"/>
                      <a:gd name="T54" fmla="*/ 3 w 87"/>
                      <a:gd name="T55" fmla="*/ 41 h 83"/>
                      <a:gd name="T56" fmla="*/ 4 w 87"/>
                      <a:gd name="T57" fmla="*/ 45 h 83"/>
                      <a:gd name="T58" fmla="*/ 3 w 87"/>
                      <a:gd name="T59" fmla="*/ 54 h 83"/>
                      <a:gd name="T60" fmla="*/ 0 w 87"/>
                      <a:gd name="T61" fmla="*/ 58 h 83"/>
                      <a:gd name="T62" fmla="*/ 3 w 87"/>
                      <a:gd name="T63" fmla="*/ 60 h 83"/>
                      <a:gd name="T64" fmla="*/ 1 w 87"/>
                      <a:gd name="T65" fmla="*/ 65 h 83"/>
                      <a:gd name="T66" fmla="*/ 4 w 87"/>
                      <a:gd name="T67" fmla="*/ 66 h 83"/>
                      <a:gd name="T68" fmla="*/ 15 w 87"/>
                      <a:gd name="T69" fmla="*/ 73 h 83"/>
                      <a:gd name="T70" fmla="*/ 19 w 87"/>
                      <a:gd name="T71" fmla="*/ 77 h 83"/>
                      <a:gd name="T72" fmla="*/ 26 w 87"/>
                      <a:gd name="T73" fmla="*/ 83 h 83"/>
                      <a:gd name="T74" fmla="*/ 30 w 87"/>
                      <a:gd name="T75" fmla="*/ 76 h 83"/>
                      <a:gd name="T76" fmla="*/ 33 w 87"/>
                      <a:gd name="T77" fmla="*/ 72 h 83"/>
                      <a:gd name="T78" fmla="*/ 35 w 87"/>
                      <a:gd name="T79" fmla="*/ 69 h 83"/>
                      <a:gd name="T80" fmla="*/ 40 w 87"/>
                      <a:gd name="T81" fmla="*/ 65 h 83"/>
                      <a:gd name="T82" fmla="*/ 59 w 87"/>
                      <a:gd name="T83" fmla="*/ 48 h 83"/>
                      <a:gd name="T84" fmla="*/ 77 w 87"/>
                      <a:gd name="T85" fmla="*/ 24 h 83"/>
                      <a:gd name="T86" fmla="*/ 84 w 87"/>
                      <a:gd name="T87" fmla="*/ 14 h 83"/>
                      <a:gd name="T88" fmla="*/ 86 w 87"/>
                      <a:gd name="T89" fmla="*/ 7 h 83"/>
                      <a:gd name="T90" fmla="*/ 86 w 87"/>
                      <a:gd name="T91" fmla="*/ 1 h 83"/>
                      <a:gd name="T92" fmla="*/ 86 w 87"/>
                      <a:gd name="T93" fmla="*/ 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87" h="83">
                        <a:moveTo>
                          <a:pt x="86" y="1"/>
                        </a:moveTo>
                        <a:cubicBezTo>
                          <a:pt x="87" y="0"/>
                          <a:pt x="84" y="0"/>
                          <a:pt x="83" y="0"/>
                        </a:cubicBezTo>
                        <a:cubicBezTo>
                          <a:pt x="82" y="1"/>
                          <a:pt x="81" y="2"/>
                          <a:pt x="79" y="3"/>
                        </a:cubicBezTo>
                        <a:cubicBezTo>
                          <a:pt x="77" y="3"/>
                          <a:pt x="74" y="3"/>
                          <a:pt x="71" y="3"/>
                        </a:cubicBezTo>
                        <a:cubicBezTo>
                          <a:pt x="71" y="4"/>
                          <a:pt x="70" y="4"/>
                          <a:pt x="69" y="4"/>
                        </a:cubicBezTo>
                        <a:cubicBezTo>
                          <a:pt x="68" y="4"/>
                          <a:pt x="68" y="3"/>
                          <a:pt x="68" y="3"/>
                        </a:cubicBezTo>
                        <a:cubicBezTo>
                          <a:pt x="66" y="4"/>
                          <a:pt x="65" y="6"/>
                          <a:pt x="63" y="6"/>
                        </a:cubicBezTo>
                        <a:cubicBezTo>
                          <a:pt x="61" y="6"/>
                          <a:pt x="61" y="5"/>
                          <a:pt x="58" y="5"/>
                        </a:cubicBezTo>
                        <a:cubicBezTo>
                          <a:pt x="57" y="6"/>
                          <a:pt x="55" y="8"/>
                          <a:pt x="53" y="7"/>
                        </a:cubicBezTo>
                        <a:cubicBezTo>
                          <a:pt x="50" y="6"/>
                          <a:pt x="49" y="5"/>
                          <a:pt x="47" y="2"/>
                        </a:cubicBezTo>
                        <a:cubicBezTo>
                          <a:pt x="47" y="3"/>
                          <a:pt x="44" y="5"/>
                          <a:pt x="44" y="6"/>
                        </a:cubicBezTo>
                        <a:cubicBezTo>
                          <a:pt x="45" y="8"/>
                          <a:pt x="46" y="10"/>
                          <a:pt x="48" y="12"/>
                        </a:cubicBezTo>
                        <a:cubicBezTo>
                          <a:pt x="50" y="14"/>
                          <a:pt x="53" y="15"/>
                          <a:pt x="56" y="16"/>
                        </a:cubicBezTo>
                        <a:cubicBezTo>
                          <a:pt x="61" y="18"/>
                          <a:pt x="65" y="20"/>
                          <a:pt x="70" y="20"/>
                        </a:cubicBezTo>
                        <a:cubicBezTo>
                          <a:pt x="68" y="22"/>
                          <a:pt x="65" y="25"/>
                          <a:pt x="63" y="27"/>
                        </a:cubicBezTo>
                        <a:cubicBezTo>
                          <a:pt x="61" y="29"/>
                          <a:pt x="59" y="31"/>
                          <a:pt x="58" y="33"/>
                        </a:cubicBezTo>
                        <a:cubicBezTo>
                          <a:pt x="57" y="33"/>
                          <a:pt x="56" y="35"/>
                          <a:pt x="55" y="35"/>
                        </a:cubicBezTo>
                        <a:cubicBezTo>
                          <a:pt x="53" y="36"/>
                          <a:pt x="50" y="34"/>
                          <a:pt x="48" y="35"/>
                        </a:cubicBezTo>
                        <a:cubicBezTo>
                          <a:pt x="46" y="35"/>
                          <a:pt x="44" y="37"/>
                          <a:pt x="42" y="38"/>
                        </a:cubicBezTo>
                        <a:cubicBezTo>
                          <a:pt x="40" y="39"/>
                          <a:pt x="38" y="40"/>
                          <a:pt x="36" y="39"/>
                        </a:cubicBezTo>
                        <a:cubicBezTo>
                          <a:pt x="35" y="39"/>
                          <a:pt x="33" y="38"/>
                          <a:pt x="32" y="39"/>
                        </a:cubicBezTo>
                        <a:cubicBezTo>
                          <a:pt x="29" y="41"/>
                          <a:pt x="29" y="43"/>
                          <a:pt x="26" y="42"/>
                        </a:cubicBezTo>
                        <a:cubicBezTo>
                          <a:pt x="24" y="41"/>
                          <a:pt x="22" y="41"/>
                          <a:pt x="21" y="41"/>
                        </a:cubicBezTo>
                        <a:cubicBezTo>
                          <a:pt x="19" y="40"/>
                          <a:pt x="17" y="38"/>
                          <a:pt x="16" y="37"/>
                        </a:cubicBezTo>
                        <a:cubicBezTo>
                          <a:pt x="15" y="37"/>
                          <a:pt x="12" y="38"/>
                          <a:pt x="11" y="37"/>
                        </a:cubicBezTo>
                        <a:cubicBezTo>
                          <a:pt x="10" y="36"/>
                          <a:pt x="8" y="34"/>
                          <a:pt x="7" y="34"/>
                        </a:cubicBezTo>
                        <a:cubicBezTo>
                          <a:pt x="3" y="35"/>
                          <a:pt x="2" y="36"/>
                          <a:pt x="0" y="39"/>
                        </a:cubicBezTo>
                        <a:cubicBezTo>
                          <a:pt x="0" y="40"/>
                          <a:pt x="3" y="40"/>
                          <a:pt x="3" y="41"/>
                        </a:cubicBezTo>
                        <a:cubicBezTo>
                          <a:pt x="3" y="43"/>
                          <a:pt x="3" y="44"/>
                          <a:pt x="4" y="45"/>
                        </a:cubicBezTo>
                        <a:cubicBezTo>
                          <a:pt x="6" y="47"/>
                          <a:pt x="5" y="52"/>
                          <a:pt x="3" y="54"/>
                        </a:cubicBezTo>
                        <a:cubicBezTo>
                          <a:pt x="2" y="55"/>
                          <a:pt x="1" y="56"/>
                          <a:pt x="0" y="58"/>
                        </a:cubicBezTo>
                        <a:cubicBezTo>
                          <a:pt x="0" y="61"/>
                          <a:pt x="2" y="59"/>
                          <a:pt x="3" y="60"/>
                        </a:cubicBezTo>
                        <a:cubicBezTo>
                          <a:pt x="3" y="60"/>
                          <a:pt x="0" y="64"/>
                          <a:pt x="1" y="65"/>
                        </a:cubicBezTo>
                        <a:cubicBezTo>
                          <a:pt x="2" y="65"/>
                          <a:pt x="3" y="66"/>
                          <a:pt x="4" y="66"/>
                        </a:cubicBezTo>
                        <a:cubicBezTo>
                          <a:pt x="8" y="69"/>
                          <a:pt x="12" y="71"/>
                          <a:pt x="15" y="73"/>
                        </a:cubicBezTo>
                        <a:cubicBezTo>
                          <a:pt x="18" y="74"/>
                          <a:pt x="19" y="74"/>
                          <a:pt x="19" y="77"/>
                        </a:cubicBezTo>
                        <a:cubicBezTo>
                          <a:pt x="19" y="79"/>
                          <a:pt x="25" y="82"/>
                          <a:pt x="26" y="83"/>
                        </a:cubicBezTo>
                        <a:cubicBezTo>
                          <a:pt x="28" y="80"/>
                          <a:pt x="29" y="78"/>
                          <a:pt x="30" y="76"/>
                        </a:cubicBezTo>
                        <a:cubicBezTo>
                          <a:pt x="30" y="74"/>
                          <a:pt x="31" y="72"/>
                          <a:pt x="33" y="72"/>
                        </a:cubicBezTo>
                        <a:cubicBezTo>
                          <a:pt x="34" y="71"/>
                          <a:pt x="34" y="70"/>
                          <a:pt x="35" y="69"/>
                        </a:cubicBezTo>
                        <a:cubicBezTo>
                          <a:pt x="37" y="68"/>
                          <a:pt x="38" y="67"/>
                          <a:pt x="40" y="65"/>
                        </a:cubicBezTo>
                        <a:cubicBezTo>
                          <a:pt x="45" y="57"/>
                          <a:pt x="52" y="53"/>
                          <a:pt x="59" y="48"/>
                        </a:cubicBezTo>
                        <a:cubicBezTo>
                          <a:pt x="68" y="42"/>
                          <a:pt x="73" y="33"/>
                          <a:pt x="77" y="24"/>
                        </a:cubicBezTo>
                        <a:cubicBezTo>
                          <a:pt x="79" y="20"/>
                          <a:pt x="82" y="18"/>
                          <a:pt x="84" y="14"/>
                        </a:cubicBezTo>
                        <a:cubicBezTo>
                          <a:pt x="85" y="12"/>
                          <a:pt x="85" y="9"/>
                          <a:pt x="86" y="7"/>
                        </a:cubicBezTo>
                        <a:cubicBezTo>
                          <a:pt x="86" y="6"/>
                          <a:pt x="85" y="2"/>
                          <a:pt x="86" y="1"/>
                        </a:cubicBezTo>
                        <a:cubicBezTo>
                          <a:pt x="86" y="1"/>
                          <a:pt x="86" y="1"/>
                          <a:pt x="86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71" name="Freeform 748">
                    <a:extLst>
                      <a:ext uri="{FF2B5EF4-FFF2-40B4-BE49-F238E27FC236}">
                        <a16:creationId xmlns:a16="http://schemas.microsoft.com/office/drawing/2014/main" xmlns="" id="{16F734A0-0A5E-3A46-AAA5-82F9600FD4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601471" y="8437375"/>
                    <a:ext cx="82803" cy="101936"/>
                  </a:xfrm>
                  <a:custGeom>
                    <a:avLst/>
                    <a:gdLst>
                      <a:gd name="T0" fmla="*/ 3 w 9"/>
                      <a:gd name="T1" fmla="*/ 2 h 11"/>
                      <a:gd name="T2" fmla="*/ 1 w 9"/>
                      <a:gd name="T3" fmla="*/ 5 h 11"/>
                      <a:gd name="T4" fmla="*/ 0 w 9"/>
                      <a:gd name="T5" fmla="*/ 10 h 11"/>
                      <a:gd name="T6" fmla="*/ 8 w 9"/>
                      <a:gd name="T7" fmla="*/ 7 h 11"/>
                      <a:gd name="T8" fmla="*/ 4 w 9"/>
                      <a:gd name="T9" fmla="*/ 6 h 11"/>
                      <a:gd name="T10" fmla="*/ 8 w 9"/>
                      <a:gd name="T11" fmla="*/ 3 h 11"/>
                      <a:gd name="T12" fmla="*/ 3 w 9"/>
                      <a:gd name="T13" fmla="*/ 2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" h="11">
                        <a:moveTo>
                          <a:pt x="3" y="2"/>
                        </a:moveTo>
                        <a:cubicBezTo>
                          <a:pt x="2" y="3"/>
                          <a:pt x="1" y="4"/>
                          <a:pt x="1" y="5"/>
                        </a:cubicBezTo>
                        <a:cubicBezTo>
                          <a:pt x="0" y="5"/>
                          <a:pt x="0" y="9"/>
                          <a:pt x="0" y="10"/>
                        </a:cubicBezTo>
                        <a:cubicBezTo>
                          <a:pt x="2" y="11"/>
                          <a:pt x="7" y="7"/>
                          <a:pt x="8" y="7"/>
                        </a:cubicBezTo>
                        <a:cubicBezTo>
                          <a:pt x="8" y="6"/>
                          <a:pt x="5" y="5"/>
                          <a:pt x="4" y="6"/>
                        </a:cubicBezTo>
                        <a:cubicBezTo>
                          <a:pt x="5" y="5"/>
                          <a:pt x="9" y="4"/>
                          <a:pt x="8" y="3"/>
                        </a:cubicBezTo>
                        <a:cubicBezTo>
                          <a:pt x="7" y="0"/>
                          <a:pt x="5" y="0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72" name="Freeform 749">
                    <a:extLst>
                      <a:ext uri="{FF2B5EF4-FFF2-40B4-BE49-F238E27FC236}">
                        <a16:creationId xmlns:a16="http://schemas.microsoft.com/office/drawing/2014/main" xmlns="" id="{02981D75-C1C5-174C-A8E6-DC0BB9FC20B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040961" y="8848311"/>
                    <a:ext cx="242036" cy="261215"/>
                  </a:xfrm>
                  <a:custGeom>
                    <a:avLst/>
                    <a:gdLst>
                      <a:gd name="T0" fmla="*/ 22 w 26"/>
                      <a:gd name="T1" fmla="*/ 18 h 28"/>
                      <a:gd name="T2" fmla="*/ 25 w 26"/>
                      <a:gd name="T3" fmla="*/ 14 h 28"/>
                      <a:gd name="T4" fmla="*/ 26 w 26"/>
                      <a:gd name="T5" fmla="*/ 8 h 28"/>
                      <a:gd name="T6" fmla="*/ 24 w 26"/>
                      <a:gd name="T7" fmla="*/ 3 h 28"/>
                      <a:gd name="T8" fmla="*/ 21 w 26"/>
                      <a:gd name="T9" fmla="*/ 0 h 28"/>
                      <a:gd name="T10" fmla="*/ 16 w 26"/>
                      <a:gd name="T11" fmla="*/ 1 h 28"/>
                      <a:gd name="T12" fmla="*/ 12 w 26"/>
                      <a:gd name="T13" fmla="*/ 3 h 28"/>
                      <a:gd name="T14" fmla="*/ 6 w 26"/>
                      <a:gd name="T15" fmla="*/ 2 h 28"/>
                      <a:gd name="T16" fmla="*/ 7 w 26"/>
                      <a:gd name="T17" fmla="*/ 8 h 28"/>
                      <a:gd name="T18" fmla="*/ 6 w 26"/>
                      <a:gd name="T19" fmla="*/ 12 h 28"/>
                      <a:gd name="T20" fmla="*/ 2 w 26"/>
                      <a:gd name="T21" fmla="*/ 16 h 28"/>
                      <a:gd name="T22" fmla="*/ 0 w 26"/>
                      <a:gd name="T23" fmla="*/ 22 h 28"/>
                      <a:gd name="T24" fmla="*/ 0 w 26"/>
                      <a:gd name="T25" fmla="*/ 27 h 28"/>
                      <a:gd name="T26" fmla="*/ 4 w 26"/>
                      <a:gd name="T27" fmla="*/ 26 h 28"/>
                      <a:gd name="T28" fmla="*/ 11 w 26"/>
                      <a:gd name="T29" fmla="*/ 25 h 28"/>
                      <a:gd name="T30" fmla="*/ 14 w 26"/>
                      <a:gd name="T31" fmla="*/ 20 h 28"/>
                      <a:gd name="T32" fmla="*/ 21 w 26"/>
                      <a:gd name="T33" fmla="*/ 20 h 28"/>
                      <a:gd name="T34" fmla="*/ 22 w 26"/>
                      <a:gd name="T35" fmla="*/ 18 h 28"/>
                      <a:gd name="T36" fmla="*/ 22 w 26"/>
                      <a:gd name="T37" fmla="*/ 18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26" h="28">
                        <a:moveTo>
                          <a:pt x="22" y="18"/>
                        </a:moveTo>
                        <a:cubicBezTo>
                          <a:pt x="22" y="16"/>
                          <a:pt x="24" y="15"/>
                          <a:pt x="25" y="14"/>
                        </a:cubicBezTo>
                        <a:cubicBezTo>
                          <a:pt x="26" y="13"/>
                          <a:pt x="26" y="10"/>
                          <a:pt x="26" y="8"/>
                        </a:cubicBezTo>
                        <a:cubicBezTo>
                          <a:pt x="26" y="6"/>
                          <a:pt x="24" y="5"/>
                          <a:pt x="24" y="3"/>
                        </a:cubicBezTo>
                        <a:cubicBezTo>
                          <a:pt x="24" y="1"/>
                          <a:pt x="22" y="1"/>
                          <a:pt x="21" y="0"/>
                        </a:cubicBezTo>
                        <a:cubicBezTo>
                          <a:pt x="20" y="1"/>
                          <a:pt x="18" y="0"/>
                          <a:pt x="16" y="1"/>
                        </a:cubicBezTo>
                        <a:cubicBezTo>
                          <a:pt x="15" y="2"/>
                          <a:pt x="13" y="4"/>
                          <a:pt x="12" y="3"/>
                        </a:cubicBezTo>
                        <a:cubicBezTo>
                          <a:pt x="10" y="1"/>
                          <a:pt x="7" y="0"/>
                          <a:pt x="6" y="2"/>
                        </a:cubicBezTo>
                        <a:cubicBezTo>
                          <a:pt x="5" y="4"/>
                          <a:pt x="6" y="7"/>
                          <a:pt x="7" y="8"/>
                        </a:cubicBezTo>
                        <a:cubicBezTo>
                          <a:pt x="8" y="10"/>
                          <a:pt x="7" y="10"/>
                          <a:pt x="6" y="12"/>
                        </a:cubicBezTo>
                        <a:cubicBezTo>
                          <a:pt x="5" y="14"/>
                          <a:pt x="3" y="15"/>
                          <a:pt x="2" y="16"/>
                        </a:cubicBezTo>
                        <a:cubicBezTo>
                          <a:pt x="1" y="18"/>
                          <a:pt x="0" y="19"/>
                          <a:pt x="0" y="22"/>
                        </a:cubicBezTo>
                        <a:cubicBezTo>
                          <a:pt x="0" y="23"/>
                          <a:pt x="1" y="25"/>
                          <a:pt x="0" y="27"/>
                        </a:cubicBezTo>
                        <a:cubicBezTo>
                          <a:pt x="2" y="28"/>
                          <a:pt x="2" y="27"/>
                          <a:pt x="4" y="26"/>
                        </a:cubicBezTo>
                        <a:cubicBezTo>
                          <a:pt x="6" y="25"/>
                          <a:pt x="9" y="25"/>
                          <a:pt x="11" y="25"/>
                        </a:cubicBezTo>
                        <a:cubicBezTo>
                          <a:pt x="10" y="22"/>
                          <a:pt x="12" y="21"/>
                          <a:pt x="14" y="20"/>
                        </a:cubicBezTo>
                        <a:cubicBezTo>
                          <a:pt x="16" y="19"/>
                          <a:pt x="20" y="17"/>
                          <a:pt x="21" y="20"/>
                        </a:cubicBezTo>
                        <a:cubicBezTo>
                          <a:pt x="21" y="19"/>
                          <a:pt x="21" y="18"/>
                          <a:pt x="22" y="18"/>
                        </a:cubicBezTo>
                        <a:cubicBezTo>
                          <a:pt x="22" y="16"/>
                          <a:pt x="21" y="18"/>
                          <a:pt x="22" y="18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73" name="Freeform 750">
                    <a:extLst>
                      <a:ext uri="{FF2B5EF4-FFF2-40B4-BE49-F238E27FC236}">
                        <a16:creationId xmlns:a16="http://schemas.microsoft.com/office/drawing/2014/main" xmlns="" id="{31B75900-439E-924F-87E7-85406009F9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012297" y="9147751"/>
                    <a:ext cx="92356" cy="92380"/>
                  </a:xfrm>
                  <a:custGeom>
                    <a:avLst/>
                    <a:gdLst>
                      <a:gd name="T0" fmla="*/ 1 w 10"/>
                      <a:gd name="T1" fmla="*/ 6 h 10"/>
                      <a:gd name="T2" fmla="*/ 3 w 10"/>
                      <a:gd name="T3" fmla="*/ 10 h 10"/>
                      <a:gd name="T4" fmla="*/ 9 w 10"/>
                      <a:gd name="T5" fmla="*/ 5 h 10"/>
                      <a:gd name="T6" fmla="*/ 8 w 10"/>
                      <a:gd name="T7" fmla="*/ 0 h 10"/>
                      <a:gd name="T8" fmla="*/ 4 w 10"/>
                      <a:gd name="T9" fmla="*/ 1 h 10"/>
                      <a:gd name="T10" fmla="*/ 0 w 10"/>
                      <a:gd name="T11" fmla="*/ 1 h 10"/>
                      <a:gd name="T12" fmla="*/ 1 w 10"/>
                      <a:gd name="T13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" h="10">
                        <a:moveTo>
                          <a:pt x="1" y="6"/>
                        </a:moveTo>
                        <a:cubicBezTo>
                          <a:pt x="2" y="7"/>
                          <a:pt x="2" y="9"/>
                          <a:pt x="3" y="10"/>
                        </a:cubicBezTo>
                        <a:cubicBezTo>
                          <a:pt x="5" y="9"/>
                          <a:pt x="7" y="7"/>
                          <a:pt x="9" y="5"/>
                        </a:cubicBezTo>
                        <a:cubicBezTo>
                          <a:pt x="10" y="3"/>
                          <a:pt x="5" y="4"/>
                          <a:pt x="8" y="0"/>
                        </a:cubicBezTo>
                        <a:cubicBezTo>
                          <a:pt x="7" y="0"/>
                          <a:pt x="3" y="0"/>
                          <a:pt x="4" y="1"/>
                        </a:cubicBezTo>
                        <a:cubicBezTo>
                          <a:pt x="5" y="3"/>
                          <a:pt x="1" y="2"/>
                          <a:pt x="0" y="1"/>
                        </a:cubicBezTo>
                        <a:cubicBezTo>
                          <a:pt x="0" y="3"/>
                          <a:pt x="1" y="4"/>
                          <a:pt x="1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74" name="Freeform 751">
                    <a:extLst>
                      <a:ext uri="{FF2B5EF4-FFF2-40B4-BE49-F238E27FC236}">
                        <a16:creationId xmlns:a16="http://schemas.microsoft.com/office/drawing/2014/main" xmlns="" id="{9D0A6CE2-40D5-7C49-AB00-777F3CC16D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012297" y="9090413"/>
                    <a:ext cx="101909" cy="86010"/>
                  </a:xfrm>
                  <a:custGeom>
                    <a:avLst/>
                    <a:gdLst>
                      <a:gd name="T0" fmla="*/ 3 w 11"/>
                      <a:gd name="T1" fmla="*/ 1 h 9"/>
                      <a:gd name="T2" fmla="*/ 0 w 11"/>
                      <a:gd name="T3" fmla="*/ 7 h 9"/>
                      <a:gd name="T4" fmla="*/ 4 w 11"/>
                      <a:gd name="T5" fmla="*/ 7 h 9"/>
                      <a:gd name="T6" fmla="*/ 8 w 11"/>
                      <a:gd name="T7" fmla="*/ 6 h 9"/>
                      <a:gd name="T8" fmla="*/ 7 w 11"/>
                      <a:gd name="T9" fmla="*/ 0 h 9"/>
                      <a:gd name="T10" fmla="*/ 3 w 11"/>
                      <a:gd name="T11" fmla="*/ 1 h 9"/>
                      <a:gd name="T12" fmla="*/ 3 w 11"/>
                      <a:gd name="T13" fmla="*/ 1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" h="9">
                        <a:moveTo>
                          <a:pt x="3" y="1"/>
                        </a:moveTo>
                        <a:cubicBezTo>
                          <a:pt x="1" y="2"/>
                          <a:pt x="0" y="5"/>
                          <a:pt x="0" y="7"/>
                        </a:cubicBezTo>
                        <a:cubicBezTo>
                          <a:pt x="1" y="8"/>
                          <a:pt x="5" y="9"/>
                          <a:pt x="4" y="7"/>
                        </a:cubicBezTo>
                        <a:cubicBezTo>
                          <a:pt x="3" y="6"/>
                          <a:pt x="7" y="6"/>
                          <a:pt x="8" y="6"/>
                        </a:cubicBezTo>
                        <a:cubicBezTo>
                          <a:pt x="11" y="5"/>
                          <a:pt x="8" y="1"/>
                          <a:pt x="7" y="0"/>
                        </a:cubicBezTo>
                        <a:cubicBezTo>
                          <a:pt x="5" y="1"/>
                          <a:pt x="5" y="2"/>
                          <a:pt x="3" y="1"/>
                        </a:cubicBezTo>
                        <a:cubicBezTo>
                          <a:pt x="2" y="1"/>
                          <a:pt x="4" y="1"/>
                          <a:pt x="3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75" name="Freeform 752">
                    <a:extLst>
                      <a:ext uri="{FF2B5EF4-FFF2-40B4-BE49-F238E27FC236}">
                        <a16:creationId xmlns:a16="http://schemas.microsoft.com/office/drawing/2014/main" xmlns="" id="{41808E06-58BA-5E49-BD83-51D28CEE8D0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031406" y="9061741"/>
                    <a:ext cx="503186" cy="544729"/>
                  </a:xfrm>
                  <a:custGeom>
                    <a:avLst/>
                    <a:gdLst>
                      <a:gd name="T0" fmla="*/ 41 w 54"/>
                      <a:gd name="T1" fmla="*/ 13 h 58"/>
                      <a:gd name="T2" fmla="*/ 23 w 54"/>
                      <a:gd name="T3" fmla="*/ 3 h 58"/>
                      <a:gd name="T4" fmla="*/ 17 w 54"/>
                      <a:gd name="T5" fmla="*/ 7 h 58"/>
                      <a:gd name="T6" fmla="*/ 21 w 54"/>
                      <a:gd name="T7" fmla="*/ 9 h 58"/>
                      <a:gd name="T8" fmla="*/ 17 w 54"/>
                      <a:gd name="T9" fmla="*/ 9 h 58"/>
                      <a:gd name="T10" fmla="*/ 13 w 54"/>
                      <a:gd name="T11" fmla="*/ 10 h 58"/>
                      <a:gd name="T12" fmla="*/ 11 w 54"/>
                      <a:gd name="T13" fmla="*/ 8 h 58"/>
                      <a:gd name="T14" fmla="*/ 12 w 54"/>
                      <a:gd name="T15" fmla="*/ 4 h 58"/>
                      <a:gd name="T16" fmla="*/ 5 w 54"/>
                      <a:gd name="T17" fmla="*/ 3 h 58"/>
                      <a:gd name="T18" fmla="*/ 7 w 54"/>
                      <a:gd name="T19" fmla="*/ 8 h 58"/>
                      <a:gd name="T20" fmla="*/ 5 w 54"/>
                      <a:gd name="T21" fmla="*/ 12 h 58"/>
                      <a:gd name="T22" fmla="*/ 6 w 54"/>
                      <a:gd name="T23" fmla="*/ 16 h 58"/>
                      <a:gd name="T24" fmla="*/ 2 w 54"/>
                      <a:gd name="T25" fmla="*/ 18 h 58"/>
                      <a:gd name="T26" fmla="*/ 1 w 54"/>
                      <a:gd name="T27" fmla="*/ 21 h 58"/>
                      <a:gd name="T28" fmla="*/ 5 w 54"/>
                      <a:gd name="T29" fmla="*/ 33 h 58"/>
                      <a:gd name="T30" fmla="*/ 12 w 54"/>
                      <a:gd name="T31" fmla="*/ 42 h 58"/>
                      <a:gd name="T32" fmla="*/ 15 w 54"/>
                      <a:gd name="T33" fmla="*/ 43 h 58"/>
                      <a:gd name="T34" fmla="*/ 17 w 54"/>
                      <a:gd name="T35" fmla="*/ 45 h 58"/>
                      <a:gd name="T36" fmla="*/ 24 w 54"/>
                      <a:gd name="T37" fmla="*/ 47 h 58"/>
                      <a:gd name="T38" fmla="*/ 25 w 54"/>
                      <a:gd name="T39" fmla="*/ 53 h 58"/>
                      <a:gd name="T40" fmla="*/ 27 w 54"/>
                      <a:gd name="T41" fmla="*/ 55 h 58"/>
                      <a:gd name="T42" fmla="*/ 30 w 54"/>
                      <a:gd name="T43" fmla="*/ 55 h 58"/>
                      <a:gd name="T44" fmla="*/ 33 w 54"/>
                      <a:gd name="T45" fmla="*/ 56 h 58"/>
                      <a:gd name="T46" fmla="*/ 36 w 54"/>
                      <a:gd name="T47" fmla="*/ 55 h 58"/>
                      <a:gd name="T48" fmla="*/ 42 w 54"/>
                      <a:gd name="T49" fmla="*/ 55 h 58"/>
                      <a:gd name="T50" fmla="*/ 46 w 54"/>
                      <a:gd name="T51" fmla="*/ 54 h 58"/>
                      <a:gd name="T52" fmla="*/ 54 w 54"/>
                      <a:gd name="T53" fmla="*/ 49 h 58"/>
                      <a:gd name="T54" fmla="*/ 49 w 54"/>
                      <a:gd name="T55" fmla="*/ 36 h 58"/>
                      <a:gd name="T56" fmla="*/ 49 w 54"/>
                      <a:gd name="T57" fmla="*/ 32 h 58"/>
                      <a:gd name="T58" fmla="*/ 46 w 54"/>
                      <a:gd name="T59" fmla="*/ 28 h 58"/>
                      <a:gd name="T60" fmla="*/ 48 w 54"/>
                      <a:gd name="T61" fmla="*/ 20 h 58"/>
                      <a:gd name="T62" fmla="*/ 45 w 54"/>
                      <a:gd name="T63" fmla="*/ 18 h 58"/>
                      <a:gd name="T64" fmla="*/ 41 w 54"/>
                      <a:gd name="T65" fmla="*/ 16 h 58"/>
                      <a:gd name="T66" fmla="*/ 41 w 54"/>
                      <a:gd name="T67" fmla="*/ 13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54" h="58">
                        <a:moveTo>
                          <a:pt x="41" y="13"/>
                        </a:moveTo>
                        <a:cubicBezTo>
                          <a:pt x="35" y="9"/>
                          <a:pt x="29" y="6"/>
                          <a:pt x="23" y="3"/>
                        </a:cubicBezTo>
                        <a:cubicBezTo>
                          <a:pt x="22" y="5"/>
                          <a:pt x="19" y="7"/>
                          <a:pt x="17" y="7"/>
                        </a:cubicBezTo>
                        <a:cubicBezTo>
                          <a:pt x="17" y="7"/>
                          <a:pt x="21" y="8"/>
                          <a:pt x="21" y="9"/>
                        </a:cubicBezTo>
                        <a:cubicBezTo>
                          <a:pt x="20" y="10"/>
                          <a:pt x="18" y="9"/>
                          <a:pt x="17" y="9"/>
                        </a:cubicBezTo>
                        <a:cubicBezTo>
                          <a:pt x="15" y="8"/>
                          <a:pt x="15" y="9"/>
                          <a:pt x="13" y="10"/>
                        </a:cubicBezTo>
                        <a:cubicBezTo>
                          <a:pt x="13" y="10"/>
                          <a:pt x="11" y="9"/>
                          <a:pt x="11" y="8"/>
                        </a:cubicBezTo>
                        <a:cubicBezTo>
                          <a:pt x="10" y="7"/>
                          <a:pt x="11" y="5"/>
                          <a:pt x="12" y="4"/>
                        </a:cubicBezTo>
                        <a:cubicBezTo>
                          <a:pt x="13" y="0"/>
                          <a:pt x="7" y="2"/>
                          <a:pt x="5" y="3"/>
                        </a:cubicBezTo>
                        <a:cubicBezTo>
                          <a:pt x="6" y="4"/>
                          <a:pt x="8" y="7"/>
                          <a:pt x="7" y="8"/>
                        </a:cubicBezTo>
                        <a:cubicBezTo>
                          <a:pt x="7" y="9"/>
                          <a:pt x="3" y="12"/>
                          <a:pt x="5" y="12"/>
                        </a:cubicBezTo>
                        <a:cubicBezTo>
                          <a:pt x="8" y="13"/>
                          <a:pt x="7" y="14"/>
                          <a:pt x="6" y="16"/>
                        </a:cubicBezTo>
                        <a:cubicBezTo>
                          <a:pt x="5" y="16"/>
                          <a:pt x="3" y="17"/>
                          <a:pt x="2" y="18"/>
                        </a:cubicBezTo>
                        <a:cubicBezTo>
                          <a:pt x="0" y="19"/>
                          <a:pt x="1" y="19"/>
                          <a:pt x="1" y="21"/>
                        </a:cubicBezTo>
                        <a:cubicBezTo>
                          <a:pt x="2" y="26"/>
                          <a:pt x="4" y="29"/>
                          <a:pt x="5" y="33"/>
                        </a:cubicBezTo>
                        <a:cubicBezTo>
                          <a:pt x="5" y="38"/>
                          <a:pt x="9" y="40"/>
                          <a:pt x="12" y="42"/>
                        </a:cubicBezTo>
                        <a:cubicBezTo>
                          <a:pt x="13" y="43"/>
                          <a:pt x="14" y="43"/>
                          <a:pt x="15" y="43"/>
                        </a:cubicBezTo>
                        <a:cubicBezTo>
                          <a:pt x="16" y="43"/>
                          <a:pt x="16" y="44"/>
                          <a:pt x="17" y="45"/>
                        </a:cubicBezTo>
                        <a:cubicBezTo>
                          <a:pt x="19" y="45"/>
                          <a:pt x="22" y="45"/>
                          <a:pt x="24" y="47"/>
                        </a:cubicBezTo>
                        <a:cubicBezTo>
                          <a:pt x="25" y="48"/>
                          <a:pt x="25" y="51"/>
                          <a:pt x="25" y="53"/>
                        </a:cubicBezTo>
                        <a:cubicBezTo>
                          <a:pt x="26" y="54"/>
                          <a:pt x="25" y="55"/>
                          <a:pt x="27" y="55"/>
                        </a:cubicBezTo>
                        <a:cubicBezTo>
                          <a:pt x="28" y="55"/>
                          <a:pt x="29" y="55"/>
                          <a:pt x="30" y="55"/>
                        </a:cubicBezTo>
                        <a:cubicBezTo>
                          <a:pt x="31" y="55"/>
                          <a:pt x="32" y="55"/>
                          <a:pt x="33" y="56"/>
                        </a:cubicBezTo>
                        <a:cubicBezTo>
                          <a:pt x="34" y="57"/>
                          <a:pt x="35" y="56"/>
                          <a:pt x="36" y="55"/>
                        </a:cubicBezTo>
                        <a:cubicBezTo>
                          <a:pt x="38" y="54"/>
                          <a:pt x="40" y="58"/>
                          <a:pt x="42" y="55"/>
                        </a:cubicBezTo>
                        <a:cubicBezTo>
                          <a:pt x="42" y="53"/>
                          <a:pt x="45" y="54"/>
                          <a:pt x="46" y="54"/>
                        </a:cubicBezTo>
                        <a:cubicBezTo>
                          <a:pt x="49" y="53"/>
                          <a:pt x="51" y="51"/>
                          <a:pt x="54" y="49"/>
                        </a:cubicBezTo>
                        <a:cubicBezTo>
                          <a:pt x="49" y="46"/>
                          <a:pt x="49" y="42"/>
                          <a:pt x="49" y="36"/>
                        </a:cubicBezTo>
                        <a:cubicBezTo>
                          <a:pt x="48" y="35"/>
                          <a:pt x="50" y="33"/>
                          <a:pt x="49" y="32"/>
                        </a:cubicBezTo>
                        <a:cubicBezTo>
                          <a:pt x="48" y="31"/>
                          <a:pt x="46" y="30"/>
                          <a:pt x="46" y="28"/>
                        </a:cubicBezTo>
                        <a:cubicBezTo>
                          <a:pt x="46" y="27"/>
                          <a:pt x="48" y="20"/>
                          <a:pt x="48" y="20"/>
                        </a:cubicBezTo>
                        <a:cubicBezTo>
                          <a:pt x="47" y="20"/>
                          <a:pt x="46" y="19"/>
                          <a:pt x="45" y="18"/>
                        </a:cubicBezTo>
                        <a:cubicBezTo>
                          <a:pt x="44" y="17"/>
                          <a:pt x="43" y="17"/>
                          <a:pt x="41" y="16"/>
                        </a:cubicBezTo>
                        <a:cubicBezTo>
                          <a:pt x="41" y="15"/>
                          <a:pt x="41" y="14"/>
                          <a:pt x="41" y="1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76" name="Freeform 753">
                    <a:extLst>
                      <a:ext uri="{FF2B5EF4-FFF2-40B4-BE49-F238E27FC236}">
                        <a16:creationId xmlns:a16="http://schemas.microsoft.com/office/drawing/2014/main" xmlns="" id="{EDC3FCAB-4630-3A41-AD23-7F0FB41EF7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117393" y="8931134"/>
                    <a:ext cx="251592" cy="289887"/>
                  </a:xfrm>
                  <a:custGeom>
                    <a:avLst/>
                    <a:gdLst>
                      <a:gd name="T0" fmla="*/ 15 w 27"/>
                      <a:gd name="T1" fmla="*/ 29 h 31"/>
                      <a:gd name="T2" fmla="*/ 15 w 27"/>
                      <a:gd name="T3" fmla="*/ 24 h 31"/>
                      <a:gd name="T4" fmla="*/ 17 w 27"/>
                      <a:gd name="T5" fmla="*/ 24 h 31"/>
                      <a:gd name="T6" fmla="*/ 19 w 27"/>
                      <a:gd name="T7" fmla="*/ 21 h 31"/>
                      <a:gd name="T8" fmla="*/ 21 w 27"/>
                      <a:gd name="T9" fmla="*/ 24 h 31"/>
                      <a:gd name="T10" fmla="*/ 24 w 27"/>
                      <a:gd name="T11" fmla="*/ 23 h 31"/>
                      <a:gd name="T12" fmla="*/ 26 w 27"/>
                      <a:gd name="T13" fmla="*/ 24 h 31"/>
                      <a:gd name="T14" fmla="*/ 26 w 27"/>
                      <a:gd name="T15" fmla="*/ 21 h 31"/>
                      <a:gd name="T16" fmla="*/ 26 w 27"/>
                      <a:gd name="T17" fmla="*/ 14 h 31"/>
                      <a:gd name="T18" fmla="*/ 25 w 27"/>
                      <a:gd name="T19" fmla="*/ 11 h 31"/>
                      <a:gd name="T20" fmla="*/ 26 w 27"/>
                      <a:gd name="T21" fmla="*/ 6 h 31"/>
                      <a:gd name="T22" fmla="*/ 21 w 27"/>
                      <a:gd name="T23" fmla="*/ 4 h 31"/>
                      <a:gd name="T24" fmla="*/ 19 w 27"/>
                      <a:gd name="T25" fmla="*/ 0 h 31"/>
                      <a:gd name="T26" fmla="*/ 14 w 27"/>
                      <a:gd name="T27" fmla="*/ 0 h 31"/>
                      <a:gd name="T28" fmla="*/ 11 w 27"/>
                      <a:gd name="T29" fmla="*/ 7 h 31"/>
                      <a:gd name="T30" fmla="*/ 5 w 27"/>
                      <a:gd name="T31" fmla="*/ 7 h 31"/>
                      <a:gd name="T32" fmla="*/ 4 w 27"/>
                      <a:gd name="T33" fmla="*/ 7 h 31"/>
                      <a:gd name="T34" fmla="*/ 4 w 27"/>
                      <a:gd name="T35" fmla="*/ 10 h 31"/>
                      <a:gd name="T36" fmla="*/ 0 w 27"/>
                      <a:gd name="T37" fmla="*/ 16 h 31"/>
                      <a:gd name="T38" fmla="*/ 4 w 27"/>
                      <a:gd name="T39" fmla="*/ 23 h 31"/>
                      <a:gd name="T40" fmla="*/ 9 w 27"/>
                      <a:gd name="T41" fmla="*/ 28 h 31"/>
                      <a:gd name="T42" fmla="*/ 11 w 27"/>
                      <a:gd name="T43" fmla="*/ 31 h 31"/>
                      <a:gd name="T44" fmla="*/ 15 w 27"/>
                      <a:gd name="T45" fmla="*/ 29 h 31"/>
                      <a:gd name="T46" fmla="*/ 15 w 27"/>
                      <a:gd name="T47" fmla="*/ 29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27" h="31">
                        <a:moveTo>
                          <a:pt x="15" y="29"/>
                        </a:moveTo>
                        <a:cubicBezTo>
                          <a:pt x="15" y="28"/>
                          <a:pt x="13" y="24"/>
                          <a:pt x="15" y="24"/>
                        </a:cubicBezTo>
                        <a:cubicBezTo>
                          <a:pt x="15" y="24"/>
                          <a:pt x="17" y="24"/>
                          <a:pt x="17" y="24"/>
                        </a:cubicBezTo>
                        <a:cubicBezTo>
                          <a:pt x="18" y="23"/>
                          <a:pt x="18" y="21"/>
                          <a:pt x="19" y="21"/>
                        </a:cubicBezTo>
                        <a:cubicBezTo>
                          <a:pt x="20" y="22"/>
                          <a:pt x="21" y="23"/>
                          <a:pt x="21" y="24"/>
                        </a:cubicBezTo>
                        <a:cubicBezTo>
                          <a:pt x="22" y="25"/>
                          <a:pt x="22" y="23"/>
                          <a:pt x="24" y="23"/>
                        </a:cubicBezTo>
                        <a:cubicBezTo>
                          <a:pt x="24" y="23"/>
                          <a:pt x="26" y="25"/>
                          <a:pt x="26" y="24"/>
                        </a:cubicBezTo>
                        <a:cubicBezTo>
                          <a:pt x="26" y="23"/>
                          <a:pt x="26" y="22"/>
                          <a:pt x="26" y="21"/>
                        </a:cubicBezTo>
                        <a:cubicBezTo>
                          <a:pt x="27" y="19"/>
                          <a:pt x="27" y="16"/>
                          <a:pt x="26" y="14"/>
                        </a:cubicBezTo>
                        <a:cubicBezTo>
                          <a:pt x="25" y="13"/>
                          <a:pt x="25" y="12"/>
                          <a:pt x="25" y="11"/>
                        </a:cubicBezTo>
                        <a:cubicBezTo>
                          <a:pt x="25" y="9"/>
                          <a:pt x="27" y="8"/>
                          <a:pt x="26" y="6"/>
                        </a:cubicBezTo>
                        <a:cubicBezTo>
                          <a:pt x="25" y="3"/>
                          <a:pt x="21" y="7"/>
                          <a:pt x="21" y="4"/>
                        </a:cubicBezTo>
                        <a:cubicBezTo>
                          <a:pt x="21" y="2"/>
                          <a:pt x="22" y="0"/>
                          <a:pt x="19" y="0"/>
                        </a:cubicBezTo>
                        <a:cubicBezTo>
                          <a:pt x="18" y="0"/>
                          <a:pt x="16" y="0"/>
                          <a:pt x="14" y="0"/>
                        </a:cubicBezTo>
                        <a:cubicBezTo>
                          <a:pt x="10" y="0"/>
                          <a:pt x="15" y="7"/>
                          <a:pt x="11" y="7"/>
                        </a:cubicBezTo>
                        <a:cubicBezTo>
                          <a:pt x="9" y="7"/>
                          <a:pt x="7" y="7"/>
                          <a:pt x="5" y="7"/>
                        </a:cubicBezTo>
                        <a:cubicBezTo>
                          <a:pt x="4" y="7"/>
                          <a:pt x="4" y="7"/>
                          <a:pt x="4" y="7"/>
                        </a:cubicBezTo>
                        <a:cubicBezTo>
                          <a:pt x="2" y="9"/>
                          <a:pt x="4" y="9"/>
                          <a:pt x="4" y="10"/>
                        </a:cubicBezTo>
                        <a:cubicBezTo>
                          <a:pt x="4" y="12"/>
                          <a:pt x="0" y="14"/>
                          <a:pt x="0" y="16"/>
                        </a:cubicBezTo>
                        <a:cubicBezTo>
                          <a:pt x="1" y="18"/>
                          <a:pt x="3" y="21"/>
                          <a:pt x="4" y="23"/>
                        </a:cubicBezTo>
                        <a:cubicBezTo>
                          <a:pt x="6" y="24"/>
                          <a:pt x="7" y="26"/>
                          <a:pt x="9" y="28"/>
                        </a:cubicBezTo>
                        <a:cubicBezTo>
                          <a:pt x="10" y="29"/>
                          <a:pt x="11" y="30"/>
                          <a:pt x="11" y="31"/>
                        </a:cubicBezTo>
                        <a:cubicBezTo>
                          <a:pt x="12" y="30"/>
                          <a:pt x="14" y="30"/>
                          <a:pt x="15" y="29"/>
                        </a:cubicBezTo>
                        <a:cubicBezTo>
                          <a:pt x="15" y="29"/>
                          <a:pt x="14" y="30"/>
                          <a:pt x="15" y="29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77" name="Freeform 754">
                    <a:extLst>
                      <a:ext uri="{FF2B5EF4-FFF2-40B4-BE49-F238E27FC236}">
                        <a16:creationId xmlns:a16="http://schemas.microsoft.com/office/drawing/2014/main" xmlns="" id="{E317F0CA-59F7-2B45-8BEE-5DA7BF05263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133315" y="8931134"/>
                    <a:ext cx="105096" cy="66896"/>
                  </a:xfrm>
                  <a:custGeom>
                    <a:avLst/>
                    <a:gdLst>
                      <a:gd name="T0" fmla="*/ 11 w 11"/>
                      <a:gd name="T1" fmla="*/ 7 h 7"/>
                      <a:gd name="T2" fmla="*/ 11 w 11"/>
                      <a:gd name="T3" fmla="*/ 0 h 7"/>
                      <a:gd name="T4" fmla="*/ 3 w 11"/>
                      <a:gd name="T5" fmla="*/ 1 h 7"/>
                      <a:gd name="T6" fmla="*/ 0 w 11"/>
                      <a:gd name="T7" fmla="*/ 4 h 7"/>
                      <a:gd name="T8" fmla="*/ 2 w 11"/>
                      <a:gd name="T9" fmla="*/ 7 h 7"/>
                      <a:gd name="T10" fmla="*/ 11 w 11"/>
                      <a:gd name="T11" fmla="*/ 7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1" h="7">
                        <a:moveTo>
                          <a:pt x="11" y="7"/>
                        </a:moveTo>
                        <a:cubicBezTo>
                          <a:pt x="11" y="5"/>
                          <a:pt x="11" y="2"/>
                          <a:pt x="11" y="0"/>
                        </a:cubicBezTo>
                        <a:cubicBezTo>
                          <a:pt x="8" y="0"/>
                          <a:pt x="6" y="1"/>
                          <a:pt x="3" y="1"/>
                        </a:cubicBezTo>
                        <a:cubicBezTo>
                          <a:pt x="4" y="2"/>
                          <a:pt x="1" y="3"/>
                          <a:pt x="0" y="4"/>
                        </a:cubicBezTo>
                        <a:cubicBezTo>
                          <a:pt x="0" y="5"/>
                          <a:pt x="2" y="6"/>
                          <a:pt x="2" y="7"/>
                        </a:cubicBezTo>
                        <a:lnTo>
                          <a:pt x="11" y="7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78" name="Freeform 755">
                    <a:extLst>
                      <a:ext uri="{FF2B5EF4-FFF2-40B4-BE49-F238E27FC236}">
                        <a16:creationId xmlns:a16="http://schemas.microsoft.com/office/drawing/2014/main" xmlns="" id="{D6B14FE0-5274-E048-97A6-EB0AA162B4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098282" y="8427819"/>
                    <a:ext cx="343950" cy="531986"/>
                  </a:xfrm>
                  <a:custGeom>
                    <a:avLst/>
                    <a:gdLst>
                      <a:gd name="T0" fmla="*/ 29 w 37"/>
                      <a:gd name="T1" fmla="*/ 55 h 57"/>
                      <a:gd name="T2" fmla="*/ 37 w 37"/>
                      <a:gd name="T3" fmla="*/ 55 h 57"/>
                      <a:gd name="T4" fmla="*/ 33 w 37"/>
                      <a:gd name="T5" fmla="*/ 48 h 57"/>
                      <a:gd name="T6" fmla="*/ 32 w 37"/>
                      <a:gd name="T7" fmla="*/ 44 h 57"/>
                      <a:gd name="T8" fmla="*/ 30 w 37"/>
                      <a:gd name="T9" fmla="*/ 40 h 57"/>
                      <a:gd name="T10" fmla="*/ 32 w 37"/>
                      <a:gd name="T11" fmla="*/ 32 h 57"/>
                      <a:gd name="T12" fmla="*/ 34 w 37"/>
                      <a:gd name="T13" fmla="*/ 27 h 57"/>
                      <a:gd name="T14" fmla="*/ 31 w 37"/>
                      <a:gd name="T15" fmla="*/ 21 h 57"/>
                      <a:gd name="T16" fmla="*/ 28 w 37"/>
                      <a:gd name="T17" fmla="*/ 16 h 57"/>
                      <a:gd name="T18" fmla="*/ 34 w 37"/>
                      <a:gd name="T19" fmla="*/ 16 h 57"/>
                      <a:gd name="T20" fmla="*/ 32 w 37"/>
                      <a:gd name="T21" fmla="*/ 6 h 57"/>
                      <a:gd name="T22" fmla="*/ 30 w 37"/>
                      <a:gd name="T23" fmla="*/ 2 h 57"/>
                      <a:gd name="T24" fmla="*/ 27 w 37"/>
                      <a:gd name="T25" fmla="*/ 0 h 57"/>
                      <a:gd name="T26" fmla="*/ 28 w 37"/>
                      <a:gd name="T27" fmla="*/ 9 h 57"/>
                      <a:gd name="T28" fmla="*/ 23 w 37"/>
                      <a:gd name="T29" fmla="*/ 18 h 57"/>
                      <a:gd name="T30" fmla="*/ 21 w 37"/>
                      <a:gd name="T31" fmla="*/ 22 h 57"/>
                      <a:gd name="T32" fmla="*/ 18 w 37"/>
                      <a:gd name="T33" fmla="*/ 27 h 57"/>
                      <a:gd name="T34" fmla="*/ 15 w 37"/>
                      <a:gd name="T35" fmla="*/ 33 h 57"/>
                      <a:gd name="T36" fmla="*/ 11 w 37"/>
                      <a:gd name="T37" fmla="*/ 31 h 57"/>
                      <a:gd name="T38" fmla="*/ 2 w 37"/>
                      <a:gd name="T39" fmla="*/ 39 h 57"/>
                      <a:gd name="T40" fmla="*/ 1 w 37"/>
                      <a:gd name="T41" fmla="*/ 42 h 57"/>
                      <a:gd name="T42" fmla="*/ 4 w 37"/>
                      <a:gd name="T43" fmla="*/ 45 h 57"/>
                      <a:gd name="T44" fmla="*/ 5 w 37"/>
                      <a:gd name="T45" fmla="*/ 45 h 57"/>
                      <a:gd name="T46" fmla="*/ 7 w 37"/>
                      <a:gd name="T47" fmla="*/ 48 h 57"/>
                      <a:gd name="T48" fmla="*/ 7 w 37"/>
                      <a:gd name="T49" fmla="*/ 55 h 57"/>
                      <a:gd name="T50" fmla="*/ 16 w 37"/>
                      <a:gd name="T51" fmla="*/ 54 h 57"/>
                      <a:gd name="T52" fmla="*/ 29 w 37"/>
                      <a:gd name="T53" fmla="*/ 55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37" h="57">
                        <a:moveTo>
                          <a:pt x="29" y="55"/>
                        </a:moveTo>
                        <a:cubicBezTo>
                          <a:pt x="32" y="55"/>
                          <a:pt x="35" y="57"/>
                          <a:pt x="37" y="55"/>
                        </a:cubicBezTo>
                        <a:cubicBezTo>
                          <a:pt x="37" y="51"/>
                          <a:pt x="35" y="50"/>
                          <a:pt x="33" y="48"/>
                        </a:cubicBezTo>
                        <a:cubicBezTo>
                          <a:pt x="32" y="47"/>
                          <a:pt x="32" y="46"/>
                          <a:pt x="32" y="44"/>
                        </a:cubicBezTo>
                        <a:cubicBezTo>
                          <a:pt x="31" y="43"/>
                          <a:pt x="30" y="42"/>
                          <a:pt x="30" y="40"/>
                        </a:cubicBezTo>
                        <a:cubicBezTo>
                          <a:pt x="29" y="36"/>
                          <a:pt x="31" y="35"/>
                          <a:pt x="32" y="32"/>
                        </a:cubicBezTo>
                        <a:cubicBezTo>
                          <a:pt x="33" y="30"/>
                          <a:pt x="34" y="29"/>
                          <a:pt x="34" y="27"/>
                        </a:cubicBezTo>
                        <a:cubicBezTo>
                          <a:pt x="33" y="25"/>
                          <a:pt x="33" y="23"/>
                          <a:pt x="31" y="21"/>
                        </a:cubicBezTo>
                        <a:cubicBezTo>
                          <a:pt x="31" y="21"/>
                          <a:pt x="26" y="18"/>
                          <a:pt x="28" y="16"/>
                        </a:cubicBezTo>
                        <a:cubicBezTo>
                          <a:pt x="29" y="15"/>
                          <a:pt x="32" y="16"/>
                          <a:pt x="34" y="16"/>
                        </a:cubicBezTo>
                        <a:cubicBezTo>
                          <a:pt x="32" y="12"/>
                          <a:pt x="32" y="10"/>
                          <a:pt x="32" y="6"/>
                        </a:cubicBezTo>
                        <a:cubicBezTo>
                          <a:pt x="32" y="5"/>
                          <a:pt x="32" y="3"/>
                          <a:pt x="30" y="2"/>
                        </a:cubicBezTo>
                        <a:cubicBezTo>
                          <a:pt x="30" y="1"/>
                          <a:pt x="27" y="0"/>
                          <a:pt x="27" y="0"/>
                        </a:cubicBezTo>
                        <a:cubicBezTo>
                          <a:pt x="27" y="2"/>
                          <a:pt x="33" y="7"/>
                          <a:pt x="28" y="9"/>
                        </a:cubicBezTo>
                        <a:cubicBezTo>
                          <a:pt x="25" y="11"/>
                          <a:pt x="24" y="14"/>
                          <a:pt x="23" y="18"/>
                        </a:cubicBezTo>
                        <a:cubicBezTo>
                          <a:pt x="22" y="19"/>
                          <a:pt x="22" y="22"/>
                          <a:pt x="21" y="22"/>
                        </a:cubicBezTo>
                        <a:cubicBezTo>
                          <a:pt x="19" y="23"/>
                          <a:pt x="19" y="25"/>
                          <a:pt x="18" y="27"/>
                        </a:cubicBezTo>
                        <a:cubicBezTo>
                          <a:pt x="17" y="29"/>
                          <a:pt x="16" y="31"/>
                          <a:pt x="15" y="33"/>
                        </a:cubicBezTo>
                        <a:cubicBezTo>
                          <a:pt x="13" y="35"/>
                          <a:pt x="12" y="31"/>
                          <a:pt x="11" y="31"/>
                        </a:cubicBezTo>
                        <a:cubicBezTo>
                          <a:pt x="6" y="31"/>
                          <a:pt x="3" y="35"/>
                          <a:pt x="2" y="39"/>
                        </a:cubicBezTo>
                        <a:cubicBezTo>
                          <a:pt x="2" y="40"/>
                          <a:pt x="0" y="41"/>
                          <a:pt x="1" y="42"/>
                        </a:cubicBezTo>
                        <a:cubicBezTo>
                          <a:pt x="2" y="43"/>
                          <a:pt x="3" y="44"/>
                          <a:pt x="4" y="45"/>
                        </a:cubicBezTo>
                        <a:cubicBezTo>
                          <a:pt x="4" y="46"/>
                          <a:pt x="5" y="44"/>
                          <a:pt x="5" y="45"/>
                        </a:cubicBezTo>
                        <a:cubicBezTo>
                          <a:pt x="6" y="46"/>
                          <a:pt x="7" y="47"/>
                          <a:pt x="7" y="48"/>
                        </a:cubicBezTo>
                        <a:cubicBezTo>
                          <a:pt x="8" y="50"/>
                          <a:pt x="7" y="53"/>
                          <a:pt x="7" y="55"/>
                        </a:cubicBezTo>
                        <a:cubicBezTo>
                          <a:pt x="10" y="54"/>
                          <a:pt x="13" y="54"/>
                          <a:pt x="16" y="54"/>
                        </a:cubicBezTo>
                        <a:cubicBezTo>
                          <a:pt x="20" y="54"/>
                          <a:pt x="25" y="55"/>
                          <a:pt x="29" y="5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79" name="Freeform 756">
                    <a:extLst>
                      <a:ext uri="{FF2B5EF4-FFF2-40B4-BE49-F238E27FC236}">
                        <a16:creationId xmlns:a16="http://schemas.microsoft.com/office/drawing/2014/main" xmlns="" id="{106F5E11-51CD-BE42-A4AE-842A400520C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732043" y="8453303"/>
                    <a:ext cx="140127" cy="289887"/>
                  </a:xfrm>
                  <a:custGeom>
                    <a:avLst/>
                    <a:gdLst>
                      <a:gd name="T0" fmla="*/ 11 w 15"/>
                      <a:gd name="T1" fmla="*/ 0 h 31"/>
                      <a:gd name="T2" fmla="*/ 9 w 15"/>
                      <a:gd name="T3" fmla="*/ 4 h 31"/>
                      <a:gd name="T4" fmla="*/ 4 w 15"/>
                      <a:gd name="T5" fmla="*/ 5 h 31"/>
                      <a:gd name="T6" fmla="*/ 1 w 15"/>
                      <a:gd name="T7" fmla="*/ 8 h 31"/>
                      <a:gd name="T8" fmla="*/ 3 w 15"/>
                      <a:gd name="T9" fmla="*/ 13 h 31"/>
                      <a:gd name="T10" fmla="*/ 6 w 15"/>
                      <a:gd name="T11" fmla="*/ 31 h 31"/>
                      <a:gd name="T12" fmla="*/ 11 w 15"/>
                      <a:gd name="T13" fmla="*/ 30 h 31"/>
                      <a:gd name="T14" fmla="*/ 11 w 15"/>
                      <a:gd name="T15" fmla="*/ 27 h 31"/>
                      <a:gd name="T16" fmla="*/ 11 w 15"/>
                      <a:gd name="T17" fmla="*/ 18 h 31"/>
                      <a:gd name="T18" fmla="*/ 15 w 15"/>
                      <a:gd name="T19" fmla="*/ 9 h 31"/>
                      <a:gd name="T20" fmla="*/ 14 w 15"/>
                      <a:gd name="T21" fmla="*/ 3 h 31"/>
                      <a:gd name="T22" fmla="*/ 11 w 15"/>
                      <a:gd name="T23" fmla="*/ 0 h 31"/>
                      <a:gd name="T24" fmla="*/ 11 w 15"/>
                      <a:gd name="T25" fmla="*/ 0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5" h="31">
                        <a:moveTo>
                          <a:pt x="11" y="0"/>
                        </a:moveTo>
                        <a:cubicBezTo>
                          <a:pt x="9" y="2"/>
                          <a:pt x="10" y="2"/>
                          <a:pt x="9" y="4"/>
                        </a:cubicBezTo>
                        <a:cubicBezTo>
                          <a:pt x="8" y="6"/>
                          <a:pt x="6" y="5"/>
                          <a:pt x="4" y="5"/>
                        </a:cubicBezTo>
                        <a:cubicBezTo>
                          <a:pt x="4" y="5"/>
                          <a:pt x="2" y="7"/>
                          <a:pt x="1" y="8"/>
                        </a:cubicBezTo>
                        <a:cubicBezTo>
                          <a:pt x="0" y="9"/>
                          <a:pt x="2" y="11"/>
                          <a:pt x="3" y="13"/>
                        </a:cubicBezTo>
                        <a:cubicBezTo>
                          <a:pt x="7" y="18"/>
                          <a:pt x="4" y="25"/>
                          <a:pt x="6" y="31"/>
                        </a:cubicBezTo>
                        <a:cubicBezTo>
                          <a:pt x="7" y="31"/>
                          <a:pt x="9" y="31"/>
                          <a:pt x="11" y="30"/>
                        </a:cubicBezTo>
                        <a:cubicBezTo>
                          <a:pt x="12" y="30"/>
                          <a:pt x="12" y="29"/>
                          <a:pt x="11" y="27"/>
                        </a:cubicBezTo>
                        <a:cubicBezTo>
                          <a:pt x="11" y="24"/>
                          <a:pt x="11" y="21"/>
                          <a:pt x="11" y="18"/>
                        </a:cubicBezTo>
                        <a:cubicBezTo>
                          <a:pt x="11" y="14"/>
                          <a:pt x="14" y="12"/>
                          <a:pt x="15" y="9"/>
                        </a:cubicBezTo>
                        <a:cubicBezTo>
                          <a:pt x="15" y="6"/>
                          <a:pt x="15" y="5"/>
                          <a:pt x="14" y="3"/>
                        </a:cubicBezTo>
                        <a:cubicBezTo>
                          <a:pt x="14" y="3"/>
                          <a:pt x="11" y="0"/>
                          <a:pt x="11" y="0"/>
                        </a:cubicBezTo>
                        <a:cubicBezTo>
                          <a:pt x="10" y="1"/>
                          <a:pt x="11" y="0"/>
                          <a:pt x="11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80" name="Freeform 757">
                    <a:extLst>
                      <a:ext uri="{FF2B5EF4-FFF2-40B4-BE49-F238E27FC236}">
                        <a16:creationId xmlns:a16="http://schemas.microsoft.com/office/drawing/2014/main" xmlns="" id="{795C9C68-2900-4648-A5CF-15010F2E08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827584" y="8380032"/>
                    <a:ext cx="550956" cy="477833"/>
                  </a:xfrm>
                  <a:custGeom>
                    <a:avLst/>
                    <a:gdLst>
                      <a:gd name="T0" fmla="*/ 31 w 59"/>
                      <a:gd name="T1" fmla="*/ 42 h 51"/>
                      <a:gd name="T2" fmla="*/ 37 w 59"/>
                      <a:gd name="T3" fmla="*/ 37 h 51"/>
                      <a:gd name="T4" fmla="*/ 40 w 59"/>
                      <a:gd name="T5" fmla="*/ 36 h 51"/>
                      <a:gd name="T6" fmla="*/ 43 w 59"/>
                      <a:gd name="T7" fmla="*/ 38 h 51"/>
                      <a:gd name="T8" fmla="*/ 47 w 59"/>
                      <a:gd name="T9" fmla="*/ 32 h 51"/>
                      <a:gd name="T10" fmla="*/ 48 w 59"/>
                      <a:gd name="T11" fmla="*/ 28 h 51"/>
                      <a:gd name="T12" fmla="*/ 51 w 59"/>
                      <a:gd name="T13" fmla="*/ 27 h 51"/>
                      <a:gd name="T14" fmla="*/ 56 w 59"/>
                      <a:gd name="T15" fmla="*/ 14 h 51"/>
                      <a:gd name="T16" fmla="*/ 59 w 59"/>
                      <a:gd name="T17" fmla="*/ 11 h 51"/>
                      <a:gd name="T18" fmla="*/ 57 w 59"/>
                      <a:gd name="T19" fmla="*/ 8 h 51"/>
                      <a:gd name="T20" fmla="*/ 56 w 59"/>
                      <a:gd name="T21" fmla="*/ 6 h 51"/>
                      <a:gd name="T22" fmla="*/ 54 w 59"/>
                      <a:gd name="T23" fmla="*/ 1 h 51"/>
                      <a:gd name="T24" fmla="*/ 48 w 59"/>
                      <a:gd name="T25" fmla="*/ 5 h 51"/>
                      <a:gd name="T26" fmla="*/ 40 w 59"/>
                      <a:gd name="T27" fmla="*/ 4 h 51"/>
                      <a:gd name="T28" fmla="*/ 32 w 59"/>
                      <a:gd name="T29" fmla="*/ 6 h 51"/>
                      <a:gd name="T30" fmla="*/ 26 w 59"/>
                      <a:gd name="T31" fmla="*/ 4 h 51"/>
                      <a:gd name="T32" fmla="*/ 19 w 59"/>
                      <a:gd name="T33" fmla="*/ 3 h 51"/>
                      <a:gd name="T34" fmla="*/ 13 w 59"/>
                      <a:gd name="T35" fmla="*/ 1 h 51"/>
                      <a:gd name="T36" fmla="*/ 8 w 59"/>
                      <a:gd name="T37" fmla="*/ 3 h 51"/>
                      <a:gd name="T38" fmla="*/ 7 w 59"/>
                      <a:gd name="T39" fmla="*/ 6 h 51"/>
                      <a:gd name="T40" fmla="*/ 6 w 59"/>
                      <a:gd name="T41" fmla="*/ 10 h 51"/>
                      <a:gd name="T42" fmla="*/ 5 w 59"/>
                      <a:gd name="T43" fmla="*/ 16 h 51"/>
                      <a:gd name="T44" fmla="*/ 1 w 59"/>
                      <a:gd name="T45" fmla="*/ 24 h 51"/>
                      <a:gd name="T46" fmla="*/ 2 w 59"/>
                      <a:gd name="T47" fmla="*/ 38 h 51"/>
                      <a:gd name="T48" fmla="*/ 5 w 59"/>
                      <a:gd name="T49" fmla="*/ 38 h 51"/>
                      <a:gd name="T50" fmla="*/ 9 w 59"/>
                      <a:gd name="T51" fmla="*/ 39 h 51"/>
                      <a:gd name="T52" fmla="*/ 14 w 59"/>
                      <a:gd name="T53" fmla="*/ 43 h 51"/>
                      <a:gd name="T54" fmla="*/ 14 w 59"/>
                      <a:gd name="T55" fmla="*/ 45 h 51"/>
                      <a:gd name="T56" fmla="*/ 16 w 59"/>
                      <a:gd name="T57" fmla="*/ 48 h 51"/>
                      <a:gd name="T58" fmla="*/ 23 w 59"/>
                      <a:gd name="T59" fmla="*/ 47 h 51"/>
                      <a:gd name="T60" fmla="*/ 22 w 59"/>
                      <a:gd name="T61" fmla="*/ 48 h 51"/>
                      <a:gd name="T62" fmla="*/ 27 w 59"/>
                      <a:gd name="T63" fmla="*/ 47 h 51"/>
                      <a:gd name="T64" fmla="*/ 30 w 59"/>
                      <a:gd name="T65" fmla="*/ 47 h 51"/>
                      <a:gd name="T66" fmla="*/ 31 w 59"/>
                      <a:gd name="T67" fmla="*/ 42 h 51"/>
                      <a:gd name="T68" fmla="*/ 31 w 59"/>
                      <a:gd name="T69" fmla="*/ 42 h 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59" h="51">
                        <a:moveTo>
                          <a:pt x="31" y="42"/>
                        </a:moveTo>
                        <a:cubicBezTo>
                          <a:pt x="32" y="40"/>
                          <a:pt x="35" y="37"/>
                          <a:pt x="37" y="37"/>
                        </a:cubicBezTo>
                        <a:cubicBezTo>
                          <a:pt x="38" y="36"/>
                          <a:pt x="40" y="36"/>
                          <a:pt x="40" y="36"/>
                        </a:cubicBezTo>
                        <a:cubicBezTo>
                          <a:pt x="41" y="37"/>
                          <a:pt x="42" y="39"/>
                          <a:pt x="43" y="38"/>
                        </a:cubicBezTo>
                        <a:cubicBezTo>
                          <a:pt x="45" y="37"/>
                          <a:pt x="46" y="34"/>
                          <a:pt x="47" y="32"/>
                        </a:cubicBezTo>
                        <a:cubicBezTo>
                          <a:pt x="47" y="31"/>
                          <a:pt x="48" y="29"/>
                          <a:pt x="48" y="28"/>
                        </a:cubicBezTo>
                        <a:cubicBezTo>
                          <a:pt x="49" y="27"/>
                          <a:pt x="50" y="28"/>
                          <a:pt x="51" y="27"/>
                        </a:cubicBezTo>
                        <a:cubicBezTo>
                          <a:pt x="51" y="25"/>
                          <a:pt x="53" y="14"/>
                          <a:pt x="56" y="14"/>
                        </a:cubicBezTo>
                        <a:cubicBezTo>
                          <a:pt x="58" y="14"/>
                          <a:pt x="59" y="12"/>
                          <a:pt x="59" y="11"/>
                        </a:cubicBezTo>
                        <a:cubicBezTo>
                          <a:pt x="59" y="9"/>
                          <a:pt x="57" y="9"/>
                          <a:pt x="57" y="8"/>
                        </a:cubicBezTo>
                        <a:cubicBezTo>
                          <a:pt x="57" y="7"/>
                          <a:pt x="56" y="7"/>
                          <a:pt x="56" y="6"/>
                        </a:cubicBezTo>
                        <a:cubicBezTo>
                          <a:pt x="55" y="4"/>
                          <a:pt x="55" y="3"/>
                          <a:pt x="54" y="1"/>
                        </a:cubicBezTo>
                        <a:cubicBezTo>
                          <a:pt x="53" y="2"/>
                          <a:pt x="50" y="5"/>
                          <a:pt x="48" y="5"/>
                        </a:cubicBezTo>
                        <a:cubicBezTo>
                          <a:pt x="45" y="4"/>
                          <a:pt x="43" y="4"/>
                          <a:pt x="40" y="4"/>
                        </a:cubicBezTo>
                        <a:cubicBezTo>
                          <a:pt x="37" y="4"/>
                          <a:pt x="35" y="6"/>
                          <a:pt x="32" y="6"/>
                        </a:cubicBezTo>
                        <a:cubicBezTo>
                          <a:pt x="30" y="6"/>
                          <a:pt x="28" y="3"/>
                          <a:pt x="26" y="4"/>
                        </a:cubicBezTo>
                        <a:cubicBezTo>
                          <a:pt x="22" y="6"/>
                          <a:pt x="21" y="5"/>
                          <a:pt x="19" y="3"/>
                        </a:cubicBezTo>
                        <a:cubicBezTo>
                          <a:pt x="18" y="2"/>
                          <a:pt x="15" y="0"/>
                          <a:pt x="13" y="1"/>
                        </a:cubicBezTo>
                        <a:cubicBezTo>
                          <a:pt x="12" y="1"/>
                          <a:pt x="9" y="2"/>
                          <a:pt x="8" y="3"/>
                        </a:cubicBezTo>
                        <a:cubicBezTo>
                          <a:pt x="7" y="4"/>
                          <a:pt x="8" y="5"/>
                          <a:pt x="7" y="6"/>
                        </a:cubicBezTo>
                        <a:cubicBezTo>
                          <a:pt x="7" y="7"/>
                          <a:pt x="6" y="9"/>
                          <a:pt x="6" y="10"/>
                        </a:cubicBezTo>
                        <a:cubicBezTo>
                          <a:pt x="5" y="12"/>
                          <a:pt x="5" y="14"/>
                          <a:pt x="5" y="16"/>
                        </a:cubicBezTo>
                        <a:cubicBezTo>
                          <a:pt x="5" y="19"/>
                          <a:pt x="2" y="21"/>
                          <a:pt x="1" y="24"/>
                        </a:cubicBezTo>
                        <a:cubicBezTo>
                          <a:pt x="0" y="27"/>
                          <a:pt x="1" y="34"/>
                          <a:pt x="2" y="38"/>
                        </a:cubicBezTo>
                        <a:cubicBezTo>
                          <a:pt x="2" y="39"/>
                          <a:pt x="4" y="38"/>
                          <a:pt x="5" y="38"/>
                        </a:cubicBezTo>
                        <a:cubicBezTo>
                          <a:pt x="6" y="38"/>
                          <a:pt x="8" y="39"/>
                          <a:pt x="9" y="39"/>
                        </a:cubicBezTo>
                        <a:cubicBezTo>
                          <a:pt x="10" y="40"/>
                          <a:pt x="14" y="42"/>
                          <a:pt x="14" y="43"/>
                        </a:cubicBezTo>
                        <a:cubicBezTo>
                          <a:pt x="14" y="44"/>
                          <a:pt x="14" y="44"/>
                          <a:pt x="14" y="45"/>
                        </a:cubicBezTo>
                        <a:cubicBezTo>
                          <a:pt x="14" y="46"/>
                          <a:pt x="15" y="47"/>
                          <a:pt x="16" y="48"/>
                        </a:cubicBezTo>
                        <a:cubicBezTo>
                          <a:pt x="18" y="51"/>
                          <a:pt x="21" y="46"/>
                          <a:pt x="23" y="47"/>
                        </a:cubicBezTo>
                        <a:cubicBezTo>
                          <a:pt x="23" y="47"/>
                          <a:pt x="22" y="48"/>
                          <a:pt x="22" y="48"/>
                        </a:cubicBezTo>
                        <a:cubicBezTo>
                          <a:pt x="22" y="47"/>
                          <a:pt x="27" y="47"/>
                          <a:pt x="27" y="47"/>
                        </a:cubicBezTo>
                        <a:cubicBezTo>
                          <a:pt x="29" y="47"/>
                          <a:pt x="29" y="45"/>
                          <a:pt x="30" y="47"/>
                        </a:cubicBezTo>
                        <a:cubicBezTo>
                          <a:pt x="31" y="45"/>
                          <a:pt x="31" y="44"/>
                          <a:pt x="31" y="42"/>
                        </a:cubicBezTo>
                        <a:cubicBezTo>
                          <a:pt x="32" y="41"/>
                          <a:pt x="31" y="43"/>
                          <a:pt x="31" y="4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81" name="Freeform 758">
                    <a:extLst>
                      <a:ext uri="{FF2B5EF4-FFF2-40B4-BE49-F238E27FC236}">
                        <a16:creationId xmlns:a16="http://schemas.microsoft.com/office/drawing/2014/main" xmlns="" id="{FD9C28B7-89B8-9642-B49A-E0CA4CDF13E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432679" y="8322691"/>
                    <a:ext cx="394905" cy="280329"/>
                  </a:xfrm>
                  <a:custGeom>
                    <a:avLst/>
                    <a:gdLst>
                      <a:gd name="T0" fmla="*/ 35 w 42"/>
                      <a:gd name="T1" fmla="*/ 20 h 30"/>
                      <a:gd name="T2" fmla="*/ 41 w 42"/>
                      <a:gd name="T3" fmla="*/ 17 h 30"/>
                      <a:gd name="T4" fmla="*/ 38 w 42"/>
                      <a:gd name="T5" fmla="*/ 13 h 30"/>
                      <a:gd name="T6" fmla="*/ 33 w 42"/>
                      <a:gd name="T7" fmla="*/ 10 h 30"/>
                      <a:gd name="T8" fmla="*/ 32 w 42"/>
                      <a:gd name="T9" fmla="*/ 7 h 30"/>
                      <a:gd name="T10" fmla="*/ 30 w 42"/>
                      <a:gd name="T11" fmla="*/ 1 h 30"/>
                      <a:gd name="T12" fmla="*/ 26 w 42"/>
                      <a:gd name="T13" fmla="*/ 0 h 30"/>
                      <a:gd name="T14" fmla="*/ 22 w 42"/>
                      <a:gd name="T15" fmla="*/ 2 h 30"/>
                      <a:gd name="T16" fmla="*/ 19 w 42"/>
                      <a:gd name="T17" fmla="*/ 4 h 30"/>
                      <a:gd name="T18" fmla="*/ 17 w 42"/>
                      <a:gd name="T19" fmla="*/ 5 h 30"/>
                      <a:gd name="T20" fmla="*/ 11 w 42"/>
                      <a:gd name="T21" fmla="*/ 10 h 30"/>
                      <a:gd name="T22" fmla="*/ 9 w 42"/>
                      <a:gd name="T23" fmla="*/ 10 h 30"/>
                      <a:gd name="T24" fmla="*/ 7 w 42"/>
                      <a:gd name="T25" fmla="*/ 14 h 30"/>
                      <a:gd name="T26" fmla="*/ 5 w 42"/>
                      <a:gd name="T27" fmla="*/ 16 h 30"/>
                      <a:gd name="T28" fmla="*/ 2 w 42"/>
                      <a:gd name="T29" fmla="*/ 18 h 30"/>
                      <a:gd name="T30" fmla="*/ 1 w 42"/>
                      <a:gd name="T31" fmla="*/ 24 h 30"/>
                      <a:gd name="T32" fmla="*/ 8 w 42"/>
                      <a:gd name="T33" fmla="*/ 28 h 30"/>
                      <a:gd name="T34" fmla="*/ 16 w 42"/>
                      <a:gd name="T35" fmla="*/ 30 h 30"/>
                      <a:gd name="T36" fmla="*/ 15 w 42"/>
                      <a:gd name="T37" fmla="*/ 22 h 30"/>
                      <a:gd name="T38" fmla="*/ 26 w 42"/>
                      <a:gd name="T39" fmla="*/ 22 h 30"/>
                      <a:gd name="T40" fmla="*/ 35 w 42"/>
                      <a:gd name="T41" fmla="*/ 20 h 30"/>
                      <a:gd name="T42" fmla="*/ 35 w 42"/>
                      <a:gd name="T43" fmla="*/ 20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42" h="30">
                        <a:moveTo>
                          <a:pt x="35" y="20"/>
                        </a:moveTo>
                        <a:cubicBezTo>
                          <a:pt x="37" y="17"/>
                          <a:pt x="40" y="20"/>
                          <a:pt x="41" y="17"/>
                        </a:cubicBezTo>
                        <a:cubicBezTo>
                          <a:pt x="42" y="16"/>
                          <a:pt x="39" y="13"/>
                          <a:pt x="38" y="13"/>
                        </a:cubicBezTo>
                        <a:cubicBezTo>
                          <a:pt x="37" y="15"/>
                          <a:pt x="34" y="11"/>
                          <a:pt x="33" y="10"/>
                        </a:cubicBezTo>
                        <a:cubicBezTo>
                          <a:pt x="33" y="9"/>
                          <a:pt x="33" y="8"/>
                          <a:pt x="32" y="7"/>
                        </a:cubicBezTo>
                        <a:cubicBezTo>
                          <a:pt x="30" y="5"/>
                          <a:pt x="30" y="4"/>
                          <a:pt x="30" y="1"/>
                        </a:cubicBezTo>
                        <a:cubicBezTo>
                          <a:pt x="29" y="1"/>
                          <a:pt x="27" y="0"/>
                          <a:pt x="26" y="0"/>
                        </a:cubicBezTo>
                        <a:cubicBezTo>
                          <a:pt x="24" y="1"/>
                          <a:pt x="23" y="2"/>
                          <a:pt x="22" y="2"/>
                        </a:cubicBezTo>
                        <a:cubicBezTo>
                          <a:pt x="21" y="3"/>
                          <a:pt x="20" y="4"/>
                          <a:pt x="19" y="4"/>
                        </a:cubicBezTo>
                        <a:cubicBezTo>
                          <a:pt x="18" y="6"/>
                          <a:pt x="18" y="4"/>
                          <a:pt x="17" y="5"/>
                        </a:cubicBezTo>
                        <a:cubicBezTo>
                          <a:pt x="15" y="6"/>
                          <a:pt x="13" y="11"/>
                          <a:pt x="11" y="10"/>
                        </a:cubicBezTo>
                        <a:cubicBezTo>
                          <a:pt x="10" y="10"/>
                          <a:pt x="9" y="8"/>
                          <a:pt x="9" y="10"/>
                        </a:cubicBezTo>
                        <a:cubicBezTo>
                          <a:pt x="8" y="11"/>
                          <a:pt x="8" y="13"/>
                          <a:pt x="7" y="14"/>
                        </a:cubicBezTo>
                        <a:cubicBezTo>
                          <a:pt x="7" y="15"/>
                          <a:pt x="7" y="16"/>
                          <a:pt x="5" y="16"/>
                        </a:cubicBezTo>
                        <a:cubicBezTo>
                          <a:pt x="5" y="16"/>
                          <a:pt x="1" y="17"/>
                          <a:pt x="2" y="18"/>
                        </a:cubicBezTo>
                        <a:cubicBezTo>
                          <a:pt x="5" y="20"/>
                          <a:pt x="0" y="23"/>
                          <a:pt x="1" y="24"/>
                        </a:cubicBezTo>
                        <a:cubicBezTo>
                          <a:pt x="3" y="25"/>
                          <a:pt x="5" y="30"/>
                          <a:pt x="8" y="28"/>
                        </a:cubicBezTo>
                        <a:cubicBezTo>
                          <a:pt x="11" y="26"/>
                          <a:pt x="13" y="27"/>
                          <a:pt x="16" y="30"/>
                        </a:cubicBezTo>
                        <a:cubicBezTo>
                          <a:pt x="15" y="27"/>
                          <a:pt x="15" y="24"/>
                          <a:pt x="15" y="22"/>
                        </a:cubicBezTo>
                        <a:cubicBezTo>
                          <a:pt x="19" y="22"/>
                          <a:pt x="22" y="22"/>
                          <a:pt x="26" y="22"/>
                        </a:cubicBezTo>
                        <a:cubicBezTo>
                          <a:pt x="29" y="22"/>
                          <a:pt x="34" y="23"/>
                          <a:pt x="35" y="20"/>
                        </a:cubicBezTo>
                        <a:cubicBezTo>
                          <a:pt x="36" y="18"/>
                          <a:pt x="35" y="20"/>
                          <a:pt x="35" y="2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82" name="Freeform 759">
                    <a:extLst>
                      <a:ext uri="{FF2B5EF4-FFF2-40B4-BE49-F238E27FC236}">
                        <a16:creationId xmlns:a16="http://schemas.microsoft.com/office/drawing/2014/main" xmlns="" id="{B78AAB46-F487-994E-8C0A-BE8216509F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697010" y="8529753"/>
                    <a:ext cx="92356" cy="222990"/>
                  </a:xfrm>
                  <a:custGeom>
                    <a:avLst/>
                    <a:gdLst>
                      <a:gd name="T0" fmla="*/ 9 w 10"/>
                      <a:gd name="T1" fmla="*/ 10 h 24"/>
                      <a:gd name="T2" fmla="*/ 8 w 10"/>
                      <a:gd name="T3" fmla="*/ 6 h 24"/>
                      <a:gd name="T4" fmla="*/ 5 w 10"/>
                      <a:gd name="T5" fmla="*/ 0 h 24"/>
                      <a:gd name="T6" fmla="*/ 2 w 10"/>
                      <a:gd name="T7" fmla="*/ 0 h 24"/>
                      <a:gd name="T8" fmla="*/ 2 w 10"/>
                      <a:gd name="T9" fmla="*/ 3 h 24"/>
                      <a:gd name="T10" fmla="*/ 2 w 10"/>
                      <a:gd name="T11" fmla="*/ 9 h 24"/>
                      <a:gd name="T12" fmla="*/ 4 w 10"/>
                      <a:gd name="T13" fmla="*/ 15 h 24"/>
                      <a:gd name="T14" fmla="*/ 4 w 10"/>
                      <a:gd name="T15" fmla="*/ 21 h 24"/>
                      <a:gd name="T16" fmla="*/ 6 w 10"/>
                      <a:gd name="T17" fmla="*/ 23 h 24"/>
                      <a:gd name="T18" fmla="*/ 9 w 10"/>
                      <a:gd name="T19" fmla="*/ 23 h 24"/>
                      <a:gd name="T20" fmla="*/ 9 w 10"/>
                      <a:gd name="T21" fmla="*/ 10 h 24"/>
                      <a:gd name="T22" fmla="*/ 9 w 10"/>
                      <a:gd name="T23" fmla="*/ 10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0" h="24">
                        <a:moveTo>
                          <a:pt x="9" y="10"/>
                        </a:moveTo>
                        <a:cubicBezTo>
                          <a:pt x="9" y="9"/>
                          <a:pt x="9" y="7"/>
                          <a:pt x="8" y="6"/>
                        </a:cubicBezTo>
                        <a:cubicBezTo>
                          <a:pt x="7" y="5"/>
                          <a:pt x="4" y="1"/>
                          <a:pt x="5" y="0"/>
                        </a:cubicBezTo>
                        <a:cubicBezTo>
                          <a:pt x="4" y="0"/>
                          <a:pt x="3" y="0"/>
                          <a:pt x="2" y="0"/>
                        </a:cubicBezTo>
                        <a:cubicBezTo>
                          <a:pt x="0" y="0"/>
                          <a:pt x="2" y="2"/>
                          <a:pt x="2" y="3"/>
                        </a:cubicBezTo>
                        <a:cubicBezTo>
                          <a:pt x="3" y="5"/>
                          <a:pt x="2" y="7"/>
                          <a:pt x="2" y="9"/>
                        </a:cubicBezTo>
                        <a:cubicBezTo>
                          <a:pt x="1" y="12"/>
                          <a:pt x="3" y="12"/>
                          <a:pt x="4" y="15"/>
                        </a:cubicBezTo>
                        <a:cubicBezTo>
                          <a:pt x="4" y="17"/>
                          <a:pt x="3" y="19"/>
                          <a:pt x="4" y="21"/>
                        </a:cubicBezTo>
                        <a:cubicBezTo>
                          <a:pt x="4" y="22"/>
                          <a:pt x="5" y="23"/>
                          <a:pt x="6" y="23"/>
                        </a:cubicBezTo>
                        <a:cubicBezTo>
                          <a:pt x="7" y="24"/>
                          <a:pt x="10" y="24"/>
                          <a:pt x="9" y="23"/>
                        </a:cubicBezTo>
                        <a:cubicBezTo>
                          <a:pt x="9" y="19"/>
                          <a:pt x="9" y="15"/>
                          <a:pt x="9" y="10"/>
                        </a:cubicBezTo>
                        <a:cubicBezTo>
                          <a:pt x="9" y="7"/>
                          <a:pt x="9" y="13"/>
                          <a:pt x="9" y="1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83" name="Freeform 760">
                    <a:extLst>
                      <a:ext uri="{FF2B5EF4-FFF2-40B4-BE49-F238E27FC236}">
                        <a16:creationId xmlns:a16="http://schemas.microsoft.com/office/drawing/2014/main" xmlns="" id="{654EEF9B-3652-BD4C-BF40-8A5FF98F829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295734" y="8539311"/>
                    <a:ext cx="296178" cy="289887"/>
                  </a:xfrm>
                  <a:custGeom>
                    <a:avLst/>
                    <a:gdLst>
                      <a:gd name="T0" fmla="*/ 26 w 32"/>
                      <a:gd name="T1" fmla="*/ 4 h 31"/>
                      <a:gd name="T2" fmla="*/ 21 w 32"/>
                      <a:gd name="T3" fmla="*/ 5 h 31"/>
                      <a:gd name="T4" fmla="*/ 15 w 32"/>
                      <a:gd name="T5" fmla="*/ 1 h 31"/>
                      <a:gd name="T6" fmla="*/ 13 w 32"/>
                      <a:gd name="T7" fmla="*/ 1 h 31"/>
                      <a:gd name="T8" fmla="*/ 10 w 32"/>
                      <a:gd name="T9" fmla="*/ 2 h 31"/>
                      <a:gd name="T10" fmla="*/ 6 w 32"/>
                      <a:gd name="T11" fmla="*/ 2 h 31"/>
                      <a:gd name="T12" fmla="*/ 4 w 32"/>
                      <a:gd name="T13" fmla="*/ 3 h 31"/>
                      <a:gd name="T14" fmla="*/ 3 w 32"/>
                      <a:gd name="T15" fmla="*/ 6 h 31"/>
                      <a:gd name="T16" fmla="*/ 5 w 32"/>
                      <a:gd name="T17" fmla="*/ 7 h 31"/>
                      <a:gd name="T18" fmla="*/ 3 w 32"/>
                      <a:gd name="T19" fmla="*/ 9 h 31"/>
                      <a:gd name="T20" fmla="*/ 5 w 32"/>
                      <a:gd name="T21" fmla="*/ 12 h 31"/>
                      <a:gd name="T22" fmla="*/ 3 w 32"/>
                      <a:gd name="T23" fmla="*/ 13 h 31"/>
                      <a:gd name="T24" fmla="*/ 2 w 32"/>
                      <a:gd name="T25" fmla="*/ 16 h 31"/>
                      <a:gd name="T26" fmla="*/ 2 w 32"/>
                      <a:gd name="T27" fmla="*/ 19 h 31"/>
                      <a:gd name="T28" fmla="*/ 3 w 32"/>
                      <a:gd name="T29" fmla="*/ 23 h 31"/>
                      <a:gd name="T30" fmla="*/ 7 w 32"/>
                      <a:gd name="T31" fmla="*/ 26 h 31"/>
                      <a:gd name="T32" fmla="*/ 7 w 32"/>
                      <a:gd name="T33" fmla="*/ 31 h 31"/>
                      <a:gd name="T34" fmla="*/ 19 w 32"/>
                      <a:gd name="T35" fmla="*/ 28 h 31"/>
                      <a:gd name="T36" fmla="*/ 26 w 32"/>
                      <a:gd name="T37" fmla="*/ 28 h 31"/>
                      <a:gd name="T38" fmla="*/ 30 w 32"/>
                      <a:gd name="T39" fmla="*/ 26 h 31"/>
                      <a:gd name="T40" fmla="*/ 28 w 32"/>
                      <a:gd name="T41" fmla="*/ 21 h 31"/>
                      <a:gd name="T42" fmla="*/ 30 w 32"/>
                      <a:gd name="T43" fmla="*/ 15 h 31"/>
                      <a:gd name="T44" fmla="*/ 26 w 32"/>
                      <a:gd name="T45" fmla="*/ 4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32" h="31">
                        <a:moveTo>
                          <a:pt x="26" y="4"/>
                        </a:moveTo>
                        <a:cubicBezTo>
                          <a:pt x="24" y="4"/>
                          <a:pt x="23" y="6"/>
                          <a:pt x="21" y="5"/>
                        </a:cubicBezTo>
                        <a:cubicBezTo>
                          <a:pt x="19" y="5"/>
                          <a:pt x="17" y="0"/>
                          <a:pt x="15" y="1"/>
                        </a:cubicBezTo>
                        <a:cubicBezTo>
                          <a:pt x="14" y="2"/>
                          <a:pt x="13" y="2"/>
                          <a:pt x="13" y="1"/>
                        </a:cubicBezTo>
                        <a:cubicBezTo>
                          <a:pt x="12" y="0"/>
                          <a:pt x="11" y="2"/>
                          <a:pt x="10" y="2"/>
                        </a:cubicBezTo>
                        <a:cubicBezTo>
                          <a:pt x="8" y="3"/>
                          <a:pt x="7" y="2"/>
                          <a:pt x="6" y="2"/>
                        </a:cubicBezTo>
                        <a:cubicBezTo>
                          <a:pt x="5" y="1"/>
                          <a:pt x="5" y="3"/>
                          <a:pt x="4" y="3"/>
                        </a:cubicBezTo>
                        <a:cubicBezTo>
                          <a:pt x="3" y="3"/>
                          <a:pt x="2" y="5"/>
                          <a:pt x="3" y="6"/>
                        </a:cubicBezTo>
                        <a:cubicBezTo>
                          <a:pt x="3" y="7"/>
                          <a:pt x="5" y="7"/>
                          <a:pt x="5" y="7"/>
                        </a:cubicBezTo>
                        <a:cubicBezTo>
                          <a:pt x="5" y="8"/>
                          <a:pt x="3" y="9"/>
                          <a:pt x="3" y="9"/>
                        </a:cubicBezTo>
                        <a:cubicBezTo>
                          <a:pt x="3" y="10"/>
                          <a:pt x="5" y="11"/>
                          <a:pt x="5" y="12"/>
                        </a:cubicBezTo>
                        <a:cubicBezTo>
                          <a:pt x="5" y="12"/>
                          <a:pt x="3" y="11"/>
                          <a:pt x="3" y="13"/>
                        </a:cubicBezTo>
                        <a:cubicBezTo>
                          <a:pt x="3" y="14"/>
                          <a:pt x="4" y="16"/>
                          <a:pt x="2" y="16"/>
                        </a:cubicBezTo>
                        <a:cubicBezTo>
                          <a:pt x="3" y="17"/>
                          <a:pt x="3" y="18"/>
                          <a:pt x="2" y="19"/>
                        </a:cubicBezTo>
                        <a:cubicBezTo>
                          <a:pt x="2" y="21"/>
                          <a:pt x="0" y="21"/>
                          <a:pt x="3" y="23"/>
                        </a:cubicBezTo>
                        <a:cubicBezTo>
                          <a:pt x="4" y="23"/>
                          <a:pt x="6" y="24"/>
                          <a:pt x="7" y="26"/>
                        </a:cubicBezTo>
                        <a:cubicBezTo>
                          <a:pt x="8" y="27"/>
                          <a:pt x="7" y="29"/>
                          <a:pt x="7" y="31"/>
                        </a:cubicBezTo>
                        <a:cubicBezTo>
                          <a:pt x="11" y="30"/>
                          <a:pt x="14" y="28"/>
                          <a:pt x="19" y="28"/>
                        </a:cubicBezTo>
                        <a:cubicBezTo>
                          <a:pt x="21" y="27"/>
                          <a:pt x="24" y="28"/>
                          <a:pt x="26" y="28"/>
                        </a:cubicBezTo>
                        <a:cubicBezTo>
                          <a:pt x="28" y="28"/>
                          <a:pt x="31" y="29"/>
                          <a:pt x="30" y="26"/>
                        </a:cubicBezTo>
                        <a:cubicBezTo>
                          <a:pt x="30" y="24"/>
                          <a:pt x="29" y="23"/>
                          <a:pt x="28" y="21"/>
                        </a:cubicBezTo>
                        <a:cubicBezTo>
                          <a:pt x="28" y="19"/>
                          <a:pt x="29" y="17"/>
                          <a:pt x="30" y="15"/>
                        </a:cubicBezTo>
                        <a:cubicBezTo>
                          <a:pt x="31" y="11"/>
                          <a:pt x="32" y="4"/>
                          <a:pt x="26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84" name="Freeform 761">
                    <a:extLst>
                      <a:ext uri="{FF2B5EF4-FFF2-40B4-BE49-F238E27FC236}">
                        <a16:creationId xmlns:a16="http://schemas.microsoft.com/office/drawing/2014/main" xmlns="" id="{140D5C22-B774-1948-ABCF-B9D45B0CDE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547328" y="8529753"/>
                    <a:ext cx="213379" cy="280329"/>
                  </a:xfrm>
                  <a:custGeom>
                    <a:avLst/>
                    <a:gdLst>
                      <a:gd name="T0" fmla="*/ 19 w 23"/>
                      <a:gd name="T1" fmla="*/ 13 h 30"/>
                      <a:gd name="T2" fmla="*/ 18 w 23"/>
                      <a:gd name="T3" fmla="*/ 6 h 30"/>
                      <a:gd name="T4" fmla="*/ 17 w 23"/>
                      <a:gd name="T5" fmla="*/ 0 h 30"/>
                      <a:gd name="T6" fmla="*/ 3 w 23"/>
                      <a:gd name="T7" fmla="*/ 0 h 30"/>
                      <a:gd name="T8" fmla="*/ 4 w 23"/>
                      <a:gd name="T9" fmla="*/ 11 h 30"/>
                      <a:gd name="T10" fmla="*/ 1 w 23"/>
                      <a:gd name="T11" fmla="*/ 22 h 30"/>
                      <a:gd name="T12" fmla="*/ 3 w 23"/>
                      <a:gd name="T13" fmla="*/ 30 h 30"/>
                      <a:gd name="T14" fmla="*/ 10 w 23"/>
                      <a:gd name="T15" fmla="*/ 29 h 30"/>
                      <a:gd name="T16" fmla="*/ 23 w 23"/>
                      <a:gd name="T17" fmla="*/ 24 h 30"/>
                      <a:gd name="T18" fmla="*/ 20 w 23"/>
                      <a:gd name="T19" fmla="*/ 19 h 30"/>
                      <a:gd name="T20" fmla="*/ 19 w 23"/>
                      <a:gd name="T21" fmla="*/ 13 h 30"/>
                      <a:gd name="T22" fmla="*/ 19 w 23"/>
                      <a:gd name="T23" fmla="*/ 13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3" h="30">
                        <a:moveTo>
                          <a:pt x="19" y="13"/>
                        </a:moveTo>
                        <a:cubicBezTo>
                          <a:pt x="17" y="11"/>
                          <a:pt x="18" y="8"/>
                          <a:pt x="18" y="6"/>
                        </a:cubicBezTo>
                        <a:cubicBezTo>
                          <a:pt x="19" y="4"/>
                          <a:pt x="16" y="2"/>
                          <a:pt x="17" y="0"/>
                        </a:cubicBezTo>
                        <a:cubicBezTo>
                          <a:pt x="12" y="0"/>
                          <a:pt x="8" y="0"/>
                          <a:pt x="3" y="0"/>
                        </a:cubicBezTo>
                        <a:cubicBezTo>
                          <a:pt x="3" y="3"/>
                          <a:pt x="4" y="7"/>
                          <a:pt x="4" y="11"/>
                        </a:cubicBezTo>
                        <a:cubicBezTo>
                          <a:pt x="4" y="15"/>
                          <a:pt x="0" y="18"/>
                          <a:pt x="1" y="22"/>
                        </a:cubicBezTo>
                        <a:cubicBezTo>
                          <a:pt x="2" y="25"/>
                          <a:pt x="4" y="26"/>
                          <a:pt x="3" y="30"/>
                        </a:cubicBezTo>
                        <a:cubicBezTo>
                          <a:pt x="6" y="30"/>
                          <a:pt x="7" y="30"/>
                          <a:pt x="10" y="29"/>
                        </a:cubicBezTo>
                        <a:cubicBezTo>
                          <a:pt x="15" y="28"/>
                          <a:pt x="19" y="26"/>
                          <a:pt x="23" y="24"/>
                        </a:cubicBezTo>
                        <a:cubicBezTo>
                          <a:pt x="21" y="23"/>
                          <a:pt x="20" y="21"/>
                          <a:pt x="20" y="19"/>
                        </a:cubicBezTo>
                        <a:cubicBezTo>
                          <a:pt x="20" y="17"/>
                          <a:pt x="20" y="15"/>
                          <a:pt x="19" y="13"/>
                        </a:cubicBezTo>
                        <a:cubicBezTo>
                          <a:pt x="17" y="11"/>
                          <a:pt x="20" y="15"/>
                          <a:pt x="19" y="1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85" name="Freeform 762">
                    <a:extLst>
                      <a:ext uri="{FF2B5EF4-FFF2-40B4-BE49-F238E27FC236}">
                        <a16:creationId xmlns:a16="http://schemas.microsoft.com/office/drawing/2014/main" xmlns="" id="{B46929C8-44A3-D44B-A4BD-24C4671ED1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079175" y="8558422"/>
                    <a:ext cx="140127" cy="168835"/>
                  </a:xfrm>
                  <a:custGeom>
                    <a:avLst/>
                    <a:gdLst>
                      <a:gd name="T0" fmla="*/ 12 w 15"/>
                      <a:gd name="T1" fmla="*/ 14 h 18"/>
                      <a:gd name="T2" fmla="*/ 14 w 15"/>
                      <a:gd name="T3" fmla="*/ 6 h 18"/>
                      <a:gd name="T4" fmla="*/ 5 w 15"/>
                      <a:gd name="T5" fmla="*/ 3 h 18"/>
                      <a:gd name="T6" fmla="*/ 1 w 15"/>
                      <a:gd name="T7" fmla="*/ 8 h 18"/>
                      <a:gd name="T8" fmla="*/ 4 w 15"/>
                      <a:gd name="T9" fmla="*/ 12 h 18"/>
                      <a:gd name="T10" fmla="*/ 7 w 15"/>
                      <a:gd name="T11" fmla="*/ 16 h 18"/>
                      <a:gd name="T12" fmla="*/ 10 w 15"/>
                      <a:gd name="T13" fmla="*/ 16 h 18"/>
                      <a:gd name="T14" fmla="*/ 12 w 15"/>
                      <a:gd name="T15" fmla="*/ 14 h 18"/>
                      <a:gd name="T16" fmla="*/ 12 w 15"/>
                      <a:gd name="T17" fmla="*/ 14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5" h="18">
                        <a:moveTo>
                          <a:pt x="12" y="14"/>
                        </a:moveTo>
                        <a:cubicBezTo>
                          <a:pt x="15" y="13"/>
                          <a:pt x="15" y="8"/>
                          <a:pt x="14" y="6"/>
                        </a:cubicBezTo>
                        <a:cubicBezTo>
                          <a:pt x="12" y="2"/>
                          <a:pt x="8" y="0"/>
                          <a:pt x="5" y="3"/>
                        </a:cubicBezTo>
                        <a:cubicBezTo>
                          <a:pt x="3" y="4"/>
                          <a:pt x="0" y="6"/>
                          <a:pt x="1" y="8"/>
                        </a:cubicBezTo>
                        <a:cubicBezTo>
                          <a:pt x="2" y="10"/>
                          <a:pt x="2" y="11"/>
                          <a:pt x="4" y="12"/>
                        </a:cubicBezTo>
                        <a:cubicBezTo>
                          <a:pt x="5" y="14"/>
                          <a:pt x="5" y="15"/>
                          <a:pt x="7" y="16"/>
                        </a:cubicBezTo>
                        <a:cubicBezTo>
                          <a:pt x="8" y="17"/>
                          <a:pt x="9" y="18"/>
                          <a:pt x="10" y="16"/>
                        </a:cubicBezTo>
                        <a:cubicBezTo>
                          <a:pt x="10" y="15"/>
                          <a:pt x="11" y="15"/>
                          <a:pt x="12" y="14"/>
                        </a:cubicBezTo>
                        <a:cubicBezTo>
                          <a:pt x="14" y="13"/>
                          <a:pt x="11" y="15"/>
                          <a:pt x="12" y="1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86" name="Freeform 763">
                    <a:extLst>
                      <a:ext uri="{FF2B5EF4-FFF2-40B4-BE49-F238E27FC236}">
                        <a16:creationId xmlns:a16="http://schemas.microsoft.com/office/drawing/2014/main" xmlns="" id="{B67E5888-A08B-EB4B-983A-C98672DA95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161976" y="8631691"/>
                    <a:ext cx="207006" cy="197506"/>
                  </a:xfrm>
                  <a:custGeom>
                    <a:avLst/>
                    <a:gdLst>
                      <a:gd name="T0" fmla="*/ 21 w 22"/>
                      <a:gd name="T1" fmla="*/ 17 h 21"/>
                      <a:gd name="T2" fmla="*/ 19 w 22"/>
                      <a:gd name="T3" fmla="*/ 13 h 21"/>
                      <a:gd name="T4" fmla="*/ 16 w 22"/>
                      <a:gd name="T5" fmla="*/ 11 h 21"/>
                      <a:gd name="T6" fmla="*/ 16 w 22"/>
                      <a:gd name="T7" fmla="*/ 6 h 21"/>
                      <a:gd name="T8" fmla="*/ 13 w 22"/>
                      <a:gd name="T9" fmla="*/ 8 h 21"/>
                      <a:gd name="T10" fmla="*/ 9 w 22"/>
                      <a:gd name="T11" fmla="*/ 1 h 21"/>
                      <a:gd name="T12" fmla="*/ 5 w 22"/>
                      <a:gd name="T13" fmla="*/ 4 h 21"/>
                      <a:gd name="T14" fmla="*/ 0 w 22"/>
                      <a:gd name="T15" fmla="*/ 9 h 21"/>
                      <a:gd name="T16" fmla="*/ 12 w 22"/>
                      <a:gd name="T17" fmla="*/ 18 h 21"/>
                      <a:gd name="T18" fmla="*/ 19 w 22"/>
                      <a:gd name="T19" fmla="*/ 21 h 21"/>
                      <a:gd name="T20" fmla="*/ 21 w 22"/>
                      <a:gd name="T21" fmla="*/ 17 h 21"/>
                      <a:gd name="T22" fmla="*/ 21 w 22"/>
                      <a:gd name="T23" fmla="*/ 17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2" h="21">
                        <a:moveTo>
                          <a:pt x="21" y="17"/>
                        </a:moveTo>
                        <a:cubicBezTo>
                          <a:pt x="22" y="15"/>
                          <a:pt x="20" y="14"/>
                          <a:pt x="19" y="13"/>
                        </a:cubicBezTo>
                        <a:cubicBezTo>
                          <a:pt x="18" y="13"/>
                          <a:pt x="14" y="12"/>
                          <a:pt x="16" y="11"/>
                        </a:cubicBezTo>
                        <a:cubicBezTo>
                          <a:pt x="17" y="10"/>
                          <a:pt x="17" y="7"/>
                          <a:pt x="16" y="6"/>
                        </a:cubicBezTo>
                        <a:cubicBezTo>
                          <a:pt x="15" y="4"/>
                          <a:pt x="14" y="8"/>
                          <a:pt x="13" y="8"/>
                        </a:cubicBezTo>
                        <a:cubicBezTo>
                          <a:pt x="10" y="8"/>
                          <a:pt x="11" y="0"/>
                          <a:pt x="9" y="1"/>
                        </a:cubicBezTo>
                        <a:cubicBezTo>
                          <a:pt x="8" y="2"/>
                          <a:pt x="6" y="3"/>
                          <a:pt x="5" y="4"/>
                        </a:cubicBezTo>
                        <a:cubicBezTo>
                          <a:pt x="4" y="6"/>
                          <a:pt x="2" y="7"/>
                          <a:pt x="0" y="9"/>
                        </a:cubicBezTo>
                        <a:cubicBezTo>
                          <a:pt x="5" y="12"/>
                          <a:pt x="8" y="15"/>
                          <a:pt x="12" y="18"/>
                        </a:cubicBezTo>
                        <a:cubicBezTo>
                          <a:pt x="14" y="20"/>
                          <a:pt x="16" y="21"/>
                          <a:pt x="19" y="21"/>
                        </a:cubicBezTo>
                        <a:cubicBezTo>
                          <a:pt x="22" y="21"/>
                          <a:pt x="20" y="19"/>
                          <a:pt x="21" y="17"/>
                        </a:cubicBezTo>
                        <a:cubicBezTo>
                          <a:pt x="22" y="15"/>
                          <a:pt x="21" y="19"/>
                          <a:pt x="21" y="1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87" name="Freeform 764">
                    <a:extLst>
                      <a:ext uri="{FF2B5EF4-FFF2-40B4-BE49-F238E27FC236}">
                        <a16:creationId xmlns:a16="http://schemas.microsoft.com/office/drawing/2014/main" xmlns="" id="{4C161053-4F4A-5D43-9644-6F413723712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015478" y="8443745"/>
                    <a:ext cx="324842" cy="273958"/>
                  </a:xfrm>
                  <a:custGeom>
                    <a:avLst/>
                    <a:gdLst>
                      <a:gd name="T0" fmla="*/ 10 w 35"/>
                      <a:gd name="T1" fmla="*/ 16 h 29"/>
                      <a:gd name="T2" fmla="*/ 20 w 35"/>
                      <a:gd name="T3" fmla="*/ 17 h 29"/>
                      <a:gd name="T4" fmla="*/ 21 w 35"/>
                      <a:gd name="T5" fmla="*/ 23 h 29"/>
                      <a:gd name="T6" fmla="*/ 25 w 35"/>
                      <a:gd name="T7" fmla="*/ 21 h 29"/>
                      <a:gd name="T8" fmla="*/ 29 w 35"/>
                      <a:gd name="T9" fmla="*/ 27 h 29"/>
                      <a:gd name="T10" fmla="*/ 31 w 35"/>
                      <a:gd name="T11" fmla="*/ 26 h 29"/>
                      <a:gd name="T12" fmla="*/ 33 w 35"/>
                      <a:gd name="T13" fmla="*/ 25 h 29"/>
                      <a:gd name="T14" fmla="*/ 33 w 35"/>
                      <a:gd name="T15" fmla="*/ 23 h 29"/>
                      <a:gd name="T16" fmla="*/ 35 w 35"/>
                      <a:gd name="T17" fmla="*/ 22 h 29"/>
                      <a:gd name="T18" fmla="*/ 34 w 35"/>
                      <a:gd name="T19" fmla="*/ 19 h 29"/>
                      <a:gd name="T20" fmla="*/ 33 w 35"/>
                      <a:gd name="T21" fmla="*/ 16 h 29"/>
                      <a:gd name="T22" fmla="*/ 33 w 35"/>
                      <a:gd name="T23" fmla="*/ 12 h 29"/>
                      <a:gd name="T24" fmla="*/ 32 w 35"/>
                      <a:gd name="T25" fmla="*/ 8 h 29"/>
                      <a:gd name="T26" fmla="*/ 26 w 35"/>
                      <a:gd name="T27" fmla="*/ 2 h 29"/>
                      <a:gd name="T28" fmla="*/ 24 w 35"/>
                      <a:gd name="T29" fmla="*/ 3 h 29"/>
                      <a:gd name="T30" fmla="*/ 22 w 35"/>
                      <a:gd name="T31" fmla="*/ 3 h 29"/>
                      <a:gd name="T32" fmla="*/ 19 w 35"/>
                      <a:gd name="T33" fmla="*/ 3 h 29"/>
                      <a:gd name="T34" fmla="*/ 18 w 35"/>
                      <a:gd name="T35" fmla="*/ 3 h 29"/>
                      <a:gd name="T36" fmla="*/ 15 w 35"/>
                      <a:gd name="T37" fmla="*/ 2 h 29"/>
                      <a:gd name="T38" fmla="*/ 10 w 35"/>
                      <a:gd name="T39" fmla="*/ 1 h 29"/>
                      <a:gd name="T40" fmla="*/ 5 w 35"/>
                      <a:gd name="T41" fmla="*/ 1 h 29"/>
                      <a:gd name="T42" fmla="*/ 5 w 35"/>
                      <a:gd name="T43" fmla="*/ 4 h 29"/>
                      <a:gd name="T44" fmla="*/ 3 w 35"/>
                      <a:gd name="T45" fmla="*/ 6 h 29"/>
                      <a:gd name="T46" fmla="*/ 0 w 35"/>
                      <a:gd name="T47" fmla="*/ 8 h 29"/>
                      <a:gd name="T48" fmla="*/ 3 w 35"/>
                      <a:gd name="T49" fmla="*/ 13 h 29"/>
                      <a:gd name="T50" fmla="*/ 8 w 35"/>
                      <a:gd name="T51" fmla="*/ 19 h 29"/>
                      <a:gd name="T52" fmla="*/ 10 w 35"/>
                      <a:gd name="T53" fmla="*/ 16 h 29"/>
                      <a:gd name="T54" fmla="*/ 10 w 35"/>
                      <a:gd name="T55" fmla="*/ 16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35" h="29">
                        <a:moveTo>
                          <a:pt x="10" y="16"/>
                        </a:moveTo>
                        <a:cubicBezTo>
                          <a:pt x="14" y="14"/>
                          <a:pt x="18" y="12"/>
                          <a:pt x="20" y="17"/>
                        </a:cubicBezTo>
                        <a:cubicBezTo>
                          <a:pt x="22" y="19"/>
                          <a:pt x="21" y="20"/>
                          <a:pt x="21" y="23"/>
                        </a:cubicBezTo>
                        <a:cubicBezTo>
                          <a:pt x="22" y="24"/>
                          <a:pt x="24" y="21"/>
                          <a:pt x="25" y="21"/>
                        </a:cubicBezTo>
                        <a:cubicBezTo>
                          <a:pt x="27" y="20"/>
                          <a:pt x="27" y="29"/>
                          <a:pt x="29" y="27"/>
                        </a:cubicBezTo>
                        <a:cubicBezTo>
                          <a:pt x="30" y="27"/>
                          <a:pt x="30" y="26"/>
                          <a:pt x="31" y="26"/>
                        </a:cubicBezTo>
                        <a:cubicBezTo>
                          <a:pt x="31" y="25"/>
                          <a:pt x="33" y="26"/>
                          <a:pt x="33" y="25"/>
                        </a:cubicBezTo>
                        <a:cubicBezTo>
                          <a:pt x="34" y="24"/>
                          <a:pt x="33" y="23"/>
                          <a:pt x="33" y="23"/>
                        </a:cubicBezTo>
                        <a:cubicBezTo>
                          <a:pt x="33" y="21"/>
                          <a:pt x="35" y="22"/>
                          <a:pt x="35" y="22"/>
                        </a:cubicBezTo>
                        <a:cubicBezTo>
                          <a:pt x="35" y="21"/>
                          <a:pt x="32" y="20"/>
                          <a:pt x="34" y="19"/>
                        </a:cubicBezTo>
                        <a:cubicBezTo>
                          <a:pt x="35" y="18"/>
                          <a:pt x="35" y="17"/>
                          <a:pt x="33" y="16"/>
                        </a:cubicBezTo>
                        <a:cubicBezTo>
                          <a:pt x="32" y="15"/>
                          <a:pt x="34" y="13"/>
                          <a:pt x="33" y="12"/>
                        </a:cubicBezTo>
                        <a:cubicBezTo>
                          <a:pt x="32" y="11"/>
                          <a:pt x="33" y="10"/>
                          <a:pt x="32" y="8"/>
                        </a:cubicBezTo>
                        <a:cubicBezTo>
                          <a:pt x="31" y="7"/>
                          <a:pt x="29" y="0"/>
                          <a:pt x="26" y="2"/>
                        </a:cubicBezTo>
                        <a:cubicBezTo>
                          <a:pt x="26" y="2"/>
                          <a:pt x="25" y="3"/>
                          <a:pt x="24" y="3"/>
                        </a:cubicBezTo>
                        <a:cubicBezTo>
                          <a:pt x="23" y="3"/>
                          <a:pt x="23" y="3"/>
                          <a:pt x="22" y="3"/>
                        </a:cubicBezTo>
                        <a:cubicBezTo>
                          <a:pt x="21" y="4"/>
                          <a:pt x="20" y="3"/>
                          <a:pt x="19" y="3"/>
                        </a:cubicBezTo>
                        <a:cubicBezTo>
                          <a:pt x="18" y="3"/>
                          <a:pt x="18" y="4"/>
                          <a:pt x="18" y="3"/>
                        </a:cubicBezTo>
                        <a:cubicBezTo>
                          <a:pt x="16" y="2"/>
                          <a:pt x="17" y="2"/>
                          <a:pt x="15" y="2"/>
                        </a:cubicBezTo>
                        <a:cubicBezTo>
                          <a:pt x="12" y="3"/>
                          <a:pt x="12" y="1"/>
                          <a:pt x="10" y="1"/>
                        </a:cubicBezTo>
                        <a:cubicBezTo>
                          <a:pt x="8" y="0"/>
                          <a:pt x="6" y="0"/>
                          <a:pt x="5" y="1"/>
                        </a:cubicBezTo>
                        <a:cubicBezTo>
                          <a:pt x="5" y="2"/>
                          <a:pt x="3" y="3"/>
                          <a:pt x="5" y="4"/>
                        </a:cubicBezTo>
                        <a:cubicBezTo>
                          <a:pt x="6" y="5"/>
                          <a:pt x="5" y="6"/>
                          <a:pt x="3" y="6"/>
                        </a:cubicBezTo>
                        <a:cubicBezTo>
                          <a:pt x="1" y="6"/>
                          <a:pt x="0" y="6"/>
                          <a:pt x="0" y="8"/>
                        </a:cubicBezTo>
                        <a:cubicBezTo>
                          <a:pt x="1" y="10"/>
                          <a:pt x="2" y="11"/>
                          <a:pt x="3" y="13"/>
                        </a:cubicBezTo>
                        <a:cubicBezTo>
                          <a:pt x="5" y="15"/>
                          <a:pt x="6" y="16"/>
                          <a:pt x="8" y="19"/>
                        </a:cubicBezTo>
                        <a:cubicBezTo>
                          <a:pt x="9" y="18"/>
                          <a:pt x="9" y="17"/>
                          <a:pt x="10" y="16"/>
                        </a:cubicBezTo>
                        <a:cubicBezTo>
                          <a:pt x="11" y="16"/>
                          <a:pt x="10" y="17"/>
                          <a:pt x="10" y="1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88" name="Freeform 765">
                    <a:extLst>
                      <a:ext uri="{FF2B5EF4-FFF2-40B4-BE49-F238E27FC236}">
                        <a16:creationId xmlns:a16="http://schemas.microsoft.com/office/drawing/2014/main" xmlns="" id="{B021E607-B922-004B-AFA0-C6749FC59F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929493" y="8453303"/>
                    <a:ext cx="149682" cy="66896"/>
                  </a:xfrm>
                  <a:custGeom>
                    <a:avLst/>
                    <a:gdLst>
                      <a:gd name="T0" fmla="*/ 10 w 16"/>
                      <a:gd name="T1" fmla="*/ 5 h 7"/>
                      <a:gd name="T2" fmla="*/ 14 w 16"/>
                      <a:gd name="T3" fmla="*/ 3 h 7"/>
                      <a:gd name="T4" fmla="*/ 14 w 16"/>
                      <a:gd name="T5" fmla="*/ 0 h 7"/>
                      <a:gd name="T6" fmla="*/ 7 w 16"/>
                      <a:gd name="T7" fmla="*/ 0 h 7"/>
                      <a:gd name="T8" fmla="*/ 4 w 16"/>
                      <a:gd name="T9" fmla="*/ 0 h 7"/>
                      <a:gd name="T10" fmla="*/ 0 w 16"/>
                      <a:gd name="T11" fmla="*/ 1 h 7"/>
                      <a:gd name="T12" fmla="*/ 3 w 16"/>
                      <a:gd name="T13" fmla="*/ 3 h 7"/>
                      <a:gd name="T14" fmla="*/ 7 w 16"/>
                      <a:gd name="T15" fmla="*/ 3 h 7"/>
                      <a:gd name="T16" fmla="*/ 9 w 16"/>
                      <a:gd name="T17" fmla="*/ 7 h 7"/>
                      <a:gd name="T18" fmla="*/ 10 w 16"/>
                      <a:gd name="T19" fmla="*/ 5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6" h="7">
                        <a:moveTo>
                          <a:pt x="10" y="5"/>
                        </a:moveTo>
                        <a:cubicBezTo>
                          <a:pt x="11" y="5"/>
                          <a:pt x="16" y="5"/>
                          <a:pt x="14" y="3"/>
                        </a:cubicBezTo>
                        <a:cubicBezTo>
                          <a:pt x="12" y="2"/>
                          <a:pt x="14" y="1"/>
                          <a:pt x="14" y="0"/>
                        </a:cubicBezTo>
                        <a:cubicBezTo>
                          <a:pt x="12" y="0"/>
                          <a:pt x="9" y="0"/>
                          <a:pt x="7" y="0"/>
                        </a:cubicBezTo>
                        <a:cubicBezTo>
                          <a:pt x="5" y="0"/>
                          <a:pt x="5" y="1"/>
                          <a:pt x="4" y="0"/>
                        </a:cubicBezTo>
                        <a:cubicBezTo>
                          <a:pt x="2" y="0"/>
                          <a:pt x="2" y="0"/>
                          <a:pt x="0" y="1"/>
                        </a:cubicBezTo>
                        <a:cubicBezTo>
                          <a:pt x="1" y="2"/>
                          <a:pt x="1" y="3"/>
                          <a:pt x="3" y="3"/>
                        </a:cubicBezTo>
                        <a:cubicBezTo>
                          <a:pt x="4" y="3"/>
                          <a:pt x="7" y="3"/>
                          <a:pt x="7" y="3"/>
                        </a:cubicBezTo>
                        <a:cubicBezTo>
                          <a:pt x="5" y="5"/>
                          <a:pt x="7" y="6"/>
                          <a:pt x="9" y="7"/>
                        </a:cubicBezTo>
                        <a:cubicBezTo>
                          <a:pt x="9" y="7"/>
                          <a:pt x="9" y="5"/>
                          <a:pt x="10" y="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89" name="Freeform 766">
                    <a:extLst>
                      <a:ext uri="{FF2B5EF4-FFF2-40B4-BE49-F238E27FC236}">
                        <a16:creationId xmlns:a16="http://schemas.microsoft.com/office/drawing/2014/main" xmlns="" id="{A0BEEFAB-1BB4-4143-8F4F-EBDD7D60D73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919937" y="8389590"/>
                    <a:ext cx="140127" cy="38227"/>
                  </a:xfrm>
                  <a:custGeom>
                    <a:avLst/>
                    <a:gdLst>
                      <a:gd name="T0" fmla="*/ 4 w 15"/>
                      <a:gd name="T1" fmla="*/ 4 h 4"/>
                      <a:gd name="T2" fmla="*/ 9 w 15"/>
                      <a:gd name="T3" fmla="*/ 3 h 4"/>
                      <a:gd name="T4" fmla="*/ 15 w 15"/>
                      <a:gd name="T5" fmla="*/ 2 h 4"/>
                      <a:gd name="T6" fmla="*/ 8 w 15"/>
                      <a:gd name="T7" fmla="*/ 1 h 4"/>
                      <a:gd name="T8" fmla="*/ 0 w 15"/>
                      <a:gd name="T9" fmla="*/ 4 h 4"/>
                      <a:gd name="T10" fmla="*/ 4 w 15"/>
                      <a:gd name="T11" fmla="*/ 4 h 4"/>
                      <a:gd name="T12" fmla="*/ 4 w 15"/>
                      <a:gd name="T13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5" h="4">
                        <a:moveTo>
                          <a:pt x="4" y="4"/>
                        </a:moveTo>
                        <a:cubicBezTo>
                          <a:pt x="6" y="3"/>
                          <a:pt x="7" y="2"/>
                          <a:pt x="9" y="3"/>
                        </a:cubicBezTo>
                        <a:cubicBezTo>
                          <a:pt x="10" y="3"/>
                          <a:pt x="14" y="4"/>
                          <a:pt x="15" y="2"/>
                        </a:cubicBezTo>
                        <a:cubicBezTo>
                          <a:pt x="15" y="3"/>
                          <a:pt x="9" y="0"/>
                          <a:pt x="8" y="1"/>
                        </a:cubicBezTo>
                        <a:cubicBezTo>
                          <a:pt x="5" y="2"/>
                          <a:pt x="1" y="0"/>
                          <a:pt x="0" y="4"/>
                        </a:cubicBezTo>
                        <a:cubicBezTo>
                          <a:pt x="2" y="4"/>
                          <a:pt x="3" y="4"/>
                          <a:pt x="4" y="4"/>
                        </a:cubicBezTo>
                        <a:cubicBezTo>
                          <a:pt x="5" y="4"/>
                          <a:pt x="4" y="4"/>
                          <a:pt x="4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90" name="Freeform 767">
                    <a:extLst>
                      <a:ext uri="{FF2B5EF4-FFF2-40B4-BE49-F238E27FC236}">
                        <a16:creationId xmlns:a16="http://schemas.microsoft.com/office/drawing/2014/main" xmlns="" id="{3DAF049E-1D11-D446-ABA9-A1F68084A92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900829" y="7733369"/>
                    <a:ext cx="560509" cy="637107"/>
                  </a:xfrm>
                  <a:custGeom>
                    <a:avLst/>
                    <a:gdLst>
                      <a:gd name="T0" fmla="*/ 5 w 60"/>
                      <a:gd name="T1" fmla="*/ 57 h 68"/>
                      <a:gd name="T2" fmla="*/ 15 w 60"/>
                      <a:gd name="T3" fmla="*/ 57 h 68"/>
                      <a:gd name="T4" fmla="*/ 18 w 60"/>
                      <a:gd name="T5" fmla="*/ 59 h 68"/>
                      <a:gd name="T6" fmla="*/ 21 w 60"/>
                      <a:gd name="T7" fmla="*/ 63 h 68"/>
                      <a:gd name="T8" fmla="*/ 27 w 60"/>
                      <a:gd name="T9" fmla="*/ 64 h 68"/>
                      <a:gd name="T10" fmla="*/ 32 w 60"/>
                      <a:gd name="T11" fmla="*/ 64 h 68"/>
                      <a:gd name="T12" fmla="*/ 35 w 60"/>
                      <a:gd name="T13" fmla="*/ 62 h 68"/>
                      <a:gd name="T14" fmla="*/ 39 w 60"/>
                      <a:gd name="T15" fmla="*/ 62 h 68"/>
                      <a:gd name="T16" fmla="*/ 44 w 60"/>
                      <a:gd name="T17" fmla="*/ 61 h 68"/>
                      <a:gd name="T18" fmla="*/ 53 w 60"/>
                      <a:gd name="T19" fmla="*/ 61 h 68"/>
                      <a:gd name="T20" fmla="*/ 58 w 60"/>
                      <a:gd name="T21" fmla="*/ 61 h 68"/>
                      <a:gd name="T22" fmla="*/ 58 w 60"/>
                      <a:gd name="T23" fmla="*/ 54 h 68"/>
                      <a:gd name="T24" fmla="*/ 56 w 60"/>
                      <a:gd name="T25" fmla="*/ 38 h 68"/>
                      <a:gd name="T26" fmla="*/ 52 w 60"/>
                      <a:gd name="T27" fmla="*/ 12 h 68"/>
                      <a:gd name="T28" fmla="*/ 60 w 60"/>
                      <a:gd name="T29" fmla="*/ 12 h 68"/>
                      <a:gd name="T30" fmla="*/ 43 w 60"/>
                      <a:gd name="T31" fmla="*/ 0 h 68"/>
                      <a:gd name="T32" fmla="*/ 42 w 60"/>
                      <a:gd name="T33" fmla="*/ 7 h 68"/>
                      <a:gd name="T34" fmla="*/ 37 w 60"/>
                      <a:gd name="T35" fmla="*/ 7 h 68"/>
                      <a:gd name="T36" fmla="*/ 29 w 60"/>
                      <a:gd name="T37" fmla="*/ 7 h 68"/>
                      <a:gd name="T38" fmla="*/ 26 w 60"/>
                      <a:gd name="T39" fmla="*/ 7 h 68"/>
                      <a:gd name="T40" fmla="*/ 26 w 60"/>
                      <a:gd name="T41" fmla="*/ 12 h 68"/>
                      <a:gd name="T42" fmla="*/ 26 w 60"/>
                      <a:gd name="T43" fmla="*/ 19 h 68"/>
                      <a:gd name="T44" fmla="*/ 20 w 60"/>
                      <a:gd name="T45" fmla="*/ 25 h 68"/>
                      <a:gd name="T46" fmla="*/ 20 w 60"/>
                      <a:gd name="T47" fmla="*/ 32 h 68"/>
                      <a:gd name="T48" fmla="*/ 16 w 60"/>
                      <a:gd name="T49" fmla="*/ 32 h 68"/>
                      <a:gd name="T50" fmla="*/ 3 w 60"/>
                      <a:gd name="T51" fmla="*/ 32 h 68"/>
                      <a:gd name="T52" fmla="*/ 1 w 60"/>
                      <a:gd name="T53" fmla="*/ 33 h 68"/>
                      <a:gd name="T54" fmla="*/ 4 w 60"/>
                      <a:gd name="T55" fmla="*/ 36 h 68"/>
                      <a:gd name="T56" fmla="*/ 3 w 60"/>
                      <a:gd name="T57" fmla="*/ 41 h 68"/>
                      <a:gd name="T58" fmla="*/ 6 w 60"/>
                      <a:gd name="T59" fmla="*/ 48 h 68"/>
                      <a:gd name="T60" fmla="*/ 3 w 60"/>
                      <a:gd name="T61" fmla="*/ 58 h 68"/>
                      <a:gd name="T62" fmla="*/ 5 w 60"/>
                      <a:gd name="T63" fmla="*/ 57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60" h="68">
                        <a:moveTo>
                          <a:pt x="5" y="57"/>
                        </a:moveTo>
                        <a:cubicBezTo>
                          <a:pt x="7" y="57"/>
                          <a:pt x="13" y="55"/>
                          <a:pt x="15" y="57"/>
                        </a:cubicBezTo>
                        <a:cubicBezTo>
                          <a:pt x="16" y="58"/>
                          <a:pt x="17" y="58"/>
                          <a:pt x="18" y="59"/>
                        </a:cubicBezTo>
                        <a:cubicBezTo>
                          <a:pt x="19" y="61"/>
                          <a:pt x="20" y="62"/>
                          <a:pt x="21" y="63"/>
                        </a:cubicBezTo>
                        <a:cubicBezTo>
                          <a:pt x="22" y="64"/>
                          <a:pt x="26" y="68"/>
                          <a:pt x="27" y="64"/>
                        </a:cubicBezTo>
                        <a:cubicBezTo>
                          <a:pt x="28" y="58"/>
                          <a:pt x="30" y="65"/>
                          <a:pt x="32" y="64"/>
                        </a:cubicBezTo>
                        <a:cubicBezTo>
                          <a:pt x="33" y="62"/>
                          <a:pt x="33" y="62"/>
                          <a:pt x="35" y="62"/>
                        </a:cubicBezTo>
                        <a:cubicBezTo>
                          <a:pt x="37" y="62"/>
                          <a:pt x="38" y="62"/>
                          <a:pt x="39" y="62"/>
                        </a:cubicBezTo>
                        <a:cubicBezTo>
                          <a:pt x="41" y="61"/>
                          <a:pt x="43" y="61"/>
                          <a:pt x="44" y="61"/>
                        </a:cubicBezTo>
                        <a:cubicBezTo>
                          <a:pt x="47" y="61"/>
                          <a:pt x="50" y="61"/>
                          <a:pt x="53" y="61"/>
                        </a:cubicBezTo>
                        <a:cubicBezTo>
                          <a:pt x="54" y="61"/>
                          <a:pt x="57" y="62"/>
                          <a:pt x="58" y="61"/>
                        </a:cubicBezTo>
                        <a:cubicBezTo>
                          <a:pt x="59" y="61"/>
                          <a:pt x="58" y="55"/>
                          <a:pt x="58" y="54"/>
                        </a:cubicBezTo>
                        <a:cubicBezTo>
                          <a:pt x="57" y="48"/>
                          <a:pt x="56" y="43"/>
                          <a:pt x="56" y="38"/>
                        </a:cubicBezTo>
                        <a:cubicBezTo>
                          <a:pt x="55" y="29"/>
                          <a:pt x="53" y="21"/>
                          <a:pt x="52" y="12"/>
                        </a:cubicBezTo>
                        <a:cubicBezTo>
                          <a:pt x="55" y="12"/>
                          <a:pt x="58" y="12"/>
                          <a:pt x="60" y="12"/>
                        </a:cubicBezTo>
                        <a:cubicBezTo>
                          <a:pt x="54" y="8"/>
                          <a:pt x="48" y="4"/>
                          <a:pt x="43" y="0"/>
                        </a:cubicBezTo>
                        <a:cubicBezTo>
                          <a:pt x="43" y="1"/>
                          <a:pt x="43" y="7"/>
                          <a:pt x="42" y="7"/>
                        </a:cubicBezTo>
                        <a:cubicBezTo>
                          <a:pt x="41" y="7"/>
                          <a:pt x="39" y="7"/>
                          <a:pt x="37" y="7"/>
                        </a:cubicBezTo>
                        <a:cubicBezTo>
                          <a:pt x="35" y="7"/>
                          <a:pt x="32" y="7"/>
                          <a:pt x="29" y="7"/>
                        </a:cubicBezTo>
                        <a:cubicBezTo>
                          <a:pt x="29" y="7"/>
                          <a:pt x="26" y="7"/>
                          <a:pt x="26" y="7"/>
                        </a:cubicBezTo>
                        <a:cubicBezTo>
                          <a:pt x="25" y="8"/>
                          <a:pt x="26" y="11"/>
                          <a:pt x="26" y="12"/>
                        </a:cubicBezTo>
                        <a:cubicBezTo>
                          <a:pt x="26" y="14"/>
                          <a:pt x="26" y="17"/>
                          <a:pt x="26" y="19"/>
                        </a:cubicBezTo>
                        <a:cubicBezTo>
                          <a:pt x="26" y="22"/>
                          <a:pt x="20" y="21"/>
                          <a:pt x="20" y="25"/>
                        </a:cubicBezTo>
                        <a:cubicBezTo>
                          <a:pt x="20" y="26"/>
                          <a:pt x="21" y="31"/>
                          <a:pt x="20" y="32"/>
                        </a:cubicBezTo>
                        <a:cubicBezTo>
                          <a:pt x="20" y="32"/>
                          <a:pt x="17" y="32"/>
                          <a:pt x="16" y="32"/>
                        </a:cubicBezTo>
                        <a:cubicBezTo>
                          <a:pt x="12" y="32"/>
                          <a:pt x="7" y="32"/>
                          <a:pt x="3" y="32"/>
                        </a:cubicBezTo>
                        <a:cubicBezTo>
                          <a:pt x="2" y="32"/>
                          <a:pt x="0" y="31"/>
                          <a:pt x="1" y="33"/>
                        </a:cubicBezTo>
                        <a:cubicBezTo>
                          <a:pt x="2" y="34"/>
                          <a:pt x="3" y="35"/>
                          <a:pt x="4" y="36"/>
                        </a:cubicBezTo>
                        <a:cubicBezTo>
                          <a:pt x="5" y="38"/>
                          <a:pt x="4" y="40"/>
                          <a:pt x="3" y="41"/>
                        </a:cubicBezTo>
                        <a:cubicBezTo>
                          <a:pt x="3" y="44"/>
                          <a:pt x="6" y="45"/>
                          <a:pt x="6" y="48"/>
                        </a:cubicBezTo>
                        <a:cubicBezTo>
                          <a:pt x="7" y="51"/>
                          <a:pt x="4" y="55"/>
                          <a:pt x="3" y="58"/>
                        </a:cubicBezTo>
                        <a:cubicBezTo>
                          <a:pt x="4" y="58"/>
                          <a:pt x="4" y="57"/>
                          <a:pt x="5" y="5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91" name="Freeform 768">
                    <a:extLst>
                      <a:ext uri="{FF2B5EF4-FFF2-40B4-BE49-F238E27FC236}">
                        <a16:creationId xmlns:a16="http://schemas.microsoft.com/office/drawing/2014/main" xmlns="" id="{5CC6D78E-3059-0145-9EC3-9DFB3963B2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900829" y="8258982"/>
                    <a:ext cx="270700" cy="213435"/>
                  </a:xfrm>
                  <a:custGeom>
                    <a:avLst/>
                    <a:gdLst>
                      <a:gd name="T0" fmla="*/ 8 w 29"/>
                      <a:gd name="T1" fmla="*/ 22 h 23"/>
                      <a:gd name="T2" fmla="*/ 10 w 29"/>
                      <a:gd name="T3" fmla="*/ 21 h 23"/>
                      <a:gd name="T4" fmla="*/ 15 w 29"/>
                      <a:gd name="T5" fmla="*/ 21 h 23"/>
                      <a:gd name="T6" fmla="*/ 23 w 29"/>
                      <a:gd name="T7" fmla="*/ 21 h 23"/>
                      <a:gd name="T8" fmla="*/ 27 w 29"/>
                      <a:gd name="T9" fmla="*/ 22 h 23"/>
                      <a:gd name="T10" fmla="*/ 29 w 29"/>
                      <a:gd name="T11" fmla="*/ 19 h 23"/>
                      <a:gd name="T12" fmla="*/ 25 w 29"/>
                      <a:gd name="T13" fmla="*/ 14 h 23"/>
                      <a:gd name="T14" fmla="*/ 25 w 29"/>
                      <a:gd name="T15" fmla="*/ 10 h 23"/>
                      <a:gd name="T16" fmla="*/ 19 w 29"/>
                      <a:gd name="T17" fmla="*/ 4 h 23"/>
                      <a:gd name="T18" fmla="*/ 9 w 29"/>
                      <a:gd name="T19" fmla="*/ 1 h 23"/>
                      <a:gd name="T20" fmla="*/ 5 w 29"/>
                      <a:gd name="T21" fmla="*/ 1 h 23"/>
                      <a:gd name="T22" fmla="*/ 2 w 29"/>
                      <a:gd name="T23" fmla="*/ 6 h 23"/>
                      <a:gd name="T24" fmla="*/ 1 w 29"/>
                      <a:gd name="T25" fmla="*/ 10 h 23"/>
                      <a:gd name="T26" fmla="*/ 2 w 29"/>
                      <a:gd name="T27" fmla="*/ 12 h 23"/>
                      <a:gd name="T28" fmla="*/ 2 w 29"/>
                      <a:gd name="T29" fmla="*/ 14 h 23"/>
                      <a:gd name="T30" fmla="*/ 4 w 29"/>
                      <a:gd name="T31" fmla="*/ 15 h 23"/>
                      <a:gd name="T32" fmla="*/ 9 w 29"/>
                      <a:gd name="T33" fmla="*/ 15 h 23"/>
                      <a:gd name="T34" fmla="*/ 10 w 29"/>
                      <a:gd name="T35" fmla="*/ 14 h 23"/>
                      <a:gd name="T36" fmla="*/ 17 w 29"/>
                      <a:gd name="T37" fmla="*/ 16 h 23"/>
                      <a:gd name="T38" fmla="*/ 11 w 29"/>
                      <a:gd name="T39" fmla="*/ 17 h 23"/>
                      <a:gd name="T40" fmla="*/ 6 w 29"/>
                      <a:gd name="T41" fmla="*/ 18 h 23"/>
                      <a:gd name="T42" fmla="*/ 3 w 29"/>
                      <a:gd name="T43" fmla="*/ 21 h 23"/>
                      <a:gd name="T44" fmla="*/ 5 w 29"/>
                      <a:gd name="T45" fmla="*/ 21 h 23"/>
                      <a:gd name="T46" fmla="*/ 8 w 29"/>
                      <a:gd name="T47" fmla="*/ 22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29" h="23">
                        <a:moveTo>
                          <a:pt x="8" y="22"/>
                        </a:moveTo>
                        <a:cubicBezTo>
                          <a:pt x="9" y="22"/>
                          <a:pt x="9" y="21"/>
                          <a:pt x="10" y="21"/>
                        </a:cubicBezTo>
                        <a:cubicBezTo>
                          <a:pt x="12" y="21"/>
                          <a:pt x="13" y="21"/>
                          <a:pt x="15" y="21"/>
                        </a:cubicBezTo>
                        <a:cubicBezTo>
                          <a:pt x="17" y="21"/>
                          <a:pt x="20" y="20"/>
                          <a:pt x="23" y="21"/>
                        </a:cubicBezTo>
                        <a:cubicBezTo>
                          <a:pt x="24" y="22"/>
                          <a:pt x="25" y="23"/>
                          <a:pt x="27" y="22"/>
                        </a:cubicBezTo>
                        <a:cubicBezTo>
                          <a:pt x="29" y="22"/>
                          <a:pt x="29" y="21"/>
                          <a:pt x="29" y="19"/>
                        </a:cubicBezTo>
                        <a:cubicBezTo>
                          <a:pt x="29" y="17"/>
                          <a:pt x="25" y="16"/>
                          <a:pt x="25" y="14"/>
                        </a:cubicBezTo>
                        <a:cubicBezTo>
                          <a:pt x="25" y="14"/>
                          <a:pt x="25" y="10"/>
                          <a:pt x="25" y="10"/>
                        </a:cubicBezTo>
                        <a:cubicBezTo>
                          <a:pt x="24" y="10"/>
                          <a:pt x="20" y="5"/>
                          <a:pt x="19" y="4"/>
                        </a:cubicBezTo>
                        <a:cubicBezTo>
                          <a:pt x="16" y="1"/>
                          <a:pt x="13" y="0"/>
                          <a:pt x="9" y="1"/>
                        </a:cubicBezTo>
                        <a:cubicBezTo>
                          <a:pt x="8" y="1"/>
                          <a:pt x="5" y="0"/>
                          <a:pt x="5" y="1"/>
                        </a:cubicBezTo>
                        <a:cubicBezTo>
                          <a:pt x="4" y="2"/>
                          <a:pt x="2" y="4"/>
                          <a:pt x="2" y="6"/>
                        </a:cubicBezTo>
                        <a:cubicBezTo>
                          <a:pt x="3" y="8"/>
                          <a:pt x="3" y="9"/>
                          <a:pt x="1" y="10"/>
                        </a:cubicBezTo>
                        <a:cubicBezTo>
                          <a:pt x="0" y="10"/>
                          <a:pt x="3" y="12"/>
                          <a:pt x="2" y="12"/>
                        </a:cubicBezTo>
                        <a:cubicBezTo>
                          <a:pt x="4" y="13"/>
                          <a:pt x="2" y="13"/>
                          <a:pt x="2" y="14"/>
                        </a:cubicBezTo>
                        <a:cubicBezTo>
                          <a:pt x="2" y="14"/>
                          <a:pt x="3" y="15"/>
                          <a:pt x="4" y="15"/>
                        </a:cubicBezTo>
                        <a:cubicBezTo>
                          <a:pt x="4" y="16"/>
                          <a:pt x="8" y="15"/>
                          <a:pt x="9" y="15"/>
                        </a:cubicBezTo>
                        <a:cubicBezTo>
                          <a:pt x="10" y="15"/>
                          <a:pt x="10" y="14"/>
                          <a:pt x="10" y="14"/>
                        </a:cubicBezTo>
                        <a:cubicBezTo>
                          <a:pt x="11" y="14"/>
                          <a:pt x="17" y="17"/>
                          <a:pt x="17" y="16"/>
                        </a:cubicBezTo>
                        <a:cubicBezTo>
                          <a:pt x="16" y="18"/>
                          <a:pt x="12" y="17"/>
                          <a:pt x="11" y="17"/>
                        </a:cubicBezTo>
                        <a:cubicBezTo>
                          <a:pt x="9" y="16"/>
                          <a:pt x="8" y="18"/>
                          <a:pt x="6" y="18"/>
                        </a:cubicBezTo>
                        <a:cubicBezTo>
                          <a:pt x="3" y="18"/>
                          <a:pt x="1" y="18"/>
                          <a:pt x="3" y="21"/>
                        </a:cubicBezTo>
                        <a:cubicBezTo>
                          <a:pt x="3" y="22"/>
                          <a:pt x="4" y="21"/>
                          <a:pt x="5" y="21"/>
                        </a:cubicBezTo>
                        <a:cubicBezTo>
                          <a:pt x="6" y="21"/>
                          <a:pt x="7" y="22"/>
                          <a:pt x="8" y="2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92" name="Freeform 769">
                    <a:extLst>
                      <a:ext uri="{FF2B5EF4-FFF2-40B4-BE49-F238E27FC236}">
                        <a16:creationId xmlns:a16="http://schemas.microsoft.com/office/drawing/2014/main" xmlns="" id="{5D5F436A-604C-7B47-AF23-C27EA6B321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136499" y="7838490"/>
                    <a:ext cx="783439" cy="729492"/>
                  </a:xfrm>
                  <a:custGeom>
                    <a:avLst/>
                    <a:gdLst>
                      <a:gd name="T0" fmla="*/ 27 w 84"/>
                      <a:gd name="T1" fmla="*/ 1 h 78"/>
                      <a:gd name="T2" fmla="*/ 33 w 84"/>
                      <a:gd name="T3" fmla="*/ 45 h 78"/>
                      <a:gd name="T4" fmla="*/ 32 w 84"/>
                      <a:gd name="T5" fmla="*/ 50 h 78"/>
                      <a:gd name="T6" fmla="*/ 19 w 84"/>
                      <a:gd name="T7" fmla="*/ 50 h 78"/>
                      <a:gd name="T8" fmla="*/ 15 w 84"/>
                      <a:gd name="T9" fmla="*/ 50 h 78"/>
                      <a:gd name="T10" fmla="*/ 12 w 84"/>
                      <a:gd name="T11" fmla="*/ 51 h 78"/>
                      <a:gd name="T12" fmla="*/ 8 w 84"/>
                      <a:gd name="T13" fmla="*/ 51 h 78"/>
                      <a:gd name="T14" fmla="*/ 6 w 84"/>
                      <a:gd name="T15" fmla="*/ 52 h 78"/>
                      <a:gd name="T16" fmla="*/ 3 w 84"/>
                      <a:gd name="T17" fmla="*/ 50 h 78"/>
                      <a:gd name="T18" fmla="*/ 0 w 84"/>
                      <a:gd name="T19" fmla="*/ 55 h 78"/>
                      <a:gd name="T20" fmla="*/ 0 w 84"/>
                      <a:gd name="T21" fmla="*/ 59 h 78"/>
                      <a:gd name="T22" fmla="*/ 3 w 84"/>
                      <a:gd name="T23" fmla="*/ 63 h 78"/>
                      <a:gd name="T24" fmla="*/ 4 w 84"/>
                      <a:gd name="T25" fmla="*/ 67 h 78"/>
                      <a:gd name="T26" fmla="*/ 7 w 84"/>
                      <a:gd name="T27" fmla="*/ 68 h 78"/>
                      <a:gd name="T28" fmla="*/ 11 w 84"/>
                      <a:gd name="T29" fmla="*/ 68 h 78"/>
                      <a:gd name="T30" fmla="*/ 15 w 84"/>
                      <a:gd name="T31" fmla="*/ 66 h 78"/>
                      <a:gd name="T32" fmla="*/ 20 w 84"/>
                      <a:gd name="T33" fmla="*/ 75 h 78"/>
                      <a:gd name="T34" fmla="*/ 20 w 84"/>
                      <a:gd name="T35" fmla="*/ 77 h 78"/>
                      <a:gd name="T36" fmla="*/ 23 w 84"/>
                      <a:gd name="T37" fmla="*/ 77 h 78"/>
                      <a:gd name="T38" fmla="*/ 27 w 84"/>
                      <a:gd name="T39" fmla="*/ 77 h 78"/>
                      <a:gd name="T40" fmla="*/ 30 w 84"/>
                      <a:gd name="T41" fmla="*/ 77 h 78"/>
                      <a:gd name="T42" fmla="*/ 35 w 84"/>
                      <a:gd name="T43" fmla="*/ 71 h 78"/>
                      <a:gd name="T44" fmla="*/ 35 w 84"/>
                      <a:gd name="T45" fmla="*/ 69 h 78"/>
                      <a:gd name="T46" fmla="*/ 39 w 84"/>
                      <a:gd name="T47" fmla="*/ 67 h 78"/>
                      <a:gd name="T48" fmla="*/ 40 w 84"/>
                      <a:gd name="T49" fmla="*/ 63 h 78"/>
                      <a:gd name="T50" fmla="*/ 42 w 84"/>
                      <a:gd name="T51" fmla="*/ 62 h 78"/>
                      <a:gd name="T52" fmla="*/ 49 w 84"/>
                      <a:gd name="T53" fmla="*/ 57 h 78"/>
                      <a:gd name="T54" fmla="*/ 51 w 84"/>
                      <a:gd name="T55" fmla="*/ 57 h 78"/>
                      <a:gd name="T56" fmla="*/ 52 w 84"/>
                      <a:gd name="T57" fmla="*/ 56 h 78"/>
                      <a:gd name="T58" fmla="*/ 55 w 84"/>
                      <a:gd name="T59" fmla="*/ 54 h 78"/>
                      <a:gd name="T60" fmla="*/ 65 w 84"/>
                      <a:gd name="T61" fmla="*/ 53 h 78"/>
                      <a:gd name="T62" fmla="*/ 70 w 84"/>
                      <a:gd name="T63" fmla="*/ 52 h 78"/>
                      <a:gd name="T64" fmla="*/ 78 w 84"/>
                      <a:gd name="T65" fmla="*/ 51 h 78"/>
                      <a:gd name="T66" fmla="*/ 82 w 84"/>
                      <a:gd name="T67" fmla="*/ 31 h 78"/>
                      <a:gd name="T68" fmla="*/ 77 w 84"/>
                      <a:gd name="T69" fmla="*/ 32 h 78"/>
                      <a:gd name="T70" fmla="*/ 77 w 84"/>
                      <a:gd name="T71" fmla="*/ 28 h 78"/>
                      <a:gd name="T72" fmla="*/ 70 w 84"/>
                      <a:gd name="T73" fmla="*/ 26 h 78"/>
                      <a:gd name="T74" fmla="*/ 66 w 84"/>
                      <a:gd name="T75" fmla="*/ 22 h 78"/>
                      <a:gd name="T76" fmla="*/ 63 w 84"/>
                      <a:gd name="T77" fmla="*/ 20 h 78"/>
                      <a:gd name="T78" fmla="*/ 56 w 84"/>
                      <a:gd name="T79" fmla="*/ 14 h 78"/>
                      <a:gd name="T80" fmla="*/ 39 w 84"/>
                      <a:gd name="T81" fmla="*/ 3 h 78"/>
                      <a:gd name="T82" fmla="*/ 35 w 84"/>
                      <a:gd name="T83" fmla="*/ 1 h 78"/>
                      <a:gd name="T84" fmla="*/ 27 w 84"/>
                      <a:gd name="T85" fmla="*/ 1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84" h="78">
                        <a:moveTo>
                          <a:pt x="27" y="1"/>
                        </a:moveTo>
                        <a:cubicBezTo>
                          <a:pt x="29" y="16"/>
                          <a:pt x="31" y="31"/>
                          <a:pt x="33" y="45"/>
                        </a:cubicBezTo>
                        <a:cubicBezTo>
                          <a:pt x="33" y="47"/>
                          <a:pt x="35" y="50"/>
                          <a:pt x="32" y="50"/>
                        </a:cubicBezTo>
                        <a:cubicBezTo>
                          <a:pt x="28" y="50"/>
                          <a:pt x="23" y="50"/>
                          <a:pt x="19" y="50"/>
                        </a:cubicBezTo>
                        <a:cubicBezTo>
                          <a:pt x="17" y="50"/>
                          <a:pt x="16" y="50"/>
                          <a:pt x="15" y="50"/>
                        </a:cubicBezTo>
                        <a:cubicBezTo>
                          <a:pt x="14" y="50"/>
                          <a:pt x="13" y="51"/>
                          <a:pt x="12" y="51"/>
                        </a:cubicBezTo>
                        <a:cubicBezTo>
                          <a:pt x="11" y="52"/>
                          <a:pt x="10" y="51"/>
                          <a:pt x="8" y="51"/>
                        </a:cubicBezTo>
                        <a:cubicBezTo>
                          <a:pt x="7" y="51"/>
                          <a:pt x="7" y="53"/>
                          <a:pt x="6" y="52"/>
                        </a:cubicBezTo>
                        <a:cubicBezTo>
                          <a:pt x="5" y="52"/>
                          <a:pt x="4" y="50"/>
                          <a:pt x="3" y="50"/>
                        </a:cubicBezTo>
                        <a:cubicBezTo>
                          <a:pt x="2" y="50"/>
                          <a:pt x="2" y="56"/>
                          <a:pt x="0" y="55"/>
                        </a:cubicBezTo>
                        <a:cubicBezTo>
                          <a:pt x="0" y="56"/>
                          <a:pt x="0" y="58"/>
                          <a:pt x="0" y="59"/>
                        </a:cubicBezTo>
                        <a:cubicBezTo>
                          <a:pt x="0" y="61"/>
                          <a:pt x="2" y="61"/>
                          <a:pt x="3" y="63"/>
                        </a:cubicBezTo>
                        <a:cubicBezTo>
                          <a:pt x="4" y="64"/>
                          <a:pt x="3" y="66"/>
                          <a:pt x="4" y="67"/>
                        </a:cubicBezTo>
                        <a:cubicBezTo>
                          <a:pt x="5" y="69"/>
                          <a:pt x="6" y="67"/>
                          <a:pt x="7" y="68"/>
                        </a:cubicBezTo>
                        <a:cubicBezTo>
                          <a:pt x="7" y="69"/>
                          <a:pt x="10" y="68"/>
                          <a:pt x="11" y="68"/>
                        </a:cubicBezTo>
                        <a:cubicBezTo>
                          <a:pt x="12" y="68"/>
                          <a:pt x="14" y="66"/>
                          <a:pt x="15" y="66"/>
                        </a:cubicBezTo>
                        <a:cubicBezTo>
                          <a:pt x="17" y="68"/>
                          <a:pt x="18" y="73"/>
                          <a:pt x="20" y="75"/>
                        </a:cubicBezTo>
                        <a:cubicBezTo>
                          <a:pt x="20" y="75"/>
                          <a:pt x="19" y="77"/>
                          <a:pt x="20" y="77"/>
                        </a:cubicBezTo>
                        <a:cubicBezTo>
                          <a:pt x="21" y="78"/>
                          <a:pt x="22" y="76"/>
                          <a:pt x="23" y="77"/>
                        </a:cubicBezTo>
                        <a:cubicBezTo>
                          <a:pt x="24" y="78"/>
                          <a:pt x="26" y="78"/>
                          <a:pt x="27" y="77"/>
                        </a:cubicBezTo>
                        <a:cubicBezTo>
                          <a:pt x="29" y="75"/>
                          <a:pt x="29" y="77"/>
                          <a:pt x="30" y="77"/>
                        </a:cubicBezTo>
                        <a:cubicBezTo>
                          <a:pt x="33" y="77"/>
                          <a:pt x="35" y="73"/>
                          <a:pt x="35" y="71"/>
                        </a:cubicBezTo>
                        <a:cubicBezTo>
                          <a:pt x="35" y="70"/>
                          <a:pt x="33" y="70"/>
                          <a:pt x="35" y="69"/>
                        </a:cubicBezTo>
                        <a:cubicBezTo>
                          <a:pt x="36" y="68"/>
                          <a:pt x="38" y="69"/>
                          <a:pt x="39" y="67"/>
                        </a:cubicBezTo>
                        <a:cubicBezTo>
                          <a:pt x="39" y="66"/>
                          <a:pt x="40" y="64"/>
                          <a:pt x="40" y="63"/>
                        </a:cubicBezTo>
                        <a:cubicBezTo>
                          <a:pt x="41" y="61"/>
                          <a:pt x="41" y="60"/>
                          <a:pt x="42" y="62"/>
                        </a:cubicBezTo>
                        <a:cubicBezTo>
                          <a:pt x="45" y="64"/>
                          <a:pt x="47" y="56"/>
                          <a:pt x="49" y="57"/>
                        </a:cubicBezTo>
                        <a:cubicBezTo>
                          <a:pt x="50" y="57"/>
                          <a:pt x="50" y="57"/>
                          <a:pt x="51" y="57"/>
                        </a:cubicBezTo>
                        <a:cubicBezTo>
                          <a:pt x="51" y="57"/>
                          <a:pt x="52" y="56"/>
                          <a:pt x="52" y="56"/>
                        </a:cubicBezTo>
                        <a:cubicBezTo>
                          <a:pt x="53" y="55"/>
                          <a:pt x="54" y="55"/>
                          <a:pt x="55" y="54"/>
                        </a:cubicBezTo>
                        <a:cubicBezTo>
                          <a:pt x="58" y="51"/>
                          <a:pt x="61" y="54"/>
                          <a:pt x="65" y="53"/>
                        </a:cubicBezTo>
                        <a:cubicBezTo>
                          <a:pt x="67" y="53"/>
                          <a:pt x="68" y="52"/>
                          <a:pt x="70" y="52"/>
                        </a:cubicBezTo>
                        <a:cubicBezTo>
                          <a:pt x="73" y="52"/>
                          <a:pt x="76" y="52"/>
                          <a:pt x="78" y="51"/>
                        </a:cubicBezTo>
                        <a:cubicBezTo>
                          <a:pt x="84" y="49"/>
                          <a:pt x="82" y="36"/>
                          <a:pt x="82" y="31"/>
                        </a:cubicBezTo>
                        <a:cubicBezTo>
                          <a:pt x="81" y="32"/>
                          <a:pt x="78" y="34"/>
                          <a:pt x="77" y="32"/>
                        </a:cubicBezTo>
                        <a:cubicBezTo>
                          <a:pt x="76" y="31"/>
                          <a:pt x="78" y="29"/>
                          <a:pt x="77" y="28"/>
                        </a:cubicBezTo>
                        <a:cubicBezTo>
                          <a:pt x="76" y="26"/>
                          <a:pt x="72" y="27"/>
                          <a:pt x="70" y="26"/>
                        </a:cubicBezTo>
                        <a:cubicBezTo>
                          <a:pt x="68" y="26"/>
                          <a:pt x="67" y="23"/>
                          <a:pt x="66" y="22"/>
                        </a:cubicBezTo>
                        <a:cubicBezTo>
                          <a:pt x="66" y="21"/>
                          <a:pt x="65" y="20"/>
                          <a:pt x="63" y="20"/>
                        </a:cubicBezTo>
                        <a:cubicBezTo>
                          <a:pt x="61" y="18"/>
                          <a:pt x="58" y="16"/>
                          <a:pt x="56" y="14"/>
                        </a:cubicBezTo>
                        <a:cubicBezTo>
                          <a:pt x="50" y="11"/>
                          <a:pt x="44" y="7"/>
                          <a:pt x="39" y="3"/>
                        </a:cubicBezTo>
                        <a:cubicBezTo>
                          <a:pt x="38" y="3"/>
                          <a:pt x="36" y="1"/>
                          <a:pt x="35" y="1"/>
                        </a:cubicBezTo>
                        <a:cubicBezTo>
                          <a:pt x="33" y="0"/>
                          <a:pt x="30" y="1"/>
                          <a:pt x="27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93" name="Freeform 770">
                    <a:extLst>
                      <a:ext uri="{FF2B5EF4-FFF2-40B4-BE49-F238E27FC236}">
                        <a16:creationId xmlns:a16="http://schemas.microsoft.com/office/drawing/2014/main" xmlns="" id="{C6177C6B-877A-AE4E-8271-215CC84043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14845" y="7500821"/>
                    <a:ext cx="515923" cy="503317"/>
                  </a:xfrm>
                  <a:custGeom>
                    <a:avLst/>
                    <a:gdLst>
                      <a:gd name="T0" fmla="*/ 45 w 55"/>
                      <a:gd name="T1" fmla="*/ 54 h 54"/>
                      <a:gd name="T2" fmla="*/ 48 w 55"/>
                      <a:gd name="T3" fmla="*/ 51 h 54"/>
                      <a:gd name="T4" fmla="*/ 51 w 55"/>
                      <a:gd name="T5" fmla="*/ 48 h 54"/>
                      <a:gd name="T6" fmla="*/ 54 w 55"/>
                      <a:gd name="T7" fmla="*/ 44 h 54"/>
                      <a:gd name="T8" fmla="*/ 55 w 55"/>
                      <a:gd name="T9" fmla="*/ 42 h 54"/>
                      <a:gd name="T10" fmla="*/ 50 w 55"/>
                      <a:gd name="T11" fmla="*/ 36 h 54"/>
                      <a:gd name="T12" fmla="*/ 45 w 55"/>
                      <a:gd name="T13" fmla="*/ 25 h 54"/>
                      <a:gd name="T14" fmla="*/ 40 w 55"/>
                      <a:gd name="T15" fmla="*/ 16 h 54"/>
                      <a:gd name="T16" fmla="*/ 38 w 55"/>
                      <a:gd name="T17" fmla="*/ 8 h 54"/>
                      <a:gd name="T18" fmla="*/ 47 w 55"/>
                      <a:gd name="T19" fmla="*/ 22 h 54"/>
                      <a:gd name="T20" fmla="*/ 49 w 55"/>
                      <a:gd name="T21" fmla="*/ 19 h 54"/>
                      <a:gd name="T22" fmla="*/ 48 w 55"/>
                      <a:gd name="T23" fmla="*/ 14 h 54"/>
                      <a:gd name="T24" fmla="*/ 47 w 55"/>
                      <a:gd name="T25" fmla="*/ 2 h 54"/>
                      <a:gd name="T26" fmla="*/ 38 w 55"/>
                      <a:gd name="T27" fmla="*/ 2 h 54"/>
                      <a:gd name="T28" fmla="*/ 25 w 55"/>
                      <a:gd name="T29" fmla="*/ 3 h 54"/>
                      <a:gd name="T30" fmla="*/ 16 w 55"/>
                      <a:gd name="T31" fmla="*/ 3 h 54"/>
                      <a:gd name="T32" fmla="*/ 4 w 55"/>
                      <a:gd name="T33" fmla="*/ 1 h 54"/>
                      <a:gd name="T34" fmla="*/ 3 w 55"/>
                      <a:gd name="T35" fmla="*/ 0 h 54"/>
                      <a:gd name="T36" fmla="*/ 1 w 55"/>
                      <a:gd name="T37" fmla="*/ 3 h 54"/>
                      <a:gd name="T38" fmla="*/ 2 w 55"/>
                      <a:gd name="T39" fmla="*/ 7 h 54"/>
                      <a:gd name="T40" fmla="*/ 1 w 55"/>
                      <a:gd name="T41" fmla="*/ 11 h 54"/>
                      <a:gd name="T42" fmla="*/ 2 w 55"/>
                      <a:gd name="T43" fmla="*/ 13 h 54"/>
                      <a:gd name="T44" fmla="*/ 2 w 55"/>
                      <a:gd name="T45" fmla="*/ 25 h 54"/>
                      <a:gd name="T46" fmla="*/ 2 w 55"/>
                      <a:gd name="T47" fmla="*/ 52 h 54"/>
                      <a:gd name="T48" fmla="*/ 34 w 55"/>
                      <a:gd name="T49" fmla="*/ 52 h 54"/>
                      <a:gd name="T50" fmla="*/ 40 w 55"/>
                      <a:gd name="T51" fmla="*/ 52 h 54"/>
                      <a:gd name="T52" fmla="*/ 45 w 55"/>
                      <a:gd name="T53" fmla="*/ 54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55" h="54">
                        <a:moveTo>
                          <a:pt x="45" y="54"/>
                        </a:moveTo>
                        <a:cubicBezTo>
                          <a:pt x="46" y="54"/>
                          <a:pt x="46" y="51"/>
                          <a:pt x="48" y="51"/>
                        </a:cubicBezTo>
                        <a:cubicBezTo>
                          <a:pt x="51" y="51"/>
                          <a:pt x="49" y="49"/>
                          <a:pt x="51" y="48"/>
                        </a:cubicBezTo>
                        <a:cubicBezTo>
                          <a:pt x="54" y="47"/>
                          <a:pt x="54" y="47"/>
                          <a:pt x="54" y="44"/>
                        </a:cubicBezTo>
                        <a:cubicBezTo>
                          <a:pt x="53" y="42"/>
                          <a:pt x="53" y="42"/>
                          <a:pt x="55" y="42"/>
                        </a:cubicBezTo>
                        <a:cubicBezTo>
                          <a:pt x="54" y="42"/>
                          <a:pt x="51" y="37"/>
                          <a:pt x="50" y="36"/>
                        </a:cubicBezTo>
                        <a:cubicBezTo>
                          <a:pt x="49" y="32"/>
                          <a:pt x="47" y="28"/>
                          <a:pt x="45" y="25"/>
                        </a:cubicBezTo>
                        <a:cubicBezTo>
                          <a:pt x="43" y="22"/>
                          <a:pt x="42" y="18"/>
                          <a:pt x="40" y="16"/>
                        </a:cubicBezTo>
                        <a:cubicBezTo>
                          <a:pt x="39" y="15"/>
                          <a:pt x="37" y="9"/>
                          <a:pt x="38" y="8"/>
                        </a:cubicBezTo>
                        <a:cubicBezTo>
                          <a:pt x="38" y="8"/>
                          <a:pt x="46" y="22"/>
                          <a:pt x="47" y="22"/>
                        </a:cubicBezTo>
                        <a:cubicBezTo>
                          <a:pt x="48" y="22"/>
                          <a:pt x="49" y="19"/>
                          <a:pt x="49" y="19"/>
                        </a:cubicBezTo>
                        <a:cubicBezTo>
                          <a:pt x="49" y="17"/>
                          <a:pt x="49" y="15"/>
                          <a:pt x="48" y="14"/>
                        </a:cubicBezTo>
                        <a:cubicBezTo>
                          <a:pt x="48" y="10"/>
                          <a:pt x="47" y="6"/>
                          <a:pt x="47" y="2"/>
                        </a:cubicBezTo>
                        <a:cubicBezTo>
                          <a:pt x="45" y="4"/>
                          <a:pt x="40" y="4"/>
                          <a:pt x="38" y="2"/>
                        </a:cubicBezTo>
                        <a:cubicBezTo>
                          <a:pt x="34" y="0"/>
                          <a:pt x="29" y="1"/>
                          <a:pt x="25" y="3"/>
                        </a:cubicBezTo>
                        <a:cubicBezTo>
                          <a:pt x="22" y="5"/>
                          <a:pt x="19" y="4"/>
                          <a:pt x="16" y="3"/>
                        </a:cubicBezTo>
                        <a:cubicBezTo>
                          <a:pt x="12" y="2"/>
                          <a:pt x="8" y="2"/>
                          <a:pt x="4" y="1"/>
                        </a:cubicBezTo>
                        <a:cubicBezTo>
                          <a:pt x="4" y="1"/>
                          <a:pt x="3" y="0"/>
                          <a:pt x="3" y="0"/>
                        </a:cubicBezTo>
                        <a:cubicBezTo>
                          <a:pt x="2" y="1"/>
                          <a:pt x="2" y="2"/>
                          <a:pt x="1" y="3"/>
                        </a:cubicBezTo>
                        <a:cubicBezTo>
                          <a:pt x="0" y="4"/>
                          <a:pt x="3" y="5"/>
                          <a:pt x="2" y="7"/>
                        </a:cubicBezTo>
                        <a:cubicBezTo>
                          <a:pt x="1" y="8"/>
                          <a:pt x="1" y="9"/>
                          <a:pt x="1" y="11"/>
                        </a:cubicBezTo>
                        <a:cubicBezTo>
                          <a:pt x="2" y="11"/>
                          <a:pt x="2" y="12"/>
                          <a:pt x="2" y="13"/>
                        </a:cubicBezTo>
                        <a:cubicBezTo>
                          <a:pt x="2" y="17"/>
                          <a:pt x="2" y="21"/>
                          <a:pt x="2" y="25"/>
                        </a:cubicBezTo>
                        <a:cubicBezTo>
                          <a:pt x="2" y="28"/>
                          <a:pt x="2" y="52"/>
                          <a:pt x="2" y="52"/>
                        </a:cubicBezTo>
                        <a:cubicBezTo>
                          <a:pt x="13" y="52"/>
                          <a:pt x="23" y="52"/>
                          <a:pt x="34" y="52"/>
                        </a:cubicBezTo>
                        <a:cubicBezTo>
                          <a:pt x="36" y="52"/>
                          <a:pt x="38" y="52"/>
                          <a:pt x="40" y="52"/>
                        </a:cubicBezTo>
                        <a:cubicBezTo>
                          <a:pt x="42" y="52"/>
                          <a:pt x="43" y="54"/>
                          <a:pt x="45" y="5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94" name="Freeform 771">
                    <a:extLst>
                      <a:ext uri="{FF2B5EF4-FFF2-40B4-BE49-F238E27FC236}">
                        <a16:creationId xmlns:a16="http://schemas.microsoft.com/office/drawing/2014/main" xmlns="" id="{D7072BDF-1605-A846-BF2A-C7AAA31496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050511" y="7210939"/>
                    <a:ext cx="187902" cy="363153"/>
                  </a:xfrm>
                  <a:custGeom>
                    <a:avLst/>
                    <a:gdLst>
                      <a:gd name="T0" fmla="*/ 14 w 20"/>
                      <a:gd name="T1" fmla="*/ 34 h 39"/>
                      <a:gd name="T2" fmla="*/ 17 w 20"/>
                      <a:gd name="T3" fmla="*/ 30 h 39"/>
                      <a:gd name="T4" fmla="*/ 20 w 20"/>
                      <a:gd name="T5" fmla="*/ 27 h 39"/>
                      <a:gd name="T6" fmla="*/ 20 w 20"/>
                      <a:gd name="T7" fmla="*/ 24 h 39"/>
                      <a:gd name="T8" fmla="*/ 19 w 20"/>
                      <a:gd name="T9" fmla="*/ 23 h 39"/>
                      <a:gd name="T10" fmla="*/ 17 w 20"/>
                      <a:gd name="T11" fmla="*/ 20 h 39"/>
                      <a:gd name="T12" fmla="*/ 14 w 20"/>
                      <a:gd name="T13" fmla="*/ 20 h 39"/>
                      <a:gd name="T14" fmla="*/ 16 w 20"/>
                      <a:gd name="T15" fmla="*/ 16 h 39"/>
                      <a:gd name="T16" fmla="*/ 17 w 20"/>
                      <a:gd name="T17" fmla="*/ 10 h 39"/>
                      <a:gd name="T18" fmla="*/ 15 w 20"/>
                      <a:gd name="T19" fmla="*/ 6 h 39"/>
                      <a:gd name="T20" fmla="*/ 18 w 20"/>
                      <a:gd name="T21" fmla="*/ 4 h 39"/>
                      <a:gd name="T22" fmla="*/ 18 w 20"/>
                      <a:gd name="T23" fmla="*/ 1 h 39"/>
                      <a:gd name="T24" fmla="*/ 15 w 20"/>
                      <a:gd name="T25" fmla="*/ 3 h 39"/>
                      <a:gd name="T26" fmla="*/ 14 w 20"/>
                      <a:gd name="T27" fmla="*/ 2 h 39"/>
                      <a:gd name="T28" fmla="*/ 11 w 20"/>
                      <a:gd name="T29" fmla="*/ 0 h 39"/>
                      <a:gd name="T30" fmla="*/ 5 w 20"/>
                      <a:gd name="T31" fmla="*/ 4 h 39"/>
                      <a:gd name="T32" fmla="*/ 2 w 20"/>
                      <a:gd name="T33" fmla="*/ 17 h 39"/>
                      <a:gd name="T34" fmla="*/ 1 w 20"/>
                      <a:gd name="T35" fmla="*/ 21 h 39"/>
                      <a:gd name="T36" fmla="*/ 4 w 20"/>
                      <a:gd name="T37" fmla="*/ 26 h 39"/>
                      <a:gd name="T38" fmla="*/ 8 w 20"/>
                      <a:gd name="T39" fmla="*/ 30 h 39"/>
                      <a:gd name="T40" fmla="*/ 10 w 20"/>
                      <a:gd name="T41" fmla="*/ 39 h 39"/>
                      <a:gd name="T42" fmla="*/ 14 w 20"/>
                      <a:gd name="T43" fmla="*/ 34 h 39"/>
                      <a:gd name="T44" fmla="*/ 14 w 20"/>
                      <a:gd name="T45" fmla="*/ 34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0" h="39">
                        <a:moveTo>
                          <a:pt x="14" y="34"/>
                        </a:moveTo>
                        <a:cubicBezTo>
                          <a:pt x="12" y="32"/>
                          <a:pt x="16" y="30"/>
                          <a:pt x="17" y="30"/>
                        </a:cubicBezTo>
                        <a:cubicBezTo>
                          <a:pt x="19" y="29"/>
                          <a:pt x="20" y="28"/>
                          <a:pt x="20" y="27"/>
                        </a:cubicBezTo>
                        <a:cubicBezTo>
                          <a:pt x="20" y="26"/>
                          <a:pt x="20" y="25"/>
                          <a:pt x="20" y="24"/>
                        </a:cubicBezTo>
                        <a:cubicBezTo>
                          <a:pt x="20" y="23"/>
                          <a:pt x="19" y="23"/>
                          <a:pt x="19" y="23"/>
                        </a:cubicBezTo>
                        <a:cubicBezTo>
                          <a:pt x="18" y="22"/>
                          <a:pt x="18" y="21"/>
                          <a:pt x="17" y="20"/>
                        </a:cubicBezTo>
                        <a:cubicBezTo>
                          <a:pt x="16" y="20"/>
                          <a:pt x="15" y="21"/>
                          <a:pt x="14" y="20"/>
                        </a:cubicBezTo>
                        <a:cubicBezTo>
                          <a:pt x="11" y="18"/>
                          <a:pt x="14" y="17"/>
                          <a:pt x="16" y="16"/>
                        </a:cubicBezTo>
                        <a:cubicBezTo>
                          <a:pt x="18" y="15"/>
                          <a:pt x="19" y="12"/>
                          <a:pt x="17" y="10"/>
                        </a:cubicBezTo>
                        <a:cubicBezTo>
                          <a:pt x="17" y="9"/>
                          <a:pt x="14" y="7"/>
                          <a:pt x="15" y="6"/>
                        </a:cubicBezTo>
                        <a:cubicBezTo>
                          <a:pt x="16" y="5"/>
                          <a:pt x="17" y="5"/>
                          <a:pt x="18" y="4"/>
                        </a:cubicBezTo>
                        <a:cubicBezTo>
                          <a:pt x="18" y="4"/>
                          <a:pt x="18" y="1"/>
                          <a:pt x="18" y="1"/>
                        </a:cubicBezTo>
                        <a:cubicBezTo>
                          <a:pt x="17" y="1"/>
                          <a:pt x="16" y="4"/>
                          <a:pt x="15" y="3"/>
                        </a:cubicBezTo>
                        <a:cubicBezTo>
                          <a:pt x="15" y="3"/>
                          <a:pt x="14" y="2"/>
                          <a:pt x="14" y="2"/>
                        </a:cubicBezTo>
                        <a:cubicBezTo>
                          <a:pt x="13" y="1"/>
                          <a:pt x="12" y="0"/>
                          <a:pt x="11" y="0"/>
                        </a:cubicBezTo>
                        <a:cubicBezTo>
                          <a:pt x="9" y="1"/>
                          <a:pt x="6" y="2"/>
                          <a:pt x="5" y="4"/>
                        </a:cubicBezTo>
                        <a:cubicBezTo>
                          <a:pt x="3" y="8"/>
                          <a:pt x="5" y="14"/>
                          <a:pt x="2" y="17"/>
                        </a:cubicBezTo>
                        <a:cubicBezTo>
                          <a:pt x="0" y="19"/>
                          <a:pt x="0" y="19"/>
                          <a:pt x="1" y="21"/>
                        </a:cubicBezTo>
                        <a:cubicBezTo>
                          <a:pt x="1" y="23"/>
                          <a:pt x="4" y="24"/>
                          <a:pt x="4" y="26"/>
                        </a:cubicBezTo>
                        <a:cubicBezTo>
                          <a:pt x="5" y="28"/>
                          <a:pt x="8" y="29"/>
                          <a:pt x="8" y="30"/>
                        </a:cubicBezTo>
                        <a:cubicBezTo>
                          <a:pt x="9" y="33"/>
                          <a:pt x="10" y="37"/>
                          <a:pt x="10" y="39"/>
                        </a:cubicBezTo>
                        <a:cubicBezTo>
                          <a:pt x="12" y="39"/>
                          <a:pt x="16" y="37"/>
                          <a:pt x="14" y="34"/>
                        </a:cubicBezTo>
                        <a:cubicBezTo>
                          <a:pt x="13" y="33"/>
                          <a:pt x="15" y="35"/>
                          <a:pt x="14" y="3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95" name="Freeform 772">
                    <a:extLst>
                      <a:ext uri="{FF2B5EF4-FFF2-40B4-BE49-F238E27FC236}">
                        <a16:creationId xmlns:a16="http://schemas.microsoft.com/office/drawing/2014/main" xmlns="" id="{C8DF286C-5073-3D4C-9BEB-C7DDD429A30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133317" y="7424369"/>
                    <a:ext cx="710194" cy="684895"/>
                  </a:xfrm>
                  <a:custGeom>
                    <a:avLst/>
                    <a:gdLst>
                      <a:gd name="T0" fmla="*/ 21 w 76"/>
                      <a:gd name="T1" fmla="*/ 55 h 73"/>
                      <a:gd name="T2" fmla="*/ 25 w 76"/>
                      <a:gd name="T3" fmla="*/ 57 h 73"/>
                      <a:gd name="T4" fmla="*/ 28 w 76"/>
                      <a:gd name="T5" fmla="*/ 55 h 73"/>
                      <a:gd name="T6" fmla="*/ 33 w 76"/>
                      <a:gd name="T7" fmla="*/ 53 h 73"/>
                      <a:gd name="T8" fmla="*/ 44 w 76"/>
                      <a:gd name="T9" fmla="*/ 59 h 73"/>
                      <a:gd name="T10" fmla="*/ 70 w 76"/>
                      <a:gd name="T11" fmla="*/ 73 h 73"/>
                      <a:gd name="T12" fmla="*/ 71 w 76"/>
                      <a:gd name="T13" fmla="*/ 71 h 73"/>
                      <a:gd name="T14" fmla="*/ 75 w 76"/>
                      <a:gd name="T15" fmla="*/ 71 h 73"/>
                      <a:gd name="T16" fmla="*/ 75 w 76"/>
                      <a:gd name="T17" fmla="*/ 66 h 73"/>
                      <a:gd name="T18" fmla="*/ 75 w 76"/>
                      <a:gd name="T19" fmla="*/ 44 h 73"/>
                      <a:gd name="T20" fmla="*/ 75 w 76"/>
                      <a:gd name="T21" fmla="*/ 24 h 73"/>
                      <a:gd name="T22" fmla="*/ 75 w 76"/>
                      <a:gd name="T23" fmla="*/ 20 h 73"/>
                      <a:gd name="T24" fmla="*/ 74 w 76"/>
                      <a:gd name="T25" fmla="*/ 17 h 73"/>
                      <a:gd name="T26" fmla="*/ 76 w 76"/>
                      <a:gd name="T27" fmla="*/ 14 h 73"/>
                      <a:gd name="T28" fmla="*/ 74 w 76"/>
                      <a:gd name="T29" fmla="*/ 11 h 73"/>
                      <a:gd name="T30" fmla="*/ 76 w 76"/>
                      <a:gd name="T31" fmla="*/ 8 h 73"/>
                      <a:gd name="T32" fmla="*/ 67 w 76"/>
                      <a:gd name="T33" fmla="*/ 5 h 73"/>
                      <a:gd name="T34" fmla="*/ 61 w 76"/>
                      <a:gd name="T35" fmla="*/ 2 h 73"/>
                      <a:gd name="T36" fmla="*/ 51 w 76"/>
                      <a:gd name="T37" fmla="*/ 6 h 73"/>
                      <a:gd name="T38" fmla="*/ 51 w 76"/>
                      <a:gd name="T39" fmla="*/ 9 h 73"/>
                      <a:gd name="T40" fmla="*/ 50 w 76"/>
                      <a:gd name="T41" fmla="*/ 14 h 73"/>
                      <a:gd name="T42" fmla="*/ 41 w 76"/>
                      <a:gd name="T43" fmla="*/ 13 h 73"/>
                      <a:gd name="T44" fmla="*/ 36 w 76"/>
                      <a:gd name="T45" fmla="*/ 12 h 73"/>
                      <a:gd name="T46" fmla="*/ 31 w 76"/>
                      <a:gd name="T47" fmla="*/ 10 h 73"/>
                      <a:gd name="T48" fmla="*/ 29 w 76"/>
                      <a:gd name="T49" fmla="*/ 6 h 73"/>
                      <a:gd name="T50" fmla="*/ 23 w 76"/>
                      <a:gd name="T51" fmla="*/ 3 h 73"/>
                      <a:gd name="T52" fmla="*/ 17 w 76"/>
                      <a:gd name="T53" fmla="*/ 2 h 73"/>
                      <a:gd name="T54" fmla="*/ 11 w 76"/>
                      <a:gd name="T55" fmla="*/ 0 h 73"/>
                      <a:gd name="T56" fmla="*/ 11 w 76"/>
                      <a:gd name="T57" fmla="*/ 4 h 73"/>
                      <a:gd name="T58" fmla="*/ 9 w 76"/>
                      <a:gd name="T59" fmla="*/ 6 h 73"/>
                      <a:gd name="T60" fmla="*/ 5 w 76"/>
                      <a:gd name="T61" fmla="*/ 8 h 73"/>
                      <a:gd name="T62" fmla="*/ 5 w 76"/>
                      <a:gd name="T63" fmla="*/ 14 h 73"/>
                      <a:gd name="T64" fmla="*/ 1 w 76"/>
                      <a:gd name="T65" fmla="*/ 17 h 73"/>
                      <a:gd name="T66" fmla="*/ 3 w 76"/>
                      <a:gd name="T67" fmla="*/ 21 h 73"/>
                      <a:gd name="T68" fmla="*/ 3 w 76"/>
                      <a:gd name="T69" fmla="*/ 26 h 73"/>
                      <a:gd name="T70" fmla="*/ 3 w 76"/>
                      <a:gd name="T71" fmla="*/ 31 h 73"/>
                      <a:gd name="T72" fmla="*/ 3 w 76"/>
                      <a:gd name="T73" fmla="*/ 34 h 73"/>
                      <a:gd name="T74" fmla="*/ 3 w 76"/>
                      <a:gd name="T75" fmla="*/ 37 h 73"/>
                      <a:gd name="T76" fmla="*/ 1 w 76"/>
                      <a:gd name="T77" fmla="*/ 40 h 73"/>
                      <a:gd name="T78" fmla="*/ 4 w 76"/>
                      <a:gd name="T79" fmla="*/ 46 h 73"/>
                      <a:gd name="T80" fmla="*/ 7 w 76"/>
                      <a:gd name="T81" fmla="*/ 48 h 73"/>
                      <a:gd name="T82" fmla="*/ 11 w 76"/>
                      <a:gd name="T83" fmla="*/ 49 h 73"/>
                      <a:gd name="T84" fmla="*/ 14 w 76"/>
                      <a:gd name="T85" fmla="*/ 53 h 73"/>
                      <a:gd name="T86" fmla="*/ 21 w 76"/>
                      <a:gd name="T87" fmla="*/ 55 h 73"/>
                      <a:gd name="T88" fmla="*/ 21 w 76"/>
                      <a:gd name="T89" fmla="*/ 55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76" h="73">
                        <a:moveTo>
                          <a:pt x="21" y="55"/>
                        </a:moveTo>
                        <a:cubicBezTo>
                          <a:pt x="21" y="56"/>
                          <a:pt x="24" y="58"/>
                          <a:pt x="25" y="57"/>
                        </a:cubicBezTo>
                        <a:cubicBezTo>
                          <a:pt x="26" y="56"/>
                          <a:pt x="27" y="56"/>
                          <a:pt x="28" y="55"/>
                        </a:cubicBezTo>
                        <a:cubicBezTo>
                          <a:pt x="29" y="55"/>
                          <a:pt x="32" y="53"/>
                          <a:pt x="33" y="53"/>
                        </a:cubicBezTo>
                        <a:cubicBezTo>
                          <a:pt x="37" y="55"/>
                          <a:pt x="40" y="57"/>
                          <a:pt x="44" y="59"/>
                        </a:cubicBezTo>
                        <a:cubicBezTo>
                          <a:pt x="53" y="64"/>
                          <a:pt x="61" y="69"/>
                          <a:pt x="70" y="73"/>
                        </a:cubicBezTo>
                        <a:cubicBezTo>
                          <a:pt x="70" y="71"/>
                          <a:pt x="69" y="71"/>
                          <a:pt x="71" y="71"/>
                        </a:cubicBezTo>
                        <a:cubicBezTo>
                          <a:pt x="71" y="71"/>
                          <a:pt x="75" y="71"/>
                          <a:pt x="75" y="71"/>
                        </a:cubicBezTo>
                        <a:cubicBezTo>
                          <a:pt x="75" y="69"/>
                          <a:pt x="75" y="68"/>
                          <a:pt x="75" y="66"/>
                        </a:cubicBezTo>
                        <a:cubicBezTo>
                          <a:pt x="75" y="59"/>
                          <a:pt x="75" y="52"/>
                          <a:pt x="75" y="44"/>
                        </a:cubicBezTo>
                        <a:cubicBezTo>
                          <a:pt x="75" y="37"/>
                          <a:pt x="75" y="30"/>
                          <a:pt x="75" y="24"/>
                        </a:cubicBezTo>
                        <a:cubicBezTo>
                          <a:pt x="75" y="22"/>
                          <a:pt x="75" y="21"/>
                          <a:pt x="75" y="20"/>
                        </a:cubicBezTo>
                        <a:cubicBezTo>
                          <a:pt x="74" y="19"/>
                          <a:pt x="74" y="18"/>
                          <a:pt x="74" y="17"/>
                        </a:cubicBezTo>
                        <a:cubicBezTo>
                          <a:pt x="74" y="16"/>
                          <a:pt x="76" y="15"/>
                          <a:pt x="76" y="14"/>
                        </a:cubicBezTo>
                        <a:cubicBezTo>
                          <a:pt x="76" y="13"/>
                          <a:pt x="74" y="12"/>
                          <a:pt x="74" y="11"/>
                        </a:cubicBezTo>
                        <a:cubicBezTo>
                          <a:pt x="74" y="10"/>
                          <a:pt x="75" y="9"/>
                          <a:pt x="76" y="8"/>
                        </a:cubicBezTo>
                        <a:cubicBezTo>
                          <a:pt x="73" y="6"/>
                          <a:pt x="70" y="7"/>
                          <a:pt x="67" y="5"/>
                        </a:cubicBezTo>
                        <a:cubicBezTo>
                          <a:pt x="65" y="4"/>
                          <a:pt x="64" y="2"/>
                          <a:pt x="61" y="2"/>
                        </a:cubicBezTo>
                        <a:cubicBezTo>
                          <a:pt x="57" y="2"/>
                          <a:pt x="53" y="3"/>
                          <a:pt x="51" y="6"/>
                        </a:cubicBezTo>
                        <a:cubicBezTo>
                          <a:pt x="50" y="7"/>
                          <a:pt x="50" y="8"/>
                          <a:pt x="51" y="9"/>
                        </a:cubicBezTo>
                        <a:cubicBezTo>
                          <a:pt x="52" y="11"/>
                          <a:pt x="51" y="12"/>
                          <a:pt x="50" y="14"/>
                        </a:cubicBezTo>
                        <a:cubicBezTo>
                          <a:pt x="48" y="17"/>
                          <a:pt x="44" y="15"/>
                          <a:pt x="41" y="13"/>
                        </a:cubicBezTo>
                        <a:cubicBezTo>
                          <a:pt x="39" y="13"/>
                          <a:pt x="38" y="12"/>
                          <a:pt x="36" y="12"/>
                        </a:cubicBezTo>
                        <a:cubicBezTo>
                          <a:pt x="34" y="11"/>
                          <a:pt x="32" y="12"/>
                          <a:pt x="31" y="10"/>
                        </a:cubicBezTo>
                        <a:cubicBezTo>
                          <a:pt x="30" y="9"/>
                          <a:pt x="30" y="7"/>
                          <a:pt x="29" y="6"/>
                        </a:cubicBezTo>
                        <a:cubicBezTo>
                          <a:pt x="28" y="4"/>
                          <a:pt x="25" y="4"/>
                          <a:pt x="23" y="3"/>
                        </a:cubicBezTo>
                        <a:cubicBezTo>
                          <a:pt x="21" y="2"/>
                          <a:pt x="19" y="2"/>
                          <a:pt x="17" y="2"/>
                        </a:cubicBezTo>
                        <a:cubicBezTo>
                          <a:pt x="15" y="2"/>
                          <a:pt x="14" y="1"/>
                          <a:pt x="11" y="0"/>
                        </a:cubicBezTo>
                        <a:cubicBezTo>
                          <a:pt x="11" y="1"/>
                          <a:pt x="11" y="2"/>
                          <a:pt x="11" y="4"/>
                        </a:cubicBezTo>
                        <a:cubicBezTo>
                          <a:pt x="11" y="5"/>
                          <a:pt x="11" y="4"/>
                          <a:pt x="9" y="6"/>
                        </a:cubicBezTo>
                        <a:cubicBezTo>
                          <a:pt x="8" y="7"/>
                          <a:pt x="7" y="7"/>
                          <a:pt x="5" y="8"/>
                        </a:cubicBezTo>
                        <a:cubicBezTo>
                          <a:pt x="3" y="10"/>
                          <a:pt x="6" y="12"/>
                          <a:pt x="5" y="14"/>
                        </a:cubicBezTo>
                        <a:cubicBezTo>
                          <a:pt x="4" y="16"/>
                          <a:pt x="1" y="16"/>
                          <a:pt x="1" y="17"/>
                        </a:cubicBezTo>
                        <a:cubicBezTo>
                          <a:pt x="1" y="19"/>
                          <a:pt x="2" y="20"/>
                          <a:pt x="3" y="21"/>
                        </a:cubicBezTo>
                        <a:cubicBezTo>
                          <a:pt x="3" y="23"/>
                          <a:pt x="3" y="25"/>
                          <a:pt x="3" y="26"/>
                        </a:cubicBezTo>
                        <a:cubicBezTo>
                          <a:pt x="3" y="28"/>
                          <a:pt x="4" y="29"/>
                          <a:pt x="3" y="31"/>
                        </a:cubicBezTo>
                        <a:cubicBezTo>
                          <a:pt x="3" y="32"/>
                          <a:pt x="3" y="33"/>
                          <a:pt x="3" y="34"/>
                        </a:cubicBezTo>
                        <a:cubicBezTo>
                          <a:pt x="3" y="35"/>
                          <a:pt x="4" y="36"/>
                          <a:pt x="3" y="37"/>
                        </a:cubicBezTo>
                        <a:cubicBezTo>
                          <a:pt x="3" y="38"/>
                          <a:pt x="0" y="38"/>
                          <a:pt x="1" y="40"/>
                        </a:cubicBezTo>
                        <a:cubicBezTo>
                          <a:pt x="3" y="42"/>
                          <a:pt x="4" y="43"/>
                          <a:pt x="4" y="46"/>
                        </a:cubicBezTo>
                        <a:cubicBezTo>
                          <a:pt x="4" y="48"/>
                          <a:pt x="6" y="47"/>
                          <a:pt x="7" y="48"/>
                        </a:cubicBezTo>
                        <a:cubicBezTo>
                          <a:pt x="9" y="48"/>
                          <a:pt x="10" y="48"/>
                          <a:pt x="11" y="49"/>
                        </a:cubicBezTo>
                        <a:cubicBezTo>
                          <a:pt x="12" y="50"/>
                          <a:pt x="13" y="52"/>
                          <a:pt x="14" y="53"/>
                        </a:cubicBezTo>
                        <a:cubicBezTo>
                          <a:pt x="16" y="54"/>
                          <a:pt x="19" y="53"/>
                          <a:pt x="21" y="55"/>
                        </a:cubicBezTo>
                        <a:cubicBezTo>
                          <a:pt x="22" y="56"/>
                          <a:pt x="20" y="54"/>
                          <a:pt x="21" y="55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96" name="Freeform 773">
                    <a:extLst>
                      <a:ext uri="{FF2B5EF4-FFF2-40B4-BE49-F238E27FC236}">
                        <a16:creationId xmlns:a16="http://schemas.microsoft.com/office/drawing/2014/main" xmlns="" id="{6E823DE3-E8E3-3846-9417-4BFCD4CC314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910384" y="7714256"/>
                    <a:ext cx="391721" cy="318556"/>
                  </a:xfrm>
                  <a:custGeom>
                    <a:avLst/>
                    <a:gdLst>
                      <a:gd name="T0" fmla="*/ 19 w 42"/>
                      <a:gd name="T1" fmla="*/ 34 h 34"/>
                      <a:gd name="T2" fmla="*/ 20 w 42"/>
                      <a:gd name="T3" fmla="*/ 25 h 34"/>
                      <a:gd name="T4" fmla="*/ 24 w 42"/>
                      <a:gd name="T5" fmla="*/ 22 h 34"/>
                      <a:gd name="T6" fmla="*/ 25 w 42"/>
                      <a:gd name="T7" fmla="*/ 20 h 34"/>
                      <a:gd name="T8" fmla="*/ 25 w 42"/>
                      <a:gd name="T9" fmla="*/ 9 h 34"/>
                      <a:gd name="T10" fmla="*/ 32 w 42"/>
                      <a:gd name="T11" fmla="*/ 9 h 34"/>
                      <a:gd name="T12" fmla="*/ 41 w 42"/>
                      <a:gd name="T13" fmla="*/ 9 h 34"/>
                      <a:gd name="T14" fmla="*/ 42 w 42"/>
                      <a:gd name="T15" fmla="*/ 2 h 34"/>
                      <a:gd name="T16" fmla="*/ 40 w 42"/>
                      <a:gd name="T17" fmla="*/ 0 h 34"/>
                      <a:gd name="T18" fmla="*/ 20 w 42"/>
                      <a:gd name="T19" fmla="*/ 0 h 34"/>
                      <a:gd name="T20" fmla="*/ 15 w 42"/>
                      <a:gd name="T21" fmla="*/ 6 h 34"/>
                      <a:gd name="T22" fmla="*/ 10 w 42"/>
                      <a:gd name="T23" fmla="*/ 17 h 34"/>
                      <a:gd name="T24" fmla="*/ 8 w 42"/>
                      <a:gd name="T25" fmla="*/ 18 h 34"/>
                      <a:gd name="T26" fmla="*/ 4 w 42"/>
                      <a:gd name="T27" fmla="*/ 25 h 34"/>
                      <a:gd name="T28" fmla="*/ 0 w 42"/>
                      <a:gd name="T29" fmla="*/ 34 h 34"/>
                      <a:gd name="T30" fmla="*/ 19 w 42"/>
                      <a:gd name="T31" fmla="*/ 34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2" h="34">
                        <a:moveTo>
                          <a:pt x="19" y="34"/>
                        </a:moveTo>
                        <a:cubicBezTo>
                          <a:pt x="19" y="31"/>
                          <a:pt x="18" y="26"/>
                          <a:pt x="20" y="25"/>
                        </a:cubicBezTo>
                        <a:cubicBezTo>
                          <a:pt x="21" y="24"/>
                          <a:pt x="23" y="23"/>
                          <a:pt x="24" y="22"/>
                        </a:cubicBezTo>
                        <a:cubicBezTo>
                          <a:pt x="25" y="22"/>
                          <a:pt x="25" y="20"/>
                          <a:pt x="25" y="20"/>
                        </a:cubicBezTo>
                        <a:cubicBezTo>
                          <a:pt x="25" y="16"/>
                          <a:pt x="25" y="13"/>
                          <a:pt x="25" y="9"/>
                        </a:cubicBezTo>
                        <a:cubicBezTo>
                          <a:pt x="25" y="9"/>
                          <a:pt x="31" y="9"/>
                          <a:pt x="32" y="9"/>
                        </a:cubicBezTo>
                        <a:cubicBezTo>
                          <a:pt x="35" y="9"/>
                          <a:pt x="38" y="9"/>
                          <a:pt x="41" y="9"/>
                        </a:cubicBezTo>
                        <a:cubicBezTo>
                          <a:pt x="42" y="9"/>
                          <a:pt x="42" y="3"/>
                          <a:pt x="42" y="2"/>
                        </a:cubicBezTo>
                        <a:cubicBezTo>
                          <a:pt x="42" y="0"/>
                          <a:pt x="42" y="0"/>
                          <a:pt x="40" y="0"/>
                        </a:cubicBezTo>
                        <a:cubicBezTo>
                          <a:pt x="33" y="0"/>
                          <a:pt x="27" y="0"/>
                          <a:pt x="20" y="0"/>
                        </a:cubicBezTo>
                        <a:cubicBezTo>
                          <a:pt x="18" y="2"/>
                          <a:pt x="17" y="4"/>
                          <a:pt x="15" y="6"/>
                        </a:cubicBezTo>
                        <a:cubicBezTo>
                          <a:pt x="11" y="9"/>
                          <a:pt x="11" y="12"/>
                          <a:pt x="10" y="17"/>
                        </a:cubicBezTo>
                        <a:cubicBezTo>
                          <a:pt x="10" y="17"/>
                          <a:pt x="9" y="18"/>
                          <a:pt x="8" y="18"/>
                        </a:cubicBezTo>
                        <a:cubicBezTo>
                          <a:pt x="6" y="20"/>
                          <a:pt x="5" y="22"/>
                          <a:pt x="4" y="25"/>
                        </a:cubicBezTo>
                        <a:cubicBezTo>
                          <a:pt x="2" y="28"/>
                          <a:pt x="0" y="30"/>
                          <a:pt x="0" y="34"/>
                        </a:cubicBezTo>
                        <a:cubicBezTo>
                          <a:pt x="6" y="34"/>
                          <a:pt x="13" y="34"/>
                          <a:pt x="19" y="3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97" name="Freeform 774">
                    <a:extLst>
                      <a:ext uri="{FF2B5EF4-FFF2-40B4-BE49-F238E27FC236}">
                        <a16:creationId xmlns:a16="http://schemas.microsoft.com/office/drawing/2014/main" xmlns="" id="{6952871D-7A73-9C41-8618-45CEBD0A53D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098281" y="7265092"/>
                    <a:ext cx="560509" cy="449163"/>
                  </a:xfrm>
                  <a:custGeom>
                    <a:avLst/>
                    <a:gdLst>
                      <a:gd name="T0" fmla="*/ 22 w 60"/>
                      <a:gd name="T1" fmla="*/ 48 h 48"/>
                      <a:gd name="T2" fmla="*/ 23 w 60"/>
                      <a:gd name="T3" fmla="*/ 41 h 48"/>
                      <a:gd name="T4" fmla="*/ 29 w 60"/>
                      <a:gd name="T5" fmla="*/ 37 h 48"/>
                      <a:gd name="T6" fmla="*/ 33 w 60"/>
                      <a:gd name="T7" fmla="*/ 37 h 48"/>
                      <a:gd name="T8" fmla="*/ 38 w 60"/>
                      <a:gd name="T9" fmla="*/ 35 h 48"/>
                      <a:gd name="T10" fmla="*/ 40 w 60"/>
                      <a:gd name="T11" fmla="*/ 32 h 48"/>
                      <a:gd name="T12" fmla="*/ 45 w 60"/>
                      <a:gd name="T13" fmla="*/ 31 h 48"/>
                      <a:gd name="T14" fmla="*/ 46 w 60"/>
                      <a:gd name="T15" fmla="*/ 28 h 48"/>
                      <a:gd name="T16" fmla="*/ 50 w 60"/>
                      <a:gd name="T17" fmla="*/ 25 h 48"/>
                      <a:gd name="T18" fmla="*/ 53 w 60"/>
                      <a:gd name="T19" fmla="*/ 23 h 48"/>
                      <a:gd name="T20" fmla="*/ 58 w 60"/>
                      <a:gd name="T21" fmla="*/ 24 h 48"/>
                      <a:gd name="T22" fmla="*/ 56 w 60"/>
                      <a:gd name="T23" fmla="*/ 16 h 48"/>
                      <a:gd name="T24" fmla="*/ 56 w 60"/>
                      <a:gd name="T25" fmla="*/ 10 h 48"/>
                      <a:gd name="T26" fmla="*/ 55 w 60"/>
                      <a:gd name="T27" fmla="*/ 7 h 48"/>
                      <a:gd name="T28" fmla="*/ 51 w 60"/>
                      <a:gd name="T29" fmla="*/ 6 h 48"/>
                      <a:gd name="T30" fmla="*/ 47 w 60"/>
                      <a:gd name="T31" fmla="*/ 6 h 48"/>
                      <a:gd name="T32" fmla="*/ 42 w 60"/>
                      <a:gd name="T33" fmla="*/ 6 h 48"/>
                      <a:gd name="T34" fmla="*/ 35 w 60"/>
                      <a:gd name="T35" fmla="*/ 4 h 48"/>
                      <a:gd name="T36" fmla="*/ 30 w 60"/>
                      <a:gd name="T37" fmla="*/ 13 h 48"/>
                      <a:gd name="T38" fmla="*/ 20 w 60"/>
                      <a:gd name="T39" fmla="*/ 19 h 48"/>
                      <a:gd name="T40" fmla="*/ 16 w 60"/>
                      <a:gd name="T41" fmla="*/ 27 h 48"/>
                      <a:gd name="T42" fmla="*/ 16 w 60"/>
                      <a:gd name="T43" fmla="*/ 35 h 48"/>
                      <a:gd name="T44" fmla="*/ 14 w 60"/>
                      <a:gd name="T45" fmla="*/ 39 h 48"/>
                      <a:gd name="T46" fmla="*/ 9 w 60"/>
                      <a:gd name="T47" fmla="*/ 42 h 48"/>
                      <a:gd name="T48" fmla="*/ 5 w 60"/>
                      <a:gd name="T49" fmla="*/ 45 h 48"/>
                      <a:gd name="T50" fmla="*/ 0 w 60"/>
                      <a:gd name="T51" fmla="*/ 48 h 48"/>
                      <a:gd name="T52" fmla="*/ 22 w 60"/>
                      <a:gd name="T53" fmla="*/ 4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60" h="48">
                        <a:moveTo>
                          <a:pt x="22" y="48"/>
                        </a:moveTo>
                        <a:cubicBezTo>
                          <a:pt x="22" y="45"/>
                          <a:pt x="21" y="43"/>
                          <a:pt x="23" y="41"/>
                        </a:cubicBezTo>
                        <a:cubicBezTo>
                          <a:pt x="25" y="40"/>
                          <a:pt x="28" y="39"/>
                          <a:pt x="29" y="37"/>
                        </a:cubicBezTo>
                        <a:cubicBezTo>
                          <a:pt x="30" y="37"/>
                          <a:pt x="32" y="37"/>
                          <a:pt x="33" y="37"/>
                        </a:cubicBezTo>
                        <a:cubicBezTo>
                          <a:pt x="34" y="36"/>
                          <a:pt x="36" y="36"/>
                          <a:pt x="38" y="35"/>
                        </a:cubicBezTo>
                        <a:cubicBezTo>
                          <a:pt x="39" y="34"/>
                          <a:pt x="39" y="33"/>
                          <a:pt x="40" y="32"/>
                        </a:cubicBezTo>
                        <a:cubicBezTo>
                          <a:pt x="41" y="31"/>
                          <a:pt x="44" y="32"/>
                          <a:pt x="45" y="31"/>
                        </a:cubicBezTo>
                        <a:cubicBezTo>
                          <a:pt x="46" y="30"/>
                          <a:pt x="46" y="29"/>
                          <a:pt x="46" y="28"/>
                        </a:cubicBezTo>
                        <a:cubicBezTo>
                          <a:pt x="46" y="26"/>
                          <a:pt x="49" y="26"/>
                          <a:pt x="50" y="25"/>
                        </a:cubicBezTo>
                        <a:cubicBezTo>
                          <a:pt x="51" y="24"/>
                          <a:pt x="51" y="23"/>
                          <a:pt x="53" y="23"/>
                        </a:cubicBezTo>
                        <a:cubicBezTo>
                          <a:pt x="54" y="23"/>
                          <a:pt x="57" y="24"/>
                          <a:pt x="58" y="24"/>
                        </a:cubicBezTo>
                        <a:cubicBezTo>
                          <a:pt x="60" y="23"/>
                          <a:pt x="56" y="17"/>
                          <a:pt x="56" y="16"/>
                        </a:cubicBezTo>
                        <a:cubicBezTo>
                          <a:pt x="56" y="14"/>
                          <a:pt x="56" y="12"/>
                          <a:pt x="56" y="10"/>
                        </a:cubicBezTo>
                        <a:cubicBezTo>
                          <a:pt x="55" y="9"/>
                          <a:pt x="55" y="8"/>
                          <a:pt x="55" y="7"/>
                        </a:cubicBezTo>
                        <a:cubicBezTo>
                          <a:pt x="53" y="7"/>
                          <a:pt x="52" y="6"/>
                          <a:pt x="51" y="6"/>
                        </a:cubicBezTo>
                        <a:cubicBezTo>
                          <a:pt x="50" y="5"/>
                          <a:pt x="48" y="6"/>
                          <a:pt x="47" y="6"/>
                        </a:cubicBezTo>
                        <a:cubicBezTo>
                          <a:pt x="46" y="5"/>
                          <a:pt x="44" y="6"/>
                          <a:pt x="42" y="6"/>
                        </a:cubicBezTo>
                        <a:cubicBezTo>
                          <a:pt x="40" y="6"/>
                          <a:pt x="36" y="0"/>
                          <a:pt x="35" y="4"/>
                        </a:cubicBezTo>
                        <a:cubicBezTo>
                          <a:pt x="34" y="7"/>
                          <a:pt x="33" y="10"/>
                          <a:pt x="30" y="13"/>
                        </a:cubicBezTo>
                        <a:cubicBezTo>
                          <a:pt x="27" y="16"/>
                          <a:pt x="23" y="16"/>
                          <a:pt x="20" y="19"/>
                        </a:cubicBezTo>
                        <a:cubicBezTo>
                          <a:pt x="18" y="21"/>
                          <a:pt x="17" y="24"/>
                          <a:pt x="16" y="27"/>
                        </a:cubicBezTo>
                        <a:cubicBezTo>
                          <a:pt x="16" y="29"/>
                          <a:pt x="17" y="32"/>
                          <a:pt x="16" y="35"/>
                        </a:cubicBezTo>
                        <a:cubicBezTo>
                          <a:pt x="15" y="36"/>
                          <a:pt x="14" y="38"/>
                          <a:pt x="14" y="39"/>
                        </a:cubicBezTo>
                        <a:cubicBezTo>
                          <a:pt x="13" y="41"/>
                          <a:pt x="11" y="41"/>
                          <a:pt x="9" y="42"/>
                        </a:cubicBezTo>
                        <a:cubicBezTo>
                          <a:pt x="8" y="43"/>
                          <a:pt x="7" y="44"/>
                          <a:pt x="5" y="45"/>
                        </a:cubicBezTo>
                        <a:cubicBezTo>
                          <a:pt x="4" y="46"/>
                          <a:pt x="2" y="46"/>
                          <a:pt x="0" y="48"/>
                        </a:cubicBezTo>
                        <a:lnTo>
                          <a:pt x="22" y="48"/>
                        </a:ln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98" name="Freeform 775">
                    <a:extLst>
                      <a:ext uri="{FF2B5EF4-FFF2-40B4-BE49-F238E27FC236}">
                        <a16:creationId xmlns:a16="http://schemas.microsoft.com/office/drawing/2014/main" xmlns="" id="{33B3FB99-E1AE-1341-86F1-0AACA41D5C9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295736" y="7220495"/>
                    <a:ext cx="968154" cy="923808"/>
                  </a:xfrm>
                  <a:custGeom>
                    <a:avLst/>
                    <a:gdLst>
                      <a:gd name="T0" fmla="*/ 35 w 104"/>
                      <a:gd name="T1" fmla="*/ 22 h 99"/>
                      <a:gd name="T2" fmla="*/ 36 w 104"/>
                      <a:gd name="T3" fmla="*/ 29 h 99"/>
                      <a:gd name="T4" fmla="*/ 31 w 104"/>
                      <a:gd name="T5" fmla="*/ 28 h 99"/>
                      <a:gd name="T6" fmla="*/ 29 w 104"/>
                      <a:gd name="T7" fmla="*/ 30 h 99"/>
                      <a:gd name="T8" fmla="*/ 26 w 104"/>
                      <a:gd name="T9" fmla="*/ 31 h 99"/>
                      <a:gd name="T10" fmla="*/ 24 w 104"/>
                      <a:gd name="T11" fmla="*/ 35 h 99"/>
                      <a:gd name="T12" fmla="*/ 20 w 104"/>
                      <a:gd name="T13" fmla="*/ 37 h 99"/>
                      <a:gd name="T14" fmla="*/ 17 w 104"/>
                      <a:gd name="T15" fmla="*/ 40 h 99"/>
                      <a:gd name="T16" fmla="*/ 11 w 104"/>
                      <a:gd name="T17" fmla="*/ 42 h 99"/>
                      <a:gd name="T18" fmla="*/ 8 w 104"/>
                      <a:gd name="T19" fmla="*/ 43 h 99"/>
                      <a:gd name="T20" fmla="*/ 4 w 104"/>
                      <a:gd name="T21" fmla="*/ 45 h 99"/>
                      <a:gd name="T22" fmla="*/ 1 w 104"/>
                      <a:gd name="T23" fmla="*/ 52 h 99"/>
                      <a:gd name="T24" fmla="*/ 2 w 104"/>
                      <a:gd name="T25" fmla="*/ 56 h 99"/>
                      <a:gd name="T26" fmla="*/ 6 w 104"/>
                      <a:gd name="T27" fmla="*/ 59 h 99"/>
                      <a:gd name="T28" fmla="*/ 37 w 104"/>
                      <a:gd name="T29" fmla="*/ 79 h 99"/>
                      <a:gd name="T30" fmla="*/ 48 w 104"/>
                      <a:gd name="T31" fmla="*/ 86 h 99"/>
                      <a:gd name="T32" fmla="*/ 49 w 104"/>
                      <a:gd name="T33" fmla="*/ 87 h 99"/>
                      <a:gd name="T34" fmla="*/ 58 w 104"/>
                      <a:gd name="T35" fmla="*/ 93 h 99"/>
                      <a:gd name="T36" fmla="*/ 61 w 104"/>
                      <a:gd name="T37" fmla="*/ 99 h 99"/>
                      <a:gd name="T38" fmla="*/ 67 w 104"/>
                      <a:gd name="T39" fmla="*/ 97 h 99"/>
                      <a:gd name="T40" fmla="*/ 72 w 104"/>
                      <a:gd name="T41" fmla="*/ 96 h 99"/>
                      <a:gd name="T42" fmla="*/ 85 w 104"/>
                      <a:gd name="T43" fmla="*/ 87 h 99"/>
                      <a:gd name="T44" fmla="*/ 100 w 104"/>
                      <a:gd name="T45" fmla="*/ 77 h 99"/>
                      <a:gd name="T46" fmla="*/ 104 w 104"/>
                      <a:gd name="T47" fmla="*/ 75 h 99"/>
                      <a:gd name="T48" fmla="*/ 97 w 104"/>
                      <a:gd name="T49" fmla="*/ 69 h 99"/>
                      <a:gd name="T50" fmla="*/ 94 w 104"/>
                      <a:gd name="T51" fmla="*/ 69 h 99"/>
                      <a:gd name="T52" fmla="*/ 92 w 104"/>
                      <a:gd name="T53" fmla="*/ 63 h 99"/>
                      <a:gd name="T54" fmla="*/ 92 w 104"/>
                      <a:gd name="T55" fmla="*/ 60 h 99"/>
                      <a:gd name="T56" fmla="*/ 93 w 104"/>
                      <a:gd name="T57" fmla="*/ 55 h 99"/>
                      <a:gd name="T58" fmla="*/ 93 w 104"/>
                      <a:gd name="T59" fmla="*/ 50 h 99"/>
                      <a:gd name="T60" fmla="*/ 93 w 104"/>
                      <a:gd name="T61" fmla="*/ 46 h 99"/>
                      <a:gd name="T62" fmla="*/ 92 w 104"/>
                      <a:gd name="T63" fmla="*/ 42 h 99"/>
                      <a:gd name="T64" fmla="*/ 91 w 104"/>
                      <a:gd name="T65" fmla="*/ 37 h 99"/>
                      <a:gd name="T66" fmla="*/ 87 w 104"/>
                      <a:gd name="T67" fmla="*/ 27 h 99"/>
                      <a:gd name="T68" fmla="*/ 82 w 104"/>
                      <a:gd name="T69" fmla="*/ 20 h 99"/>
                      <a:gd name="T70" fmla="*/ 85 w 104"/>
                      <a:gd name="T71" fmla="*/ 13 h 99"/>
                      <a:gd name="T72" fmla="*/ 86 w 104"/>
                      <a:gd name="T73" fmla="*/ 2 h 99"/>
                      <a:gd name="T74" fmla="*/ 84 w 104"/>
                      <a:gd name="T75" fmla="*/ 1 h 99"/>
                      <a:gd name="T76" fmla="*/ 81 w 104"/>
                      <a:gd name="T77" fmla="*/ 0 h 99"/>
                      <a:gd name="T78" fmla="*/ 79 w 104"/>
                      <a:gd name="T79" fmla="*/ 1 h 99"/>
                      <a:gd name="T80" fmla="*/ 75 w 104"/>
                      <a:gd name="T81" fmla="*/ 0 h 99"/>
                      <a:gd name="T82" fmla="*/ 72 w 104"/>
                      <a:gd name="T83" fmla="*/ 2 h 99"/>
                      <a:gd name="T84" fmla="*/ 68 w 104"/>
                      <a:gd name="T85" fmla="*/ 1 h 99"/>
                      <a:gd name="T86" fmla="*/ 61 w 104"/>
                      <a:gd name="T87" fmla="*/ 2 h 99"/>
                      <a:gd name="T88" fmla="*/ 46 w 104"/>
                      <a:gd name="T89" fmla="*/ 5 h 99"/>
                      <a:gd name="T90" fmla="*/ 43 w 104"/>
                      <a:gd name="T91" fmla="*/ 7 h 99"/>
                      <a:gd name="T92" fmla="*/ 39 w 104"/>
                      <a:gd name="T93" fmla="*/ 8 h 99"/>
                      <a:gd name="T94" fmla="*/ 34 w 104"/>
                      <a:gd name="T95" fmla="*/ 12 h 99"/>
                      <a:gd name="T96" fmla="*/ 35 w 104"/>
                      <a:gd name="T97" fmla="*/ 22 h 99"/>
                      <a:gd name="T98" fmla="*/ 35 w 104"/>
                      <a:gd name="T99" fmla="*/ 22 h 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04" h="99">
                        <a:moveTo>
                          <a:pt x="35" y="22"/>
                        </a:moveTo>
                        <a:cubicBezTo>
                          <a:pt x="36" y="23"/>
                          <a:pt x="40" y="29"/>
                          <a:pt x="36" y="29"/>
                        </a:cubicBezTo>
                        <a:cubicBezTo>
                          <a:pt x="35" y="28"/>
                          <a:pt x="32" y="27"/>
                          <a:pt x="31" y="28"/>
                        </a:cubicBezTo>
                        <a:cubicBezTo>
                          <a:pt x="30" y="29"/>
                          <a:pt x="30" y="29"/>
                          <a:pt x="29" y="30"/>
                        </a:cubicBezTo>
                        <a:cubicBezTo>
                          <a:pt x="28" y="31"/>
                          <a:pt x="27" y="31"/>
                          <a:pt x="26" y="31"/>
                        </a:cubicBezTo>
                        <a:cubicBezTo>
                          <a:pt x="24" y="32"/>
                          <a:pt x="25" y="34"/>
                          <a:pt x="24" y="35"/>
                        </a:cubicBezTo>
                        <a:cubicBezTo>
                          <a:pt x="24" y="37"/>
                          <a:pt x="21" y="36"/>
                          <a:pt x="20" y="37"/>
                        </a:cubicBezTo>
                        <a:cubicBezTo>
                          <a:pt x="18" y="37"/>
                          <a:pt x="18" y="39"/>
                          <a:pt x="17" y="40"/>
                        </a:cubicBezTo>
                        <a:cubicBezTo>
                          <a:pt x="15" y="42"/>
                          <a:pt x="13" y="41"/>
                          <a:pt x="11" y="42"/>
                        </a:cubicBezTo>
                        <a:cubicBezTo>
                          <a:pt x="10" y="42"/>
                          <a:pt x="9" y="42"/>
                          <a:pt x="8" y="43"/>
                        </a:cubicBezTo>
                        <a:cubicBezTo>
                          <a:pt x="7" y="43"/>
                          <a:pt x="5" y="44"/>
                          <a:pt x="4" y="45"/>
                        </a:cubicBezTo>
                        <a:cubicBezTo>
                          <a:pt x="0" y="47"/>
                          <a:pt x="1" y="48"/>
                          <a:pt x="1" y="52"/>
                        </a:cubicBezTo>
                        <a:cubicBezTo>
                          <a:pt x="1" y="55"/>
                          <a:pt x="0" y="55"/>
                          <a:pt x="2" y="56"/>
                        </a:cubicBezTo>
                        <a:cubicBezTo>
                          <a:pt x="3" y="57"/>
                          <a:pt x="5" y="58"/>
                          <a:pt x="6" y="59"/>
                        </a:cubicBezTo>
                        <a:cubicBezTo>
                          <a:pt x="16" y="66"/>
                          <a:pt x="26" y="72"/>
                          <a:pt x="37" y="79"/>
                        </a:cubicBezTo>
                        <a:cubicBezTo>
                          <a:pt x="40" y="81"/>
                          <a:pt x="44" y="84"/>
                          <a:pt x="48" y="86"/>
                        </a:cubicBezTo>
                        <a:cubicBezTo>
                          <a:pt x="48" y="87"/>
                          <a:pt x="49" y="87"/>
                          <a:pt x="49" y="87"/>
                        </a:cubicBezTo>
                        <a:cubicBezTo>
                          <a:pt x="52" y="92"/>
                          <a:pt x="54" y="92"/>
                          <a:pt x="58" y="93"/>
                        </a:cubicBezTo>
                        <a:cubicBezTo>
                          <a:pt x="61" y="94"/>
                          <a:pt x="58" y="98"/>
                          <a:pt x="61" y="99"/>
                        </a:cubicBezTo>
                        <a:cubicBezTo>
                          <a:pt x="62" y="99"/>
                          <a:pt x="65" y="98"/>
                          <a:pt x="67" y="97"/>
                        </a:cubicBezTo>
                        <a:cubicBezTo>
                          <a:pt x="68" y="97"/>
                          <a:pt x="71" y="97"/>
                          <a:pt x="72" y="96"/>
                        </a:cubicBezTo>
                        <a:cubicBezTo>
                          <a:pt x="76" y="93"/>
                          <a:pt x="80" y="90"/>
                          <a:pt x="85" y="87"/>
                        </a:cubicBezTo>
                        <a:cubicBezTo>
                          <a:pt x="90" y="84"/>
                          <a:pt x="95" y="80"/>
                          <a:pt x="100" y="77"/>
                        </a:cubicBezTo>
                        <a:cubicBezTo>
                          <a:pt x="101" y="77"/>
                          <a:pt x="102" y="76"/>
                          <a:pt x="104" y="75"/>
                        </a:cubicBezTo>
                        <a:cubicBezTo>
                          <a:pt x="102" y="71"/>
                          <a:pt x="101" y="70"/>
                          <a:pt x="97" y="69"/>
                        </a:cubicBezTo>
                        <a:cubicBezTo>
                          <a:pt x="96" y="69"/>
                          <a:pt x="94" y="69"/>
                          <a:pt x="94" y="69"/>
                        </a:cubicBezTo>
                        <a:cubicBezTo>
                          <a:pt x="94" y="66"/>
                          <a:pt x="94" y="65"/>
                          <a:pt x="92" y="63"/>
                        </a:cubicBezTo>
                        <a:cubicBezTo>
                          <a:pt x="91" y="61"/>
                          <a:pt x="91" y="61"/>
                          <a:pt x="92" y="60"/>
                        </a:cubicBezTo>
                        <a:cubicBezTo>
                          <a:pt x="94" y="58"/>
                          <a:pt x="93" y="57"/>
                          <a:pt x="93" y="55"/>
                        </a:cubicBezTo>
                        <a:cubicBezTo>
                          <a:pt x="93" y="53"/>
                          <a:pt x="94" y="52"/>
                          <a:pt x="93" y="50"/>
                        </a:cubicBezTo>
                        <a:cubicBezTo>
                          <a:pt x="93" y="49"/>
                          <a:pt x="93" y="48"/>
                          <a:pt x="93" y="46"/>
                        </a:cubicBezTo>
                        <a:cubicBezTo>
                          <a:pt x="93" y="45"/>
                          <a:pt x="93" y="43"/>
                          <a:pt x="92" y="42"/>
                        </a:cubicBezTo>
                        <a:cubicBezTo>
                          <a:pt x="91" y="41"/>
                          <a:pt x="91" y="39"/>
                          <a:pt x="91" y="37"/>
                        </a:cubicBezTo>
                        <a:cubicBezTo>
                          <a:pt x="91" y="34"/>
                          <a:pt x="90" y="30"/>
                          <a:pt x="87" y="27"/>
                        </a:cubicBezTo>
                        <a:cubicBezTo>
                          <a:pt x="85" y="25"/>
                          <a:pt x="83" y="23"/>
                          <a:pt x="82" y="20"/>
                        </a:cubicBezTo>
                        <a:cubicBezTo>
                          <a:pt x="80" y="16"/>
                          <a:pt x="84" y="17"/>
                          <a:pt x="85" y="13"/>
                        </a:cubicBezTo>
                        <a:cubicBezTo>
                          <a:pt x="85" y="9"/>
                          <a:pt x="85" y="6"/>
                          <a:pt x="86" y="2"/>
                        </a:cubicBezTo>
                        <a:cubicBezTo>
                          <a:pt x="85" y="2"/>
                          <a:pt x="85" y="1"/>
                          <a:pt x="84" y="1"/>
                        </a:cubicBezTo>
                        <a:cubicBezTo>
                          <a:pt x="82" y="2"/>
                          <a:pt x="82" y="0"/>
                          <a:pt x="81" y="0"/>
                        </a:cubicBezTo>
                        <a:cubicBezTo>
                          <a:pt x="80" y="0"/>
                          <a:pt x="80" y="1"/>
                          <a:pt x="79" y="1"/>
                        </a:cubicBezTo>
                        <a:cubicBezTo>
                          <a:pt x="77" y="1"/>
                          <a:pt x="77" y="0"/>
                          <a:pt x="75" y="0"/>
                        </a:cubicBezTo>
                        <a:cubicBezTo>
                          <a:pt x="74" y="1"/>
                          <a:pt x="73" y="1"/>
                          <a:pt x="72" y="2"/>
                        </a:cubicBezTo>
                        <a:cubicBezTo>
                          <a:pt x="70" y="3"/>
                          <a:pt x="70" y="2"/>
                          <a:pt x="68" y="1"/>
                        </a:cubicBezTo>
                        <a:cubicBezTo>
                          <a:pt x="66" y="1"/>
                          <a:pt x="63" y="1"/>
                          <a:pt x="61" y="2"/>
                        </a:cubicBezTo>
                        <a:cubicBezTo>
                          <a:pt x="56" y="3"/>
                          <a:pt x="51" y="3"/>
                          <a:pt x="46" y="5"/>
                        </a:cubicBezTo>
                        <a:cubicBezTo>
                          <a:pt x="45" y="6"/>
                          <a:pt x="44" y="7"/>
                          <a:pt x="43" y="7"/>
                        </a:cubicBezTo>
                        <a:cubicBezTo>
                          <a:pt x="42" y="8"/>
                          <a:pt x="40" y="8"/>
                          <a:pt x="39" y="8"/>
                        </a:cubicBezTo>
                        <a:cubicBezTo>
                          <a:pt x="37" y="9"/>
                          <a:pt x="37" y="12"/>
                          <a:pt x="34" y="12"/>
                        </a:cubicBezTo>
                        <a:cubicBezTo>
                          <a:pt x="35" y="15"/>
                          <a:pt x="35" y="18"/>
                          <a:pt x="35" y="22"/>
                        </a:cubicBezTo>
                        <a:cubicBezTo>
                          <a:pt x="36" y="23"/>
                          <a:pt x="35" y="20"/>
                          <a:pt x="35" y="2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499" name="Freeform 776">
                    <a:extLst>
                      <a:ext uri="{FF2B5EF4-FFF2-40B4-BE49-F238E27FC236}">
                        <a16:creationId xmlns:a16="http://schemas.microsoft.com/office/drawing/2014/main" xmlns="" id="{4EF4BCBF-E26C-8A4A-B625-FB861A6C678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95732" y="3719582"/>
                    <a:ext cx="2850322" cy="2124760"/>
                  </a:xfrm>
                  <a:custGeom>
                    <a:avLst/>
                    <a:gdLst>
                      <a:gd name="T0" fmla="*/ 33 w 305"/>
                      <a:gd name="T1" fmla="*/ 54 h 227"/>
                      <a:gd name="T2" fmla="*/ 1 w 305"/>
                      <a:gd name="T3" fmla="*/ 63 h 227"/>
                      <a:gd name="T4" fmla="*/ 19 w 305"/>
                      <a:gd name="T5" fmla="*/ 72 h 227"/>
                      <a:gd name="T6" fmla="*/ 24 w 305"/>
                      <a:gd name="T7" fmla="*/ 75 h 227"/>
                      <a:gd name="T8" fmla="*/ 20 w 305"/>
                      <a:gd name="T9" fmla="*/ 81 h 227"/>
                      <a:gd name="T10" fmla="*/ 36 w 305"/>
                      <a:gd name="T11" fmla="*/ 86 h 227"/>
                      <a:gd name="T12" fmla="*/ 73 w 305"/>
                      <a:gd name="T13" fmla="*/ 93 h 227"/>
                      <a:gd name="T14" fmla="*/ 87 w 305"/>
                      <a:gd name="T15" fmla="*/ 112 h 227"/>
                      <a:gd name="T16" fmla="*/ 88 w 305"/>
                      <a:gd name="T17" fmla="*/ 122 h 227"/>
                      <a:gd name="T18" fmla="*/ 89 w 305"/>
                      <a:gd name="T19" fmla="*/ 131 h 227"/>
                      <a:gd name="T20" fmla="*/ 104 w 305"/>
                      <a:gd name="T21" fmla="*/ 129 h 227"/>
                      <a:gd name="T22" fmla="*/ 106 w 305"/>
                      <a:gd name="T23" fmla="*/ 135 h 227"/>
                      <a:gd name="T24" fmla="*/ 106 w 305"/>
                      <a:gd name="T25" fmla="*/ 144 h 227"/>
                      <a:gd name="T26" fmla="*/ 109 w 305"/>
                      <a:gd name="T27" fmla="*/ 155 h 227"/>
                      <a:gd name="T28" fmla="*/ 106 w 305"/>
                      <a:gd name="T29" fmla="*/ 160 h 227"/>
                      <a:gd name="T30" fmla="*/ 100 w 305"/>
                      <a:gd name="T31" fmla="*/ 162 h 227"/>
                      <a:gd name="T32" fmla="*/ 112 w 305"/>
                      <a:gd name="T33" fmla="*/ 165 h 227"/>
                      <a:gd name="T34" fmla="*/ 112 w 305"/>
                      <a:gd name="T35" fmla="*/ 169 h 227"/>
                      <a:gd name="T36" fmla="*/ 107 w 305"/>
                      <a:gd name="T37" fmla="*/ 172 h 227"/>
                      <a:gd name="T38" fmla="*/ 107 w 305"/>
                      <a:gd name="T39" fmla="*/ 180 h 227"/>
                      <a:gd name="T40" fmla="*/ 110 w 305"/>
                      <a:gd name="T41" fmla="*/ 192 h 227"/>
                      <a:gd name="T42" fmla="*/ 114 w 305"/>
                      <a:gd name="T43" fmla="*/ 193 h 227"/>
                      <a:gd name="T44" fmla="*/ 120 w 305"/>
                      <a:gd name="T45" fmla="*/ 210 h 227"/>
                      <a:gd name="T46" fmla="*/ 138 w 305"/>
                      <a:gd name="T47" fmla="*/ 219 h 227"/>
                      <a:gd name="T48" fmla="*/ 142 w 305"/>
                      <a:gd name="T49" fmla="*/ 224 h 227"/>
                      <a:gd name="T50" fmla="*/ 151 w 305"/>
                      <a:gd name="T51" fmla="*/ 214 h 227"/>
                      <a:gd name="T52" fmla="*/ 156 w 305"/>
                      <a:gd name="T53" fmla="*/ 200 h 227"/>
                      <a:gd name="T54" fmla="*/ 163 w 305"/>
                      <a:gd name="T55" fmla="*/ 192 h 227"/>
                      <a:gd name="T56" fmla="*/ 173 w 305"/>
                      <a:gd name="T57" fmla="*/ 179 h 227"/>
                      <a:gd name="T58" fmla="*/ 193 w 305"/>
                      <a:gd name="T59" fmla="*/ 173 h 227"/>
                      <a:gd name="T60" fmla="*/ 216 w 305"/>
                      <a:gd name="T61" fmla="*/ 160 h 227"/>
                      <a:gd name="T62" fmla="*/ 232 w 305"/>
                      <a:gd name="T63" fmla="*/ 142 h 227"/>
                      <a:gd name="T64" fmla="*/ 234 w 305"/>
                      <a:gd name="T65" fmla="*/ 130 h 227"/>
                      <a:gd name="T66" fmla="*/ 253 w 305"/>
                      <a:gd name="T67" fmla="*/ 129 h 227"/>
                      <a:gd name="T68" fmla="*/ 233 w 305"/>
                      <a:gd name="T69" fmla="*/ 119 h 227"/>
                      <a:gd name="T70" fmla="*/ 238 w 305"/>
                      <a:gd name="T71" fmla="*/ 113 h 227"/>
                      <a:gd name="T72" fmla="*/ 262 w 305"/>
                      <a:gd name="T73" fmla="*/ 112 h 227"/>
                      <a:gd name="T74" fmla="*/ 258 w 305"/>
                      <a:gd name="T75" fmla="*/ 106 h 227"/>
                      <a:gd name="T76" fmla="*/ 266 w 305"/>
                      <a:gd name="T77" fmla="*/ 95 h 227"/>
                      <a:gd name="T78" fmla="*/ 253 w 305"/>
                      <a:gd name="T79" fmla="*/ 80 h 227"/>
                      <a:gd name="T80" fmla="*/ 263 w 305"/>
                      <a:gd name="T81" fmla="*/ 66 h 227"/>
                      <a:gd name="T82" fmla="*/ 268 w 305"/>
                      <a:gd name="T83" fmla="*/ 51 h 227"/>
                      <a:gd name="T84" fmla="*/ 283 w 305"/>
                      <a:gd name="T85" fmla="*/ 38 h 227"/>
                      <a:gd name="T86" fmla="*/ 291 w 305"/>
                      <a:gd name="T87" fmla="*/ 33 h 227"/>
                      <a:gd name="T88" fmla="*/ 259 w 305"/>
                      <a:gd name="T89" fmla="*/ 28 h 227"/>
                      <a:gd name="T90" fmla="*/ 238 w 305"/>
                      <a:gd name="T91" fmla="*/ 21 h 227"/>
                      <a:gd name="T92" fmla="*/ 256 w 305"/>
                      <a:gd name="T93" fmla="*/ 14 h 227"/>
                      <a:gd name="T94" fmla="*/ 206 w 305"/>
                      <a:gd name="T95" fmla="*/ 8 h 227"/>
                      <a:gd name="T96" fmla="*/ 213 w 305"/>
                      <a:gd name="T97" fmla="*/ 0 h 227"/>
                      <a:gd name="T98" fmla="*/ 173 w 305"/>
                      <a:gd name="T99" fmla="*/ 8 h 227"/>
                      <a:gd name="T100" fmla="*/ 155 w 305"/>
                      <a:gd name="T101" fmla="*/ 10 h 227"/>
                      <a:gd name="T102" fmla="*/ 154 w 305"/>
                      <a:gd name="T103" fmla="*/ 11 h 227"/>
                      <a:gd name="T104" fmla="*/ 140 w 305"/>
                      <a:gd name="T105" fmla="*/ 14 h 227"/>
                      <a:gd name="T106" fmla="*/ 111 w 305"/>
                      <a:gd name="T107" fmla="*/ 14 h 227"/>
                      <a:gd name="T108" fmla="*/ 98 w 305"/>
                      <a:gd name="T109" fmla="*/ 23 h 227"/>
                      <a:gd name="T110" fmla="*/ 73 w 305"/>
                      <a:gd name="T111" fmla="*/ 21 h 227"/>
                      <a:gd name="T112" fmla="*/ 55 w 305"/>
                      <a:gd name="T113" fmla="*/ 30 h 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305" h="227">
                        <a:moveTo>
                          <a:pt x="32" y="37"/>
                        </a:moveTo>
                        <a:cubicBezTo>
                          <a:pt x="31" y="38"/>
                          <a:pt x="26" y="40"/>
                          <a:pt x="27" y="41"/>
                        </a:cubicBezTo>
                        <a:cubicBezTo>
                          <a:pt x="28" y="42"/>
                          <a:pt x="30" y="42"/>
                          <a:pt x="32" y="43"/>
                        </a:cubicBezTo>
                        <a:cubicBezTo>
                          <a:pt x="34" y="43"/>
                          <a:pt x="36" y="43"/>
                          <a:pt x="39" y="43"/>
                        </a:cubicBezTo>
                        <a:cubicBezTo>
                          <a:pt x="39" y="43"/>
                          <a:pt x="44" y="42"/>
                          <a:pt x="45" y="42"/>
                        </a:cubicBezTo>
                        <a:cubicBezTo>
                          <a:pt x="44" y="42"/>
                          <a:pt x="42" y="43"/>
                          <a:pt x="41" y="44"/>
                        </a:cubicBezTo>
                        <a:cubicBezTo>
                          <a:pt x="40" y="45"/>
                          <a:pt x="39" y="46"/>
                          <a:pt x="40" y="48"/>
                        </a:cubicBezTo>
                        <a:cubicBezTo>
                          <a:pt x="42" y="50"/>
                          <a:pt x="36" y="55"/>
                          <a:pt x="33" y="54"/>
                        </a:cubicBezTo>
                        <a:cubicBezTo>
                          <a:pt x="32" y="53"/>
                          <a:pt x="30" y="54"/>
                          <a:pt x="28" y="54"/>
                        </a:cubicBezTo>
                        <a:cubicBezTo>
                          <a:pt x="27" y="53"/>
                          <a:pt x="25" y="54"/>
                          <a:pt x="24" y="54"/>
                        </a:cubicBezTo>
                        <a:cubicBezTo>
                          <a:pt x="23" y="54"/>
                          <a:pt x="21" y="54"/>
                          <a:pt x="20" y="56"/>
                        </a:cubicBezTo>
                        <a:cubicBezTo>
                          <a:pt x="19" y="57"/>
                          <a:pt x="18" y="57"/>
                          <a:pt x="16" y="57"/>
                        </a:cubicBezTo>
                        <a:cubicBezTo>
                          <a:pt x="13" y="58"/>
                          <a:pt x="10" y="59"/>
                          <a:pt x="7" y="59"/>
                        </a:cubicBezTo>
                        <a:cubicBezTo>
                          <a:pt x="6" y="59"/>
                          <a:pt x="4" y="58"/>
                          <a:pt x="4" y="59"/>
                        </a:cubicBezTo>
                        <a:cubicBezTo>
                          <a:pt x="3" y="60"/>
                          <a:pt x="0" y="60"/>
                          <a:pt x="0" y="62"/>
                        </a:cubicBezTo>
                        <a:cubicBezTo>
                          <a:pt x="0" y="63"/>
                          <a:pt x="1" y="62"/>
                          <a:pt x="1" y="63"/>
                        </a:cubicBezTo>
                        <a:cubicBezTo>
                          <a:pt x="1" y="63"/>
                          <a:pt x="0" y="64"/>
                          <a:pt x="0" y="64"/>
                        </a:cubicBezTo>
                        <a:cubicBezTo>
                          <a:pt x="0" y="65"/>
                          <a:pt x="2" y="67"/>
                          <a:pt x="3" y="68"/>
                        </a:cubicBezTo>
                        <a:cubicBezTo>
                          <a:pt x="3" y="68"/>
                          <a:pt x="4" y="67"/>
                          <a:pt x="4" y="67"/>
                        </a:cubicBezTo>
                        <a:cubicBezTo>
                          <a:pt x="5" y="66"/>
                          <a:pt x="6" y="67"/>
                          <a:pt x="7" y="68"/>
                        </a:cubicBezTo>
                        <a:cubicBezTo>
                          <a:pt x="8" y="68"/>
                          <a:pt x="13" y="69"/>
                          <a:pt x="13" y="67"/>
                        </a:cubicBezTo>
                        <a:cubicBezTo>
                          <a:pt x="13" y="68"/>
                          <a:pt x="12" y="68"/>
                          <a:pt x="13" y="69"/>
                        </a:cubicBezTo>
                        <a:cubicBezTo>
                          <a:pt x="13" y="70"/>
                          <a:pt x="15" y="71"/>
                          <a:pt x="16" y="71"/>
                        </a:cubicBezTo>
                        <a:cubicBezTo>
                          <a:pt x="17" y="72"/>
                          <a:pt x="18" y="72"/>
                          <a:pt x="19" y="72"/>
                        </a:cubicBezTo>
                        <a:cubicBezTo>
                          <a:pt x="21" y="72"/>
                          <a:pt x="21" y="70"/>
                          <a:pt x="22" y="71"/>
                        </a:cubicBezTo>
                        <a:cubicBezTo>
                          <a:pt x="24" y="71"/>
                          <a:pt x="27" y="71"/>
                          <a:pt x="28" y="71"/>
                        </a:cubicBezTo>
                        <a:cubicBezTo>
                          <a:pt x="29" y="71"/>
                          <a:pt x="29" y="70"/>
                          <a:pt x="30" y="69"/>
                        </a:cubicBezTo>
                        <a:cubicBezTo>
                          <a:pt x="31" y="69"/>
                          <a:pt x="34" y="71"/>
                          <a:pt x="34" y="72"/>
                        </a:cubicBezTo>
                        <a:cubicBezTo>
                          <a:pt x="34" y="73"/>
                          <a:pt x="24" y="72"/>
                          <a:pt x="22" y="73"/>
                        </a:cubicBezTo>
                        <a:cubicBezTo>
                          <a:pt x="20" y="73"/>
                          <a:pt x="23" y="74"/>
                          <a:pt x="24" y="74"/>
                        </a:cubicBezTo>
                        <a:cubicBezTo>
                          <a:pt x="26" y="75"/>
                          <a:pt x="27" y="74"/>
                          <a:pt x="29" y="75"/>
                        </a:cubicBezTo>
                        <a:cubicBezTo>
                          <a:pt x="28" y="74"/>
                          <a:pt x="26" y="75"/>
                          <a:pt x="24" y="75"/>
                        </a:cubicBezTo>
                        <a:cubicBezTo>
                          <a:pt x="21" y="75"/>
                          <a:pt x="18" y="74"/>
                          <a:pt x="15" y="74"/>
                        </a:cubicBezTo>
                        <a:cubicBezTo>
                          <a:pt x="13" y="74"/>
                          <a:pt x="9" y="74"/>
                          <a:pt x="9" y="76"/>
                        </a:cubicBezTo>
                        <a:cubicBezTo>
                          <a:pt x="8" y="77"/>
                          <a:pt x="11" y="78"/>
                          <a:pt x="12" y="78"/>
                        </a:cubicBezTo>
                        <a:cubicBezTo>
                          <a:pt x="13" y="78"/>
                          <a:pt x="15" y="77"/>
                          <a:pt x="15" y="77"/>
                        </a:cubicBezTo>
                        <a:cubicBezTo>
                          <a:pt x="16" y="78"/>
                          <a:pt x="15" y="78"/>
                          <a:pt x="15" y="79"/>
                        </a:cubicBezTo>
                        <a:cubicBezTo>
                          <a:pt x="16" y="80"/>
                          <a:pt x="18" y="80"/>
                          <a:pt x="19" y="80"/>
                        </a:cubicBezTo>
                        <a:cubicBezTo>
                          <a:pt x="21" y="80"/>
                          <a:pt x="23" y="80"/>
                          <a:pt x="25" y="80"/>
                        </a:cubicBezTo>
                        <a:cubicBezTo>
                          <a:pt x="25" y="80"/>
                          <a:pt x="21" y="81"/>
                          <a:pt x="20" y="81"/>
                        </a:cubicBezTo>
                        <a:cubicBezTo>
                          <a:pt x="16" y="82"/>
                          <a:pt x="19" y="84"/>
                          <a:pt x="21" y="85"/>
                        </a:cubicBezTo>
                        <a:cubicBezTo>
                          <a:pt x="23" y="86"/>
                          <a:pt x="25" y="86"/>
                          <a:pt x="27" y="87"/>
                        </a:cubicBezTo>
                        <a:cubicBezTo>
                          <a:pt x="27" y="87"/>
                          <a:pt x="31" y="87"/>
                          <a:pt x="31" y="87"/>
                        </a:cubicBezTo>
                        <a:cubicBezTo>
                          <a:pt x="31" y="87"/>
                          <a:pt x="29" y="86"/>
                          <a:pt x="29" y="85"/>
                        </a:cubicBezTo>
                        <a:cubicBezTo>
                          <a:pt x="29" y="84"/>
                          <a:pt x="31" y="85"/>
                          <a:pt x="31" y="85"/>
                        </a:cubicBezTo>
                        <a:cubicBezTo>
                          <a:pt x="32" y="86"/>
                          <a:pt x="33" y="85"/>
                          <a:pt x="34" y="84"/>
                        </a:cubicBezTo>
                        <a:cubicBezTo>
                          <a:pt x="34" y="84"/>
                          <a:pt x="35" y="83"/>
                          <a:pt x="36" y="83"/>
                        </a:cubicBezTo>
                        <a:cubicBezTo>
                          <a:pt x="37" y="84"/>
                          <a:pt x="36" y="86"/>
                          <a:pt x="36" y="86"/>
                        </a:cubicBezTo>
                        <a:cubicBezTo>
                          <a:pt x="37" y="87"/>
                          <a:pt x="40" y="85"/>
                          <a:pt x="41" y="85"/>
                        </a:cubicBezTo>
                        <a:cubicBezTo>
                          <a:pt x="43" y="84"/>
                          <a:pt x="43" y="84"/>
                          <a:pt x="44" y="85"/>
                        </a:cubicBezTo>
                        <a:cubicBezTo>
                          <a:pt x="45" y="86"/>
                          <a:pt x="46" y="84"/>
                          <a:pt x="47" y="84"/>
                        </a:cubicBezTo>
                        <a:cubicBezTo>
                          <a:pt x="48" y="83"/>
                          <a:pt x="50" y="84"/>
                          <a:pt x="51" y="84"/>
                        </a:cubicBezTo>
                        <a:cubicBezTo>
                          <a:pt x="54" y="84"/>
                          <a:pt x="58" y="85"/>
                          <a:pt x="61" y="86"/>
                        </a:cubicBezTo>
                        <a:cubicBezTo>
                          <a:pt x="63" y="86"/>
                          <a:pt x="65" y="88"/>
                          <a:pt x="67" y="88"/>
                        </a:cubicBezTo>
                        <a:cubicBezTo>
                          <a:pt x="69" y="88"/>
                          <a:pt x="71" y="89"/>
                          <a:pt x="72" y="90"/>
                        </a:cubicBezTo>
                        <a:cubicBezTo>
                          <a:pt x="74" y="91"/>
                          <a:pt x="73" y="92"/>
                          <a:pt x="73" y="93"/>
                        </a:cubicBezTo>
                        <a:cubicBezTo>
                          <a:pt x="73" y="94"/>
                          <a:pt x="75" y="96"/>
                          <a:pt x="76" y="96"/>
                        </a:cubicBezTo>
                        <a:cubicBezTo>
                          <a:pt x="77" y="97"/>
                          <a:pt x="79" y="96"/>
                          <a:pt x="80" y="97"/>
                        </a:cubicBezTo>
                        <a:cubicBezTo>
                          <a:pt x="80" y="99"/>
                          <a:pt x="82" y="100"/>
                          <a:pt x="83" y="101"/>
                        </a:cubicBezTo>
                        <a:cubicBezTo>
                          <a:pt x="84" y="102"/>
                          <a:pt x="83" y="104"/>
                          <a:pt x="84" y="105"/>
                        </a:cubicBezTo>
                        <a:cubicBezTo>
                          <a:pt x="84" y="106"/>
                          <a:pt x="86" y="107"/>
                          <a:pt x="86" y="109"/>
                        </a:cubicBezTo>
                        <a:cubicBezTo>
                          <a:pt x="86" y="110"/>
                          <a:pt x="85" y="110"/>
                          <a:pt x="86" y="111"/>
                        </a:cubicBezTo>
                        <a:cubicBezTo>
                          <a:pt x="86" y="111"/>
                          <a:pt x="87" y="112"/>
                          <a:pt x="87" y="112"/>
                        </a:cubicBezTo>
                        <a:cubicBezTo>
                          <a:pt x="87" y="112"/>
                          <a:pt x="87" y="112"/>
                          <a:pt x="87" y="112"/>
                        </a:cubicBezTo>
                        <a:cubicBezTo>
                          <a:pt x="88" y="111"/>
                          <a:pt x="90" y="113"/>
                          <a:pt x="89" y="114"/>
                        </a:cubicBezTo>
                        <a:cubicBezTo>
                          <a:pt x="88" y="115"/>
                          <a:pt x="88" y="115"/>
                          <a:pt x="88" y="117"/>
                        </a:cubicBezTo>
                        <a:cubicBezTo>
                          <a:pt x="88" y="116"/>
                          <a:pt x="90" y="115"/>
                          <a:pt x="91" y="117"/>
                        </a:cubicBezTo>
                        <a:cubicBezTo>
                          <a:pt x="91" y="118"/>
                          <a:pt x="91" y="118"/>
                          <a:pt x="91" y="119"/>
                        </a:cubicBezTo>
                        <a:cubicBezTo>
                          <a:pt x="91" y="119"/>
                          <a:pt x="91" y="121"/>
                          <a:pt x="91" y="120"/>
                        </a:cubicBezTo>
                        <a:cubicBezTo>
                          <a:pt x="91" y="121"/>
                          <a:pt x="93" y="121"/>
                          <a:pt x="93" y="121"/>
                        </a:cubicBezTo>
                        <a:cubicBezTo>
                          <a:pt x="92" y="120"/>
                          <a:pt x="89" y="126"/>
                          <a:pt x="90" y="122"/>
                        </a:cubicBezTo>
                        <a:cubicBezTo>
                          <a:pt x="90" y="122"/>
                          <a:pt x="88" y="121"/>
                          <a:pt x="88" y="122"/>
                        </a:cubicBezTo>
                        <a:cubicBezTo>
                          <a:pt x="88" y="122"/>
                          <a:pt x="89" y="122"/>
                          <a:pt x="89" y="122"/>
                        </a:cubicBezTo>
                        <a:cubicBezTo>
                          <a:pt x="89" y="123"/>
                          <a:pt x="86" y="123"/>
                          <a:pt x="87" y="124"/>
                        </a:cubicBezTo>
                        <a:cubicBezTo>
                          <a:pt x="87" y="124"/>
                          <a:pt x="90" y="125"/>
                          <a:pt x="89" y="125"/>
                        </a:cubicBezTo>
                        <a:cubicBezTo>
                          <a:pt x="87" y="127"/>
                          <a:pt x="91" y="127"/>
                          <a:pt x="92" y="126"/>
                        </a:cubicBezTo>
                        <a:cubicBezTo>
                          <a:pt x="91" y="127"/>
                          <a:pt x="90" y="127"/>
                          <a:pt x="88" y="127"/>
                        </a:cubicBezTo>
                        <a:cubicBezTo>
                          <a:pt x="88" y="127"/>
                          <a:pt x="86" y="129"/>
                          <a:pt x="86" y="129"/>
                        </a:cubicBezTo>
                        <a:cubicBezTo>
                          <a:pt x="86" y="129"/>
                          <a:pt x="87" y="130"/>
                          <a:pt x="87" y="130"/>
                        </a:cubicBezTo>
                        <a:cubicBezTo>
                          <a:pt x="89" y="131"/>
                          <a:pt x="88" y="131"/>
                          <a:pt x="89" y="131"/>
                        </a:cubicBezTo>
                        <a:cubicBezTo>
                          <a:pt x="90" y="131"/>
                          <a:pt x="94" y="133"/>
                          <a:pt x="95" y="131"/>
                        </a:cubicBezTo>
                        <a:cubicBezTo>
                          <a:pt x="95" y="128"/>
                          <a:pt x="97" y="129"/>
                          <a:pt x="98" y="128"/>
                        </a:cubicBezTo>
                        <a:cubicBezTo>
                          <a:pt x="98" y="128"/>
                          <a:pt x="96" y="122"/>
                          <a:pt x="96" y="122"/>
                        </a:cubicBezTo>
                        <a:cubicBezTo>
                          <a:pt x="96" y="123"/>
                          <a:pt x="98" y="126"/>
                          <a:pt x="98" y="126"/>
                        </a:cubicBezTo>
                        <a:cubicBezTo>
                          <a:pt x="99" y="128"/>
                          <a:pt x="100" y="126"/>
                          <a:pt x="101" y="126"/>
                        </a:cubicBezTo>
                        <a:cubicBezTo>
                          <a:pt x="101" y="126"/>
                          <a:pt x="98" y="130"/>
                          <a:pt x="98" y="130"/>
                        </a:cubicBezTo>
                        <a:cubicBezTo>
                          <a:pt x="98" y="130"/>
                          <a:pt x="102" y="129"/>
                          <a:pt x="102" y="129"/>
                        </a:cubicBezTo>
                        <a:cubicBezTo>
                          <a:pt x="103" y="129"/>
                          <a:pt x="104" y="129"/>
                          <a:pt x="104" y="129"/>
                        </a:cubicBezTo>
                        <a:cubicBezTo>
                          <a:pt x="105" y="129"/>
                          <a:pt x="106" y="128"/>
                          <a:pt x="107" y="128"/>
                        </a:cubicBezTo>
                        <a:cubicBezTo>
                          <a:pt x="107" y="129"/>
                          <a:pt x="106" y="130"/>
                          <a:pt x="105" y="130"/>
                        </a:cubicBezTo>
                        <a:cubicBezTo>
                          <a:pt x="104" y="130"/>
                          <a:pt x="102" y="130"/>
                          <a:pt x="101" y="131"/>
                        </a:cubicBezTo>
                        <a:cubicBezTo>
                          <a:pt x="100" y="132"/>
                          <a:pt x="103" y="131"/>
                          <a:pt x="103" y="131"/>
                        </a:cubicBezTo>
                        <a:cubicBezTo>
                          <a:pt x="105" y="131"/>
                          <a:pt x="107" y="131"/>
                          <a:pt x="109" y="131"/>
                        </a:cubicBezTo>
                        <a:cubicBezTo>
                          <a:pt x="108" y="131"/>
                          <a:pt x="104" y="131"/>
                          <a:pt x="104" y="132"/>
                        </a:cubicBezTo>
                        <a:cubicBezTo>
                          <a:pt x="104" y="132"/>
                          <a:pt x="106" y="133"/>
                          <a:pt x="106" y="134"/>
                        </a:cubicBezTo>
                        <a:cubicBezTo>
                          <a:pt x="106" y="134"/>
                          <a:pt x="106" y="135"/>
                          <a:pt x="106" y="135"/>
                        </a:cubicBezTo>
                        <a:cubicBezTo>
                          <a:pt x="106" y="136"/>
                          <a:pt x="105" y="136"/>
                          <a:pt x="106" y="137"/>
                        </a:cubicBezTo>
                        <a:cubicBezTo>
                          <a:pt x="106" y="137"/>
                          <a:pt x="108" y="136"/>
                          <a:pt x="109" y="136"/>
                        </a:cubicBezTo>
                        <a:cubicBezTo>
                          <a:pt x="110" y="136"/>
                          <a:pt x="109" y="136"/>
                          <a:pt x="110" y="137"/>
                        </a:cubicBezTo>
                        <a:cubicBezTo>
                          <a:pt x="111" y="138"/>
                          <a:pt x="111" y="139"/>
                          <a:pt x="112" y="140"/>
                        </a:cubicBezTo>
                        <a:cubicBezTo>
                          <a:pt x="112" y="141"/>
                          <a:pt x="109" y="141"/>
                          <a:pt x="109" y="141"/>
                        </a:cubicBezTo>
                        <a:cubicBezTo>
                          <a:pt x="105" y="138"/>
                          <a:pt x="99" y="136"/>
                          <a:pt x="95" y="137"/>
                        </a:cubicBezTo>
                        <a:cubicBezTo>
                          <a:pt x="91" y="137"/>
                          <a:pt x="96" y="140"/>
                          <a:pt x="98" y="140"/>
                        </a:cubicBezTo>
                        <a:cubicBezTo>
                          <a:pt x="101" y="141"/>
                          <a:pt x="103" y="144"/>
                          <a:pt x="106" y="144"/>
                        </a:cubicBezTo>
                        <a:cubicBezTo>
                          <a:pt x="107" y="144"/>
                          <a:pt x="108" y="143"/>
                          <a:pt x="110" y="143"/>
                        </a:cubicBezTo>
                        <a:cubicBezTo>
                          <a:pt x="110" y="144"/>
                          <a:pt x="113" y="144"/>
                          <a:pt x="113" y="144"/>
                        </a:cubicBezTo>
                        <a:cubicBezTo>
                          <a:pt x="114" y="145"/>
                          <a:pt x="113" y="146"/>
                          <a:pt x="113" y="146"/>
                        </a:cubicBezTo>
                        <a:cubicBezTo>
                          <a:pt x="110" y="147"/>
                          <a:pt x="114" y="148"/>
                          <a:pt x="113" y="149"/>
                        </a:cubicBezTo>
                        <a:cubicBezTo>
                          <a:pt x="113" y="150"/>
                          <a:pt x="111" y="149"/>
                          <a:pt x="111" y="151"/>
                        </a:cubicBezTo>
                        <a:cubicBezTo>
                          <a:pt x="111" y="152"/>
                          <a:pt x="113" y="152"/>
                          <a:pt x="113" y="152"/>
                        </a:cubicBezTo>
                        <a:cubicBezTo>
                          <a:pt x="112" y="153"/>
                          <a:pt x="110" y="151"/>
                          <a:pt x="110" y="152"/>
                        </a:cubicBezTo>
                        <a:cubicBezTo>
                          <a:pt x="109" y="153"/>
                          <a:pt x="109" y="154"/>
                          <a:pt x="109" y="155"/>
                        </a:cubicBezTo>
                        <a:cubicBezTo>
                          <a:pt x="109" y="155"/>
                          <a:pt x="111" y="155"/>
                          <a:pt x="111" y="155"/>
                        </a:cubicBezTo>
                        <a:cubicBezTo>
                          <a:pt x="111" y="156"/>
                          <a:pt x="109" y="157"/>
                          <a:pt x="108" y="157"/>
                        </a:cubicBezTo>
                        <a:cubicBezTo>
                          <a:pt x="107" y="157"/>
                          <a:pt x="106" y="157"/>
                          <a:pt x="105" y="157"/>
                        </a:cubicBezTo>
                        <a:cubicBezTo>
                          <a:pt x="104" y="156"/>
                          <a:pt x="103" y="156"/>
                          <a:pt x="102" y="157"/>
                        </a:cubicBezTo>
                        <a:cubicBezTo>
                          <a:pt x="101" y="158"/>
                          <a:pt x="101" y="157"/>
                          <a:pt x="100" y="158"/>
                        </a:cubicBezTo>
                        <a:cubicBezTo>
                          <a:pt x="100" y="158"/>
                          <a:pt x="103" y="161"/>
                          <a:pt x="104" y="161"/>
                        </a:cubicBezTo>
                        <a:cubicBezTo>
                          <a:pt x="104" y="160"/>
                          <a:pt x="104" y="160"/>
                          <a:pt x="103" y="160"/>
                        </a:cubicBezTo>
                        <a:cubicBezTo>
                          <a:pt x="103" y="160"/>
                          <a:pt x="106" y="160"/>
                          <a:pt x="106" y="160"/>
                        </a:cubicBezTo>
                        <a:cubicBezTo>
                          <a:pt x="106" y="160"/>
                          <a:pt x="111" y="158"/>
                          <a:pt x="111" y="159"/>
                        </a:cubicBezTo>
                        <a:cubicBezTo>
                          <a:pt x="110" y="159"/>
                          <a:pt x="109" y="159"/>
                          <a:pt x="108" y="160"/>
                        </a:cubicBezTo>
                        <a:cubicBezTo>
                          <a:pt x="109" y="159"/>
                          <a:pt x="111" y="161"/>
                          <a:pt x="110" y="161"/>
                        </a:cubicBezTo>
                        <a:cubicBezTo>
                          <a:pt x="111" y="161"/>
                          <a:pt x="114" y="162"/>
                          <a:pt x="115" y="162"/>
                        </a:cubicBezTo>
                        <a:cubicBezTo>
                          <a:pt x="114" y="162"/>
                          <a:pt x="112" y="162"/>
                          <a:pt x="112" y="162"/>
                        </a:cubicBezTo>
                        <a:cubicBezTo>
                          <a:pt x="112" y="162"/>
                          <a:pt x="116" y="165"/>
                          <a:pt x="116" y="165"/>
                        </a:cubicBezTo>
                        <a:cubicBezTo>
                          <a:pt x="113" y="165"/>
                          <a:pt x="111" y="161"/>
                          <a:pt x="108" y="161"/>
                        </a:cubicBezTo>
                        <a:cubicBezTo>
                          <a:pt x="106" y="161"/>
                          <a:pt x="101" y="160"/>
                          <a:pt x="100" y="162"/>
                        </a:cubicBezTo>
                        <a:cubicBezTo>
                          <a:pt x="100" y="163"/>
                          <a:pt x="99" y="163"/>
                          <a:pt x="98" y="164"/>
                        </a:cubicBezTo>
                        <a:cubicBezTo>
                          <a:pt x="97" y="164"/>
                          <a:pt x="97" y="166"/>
                          <a:pt x="98" y="165"/>
                        </a:cubicBezTo>
                        <a:cubicBezTo>
                          <a:pt x="100" y="165"/>
                          <a:pt x="102" y="164"/>
                          <a:pt x="103" y="162"/>
                        </a:cubicBezTo>
                        <a:cubicBezTo>
                          <a:pt x="103" y="163"/>
                          <a:pt x="105" y="163"/>
                          <a:pt x="105" y="163"/>
                        </a:cubicBezTo>
                        <a:cubicBezTo>
                          <a:pt x="106" y="163"/>
                          <a:pt x="108" y="166"/>
                          <a:pt x="108" y="163"/>
                        </a:cubicBezTo>
                        <a:cubicBezTo>
                          <a:pt x="108" y="162"/>
                          <a:pt x="110" y="164"/>
                          <a:pt x="110" y="164"/>
                        </a:cubicBezTo>
                        <a:cubicBezTo>
                          <a:pt x="110" y="164"/>
                          <a:pt x="114" y="164"/>
                          <a:pt x="113" y="165"/>
                        </a:cubicBezTo>
                        <a:cubicBezTo>
                          <a:pt x="113" y="165"/>
                          <a:pt x="112" y="165"/>
                          <a:pt x="112" y="165"/>
                        </a:cubicBezTo>
                        <a:cubicBezTo>
                          <a:pt x="112" y="165"/>
                          <a:pt x="114" y="166"/>
                          <a:pt x="114" y="166"/>
                        </a:cubicBezTo>
                        <a:cubicBezTo>
                          <a:pt x="113" y="166"/>
                          <a:pt x="111" y="166"/>
                          <a:pt x="110" y="165"/>
                        </a:cubicBezTo>
                        <a:cubicBezTo>
                          <a:pt x="109" y="164"/>
                          <a:pt x="109" y="165"/>
                          <a:pt x="109" y="166"/>
                        </a:cubicBezTo>
                        <a:cubicBezTo>
                          <a:pt x="109" y="165"/>
                          <a:pt x="103" y="164"/>
                          <a:pt x="102" y="164"/>
                        </a:cubicBezTo>
                        <a:cubicBezTo>
                          <a:pt x="101" y="164"/>
                          <a:pt x="95" y="166"/>
                          <a:pt x="96" y="168"/>
                        </a:cubicBezTo>
                        <a:cubicBezTo>
                          <a:pt x="97" y="169"/>
                          <a:pt x="103" y="167"/>
                          <a:pt x="104" y="167"/>
                        </a:cubicBezTo>
                        <a:cubicBezTo>
                          <a:pt x="105" y="167"/>
                          <a:pt x="107" y="167"/>
                          <a:pt x="108" y="168"/>
                        </a:cubicBezTo>
                        <a:cubicBezTo>
                          <a:pt x="108" y="168"/>
                          <a:pt x="112" y="169"/>
                          <a:pt x="112" y="169"/>
                        </a:cubicBezTo>
                        <a:cubicBezTo>
                          <a:pt x="112" y="170"/>
                          <a:pt x="107" y="168"/>
                          <a:pt x="107" y="168"/>
                        </a:cubicBezTo>
                        <a:cubicBezTo>
                          <a:pt x="105" y="167"/>
                          <a:pt x="102" y="168"/>
                          <a:pt x="100" y="168"/>
                        </a:cubicBezTo>
                        <a:cubicBezTo>
                          <a:pt x="93" y="170"/>
                          <a:pt x="101" y="172"/>
                          <a:pt x="103" y="171"/>
                        </a:cubicBezTo>
                        <a:cubicBezTo>
                          <a:pt x="102" y="172"/>
                          <a:pt x="101" y="173"/>
                          <a:pt x="99" y="173"/>
                        </a:cubicBezTo>
                        <a:cubicBezTo>
                          <a:pt x="96" y="174"/>
                          <a:pt x="101" y="175"/>
                          <a:pt x="101" y="175"/>
                        </a:cubicBezTo>
                        <a:cubicBezTo>
                          <a:pt x="101" y="175"/>
                          <a:pt x="97" y="174"/>
                          <a:pt x="97" y="176"/>
                        </a:cubicBezTo>
                        <a:cubicBezTo>
                          <a:pt x="97" y="179"/>
                          <a:pt x="99" y="177"/>
                          <a:pt x="101" y="176"/>
                        </a:cubicBezTo>
                        <a:cubicBezTo>
                          <a:pt x="103" y="175"/>
                          <a:pt x="105" y="173"/>
                          <a:pt x="107" y="172"/>
                        </a:cubicBezTo>
                        <a:cubicBezTo>
                          <a:pt x="108" y="172"/>
                          <a:pt x="114" y="169"/>
                          <a:pt x="114" y="171"/>
                        </a:cubicBezTo>
                        <a:cubicBezTo>
                          <a:pt x="114" y="171"/>
                          <a:pt x="111" y="171"/>
                          <a:pt x="111" y="171"/>
                        </a:cubicBezTo>
                        <a:cubicBezTo>
                          <a:pt x="111" y="171"/>
                          <a:pt x="113" y="171"/>
                          <a:pt x="114" y="172"/>
                        </a:cubicBezTo>
                        <a:cubicBezTo>
                          <a:pt x="111" y="170"/>
                          <a:pt x="98" y="178"/>
                          <a:pt x="99" y="179"/>
                        </a:cubicBezTo>
                        <a:cubicBezTo>
                          <a:pt x="99" y="180"/>
                          <a:pt x="105" y="178"/>
                          <a:pt x="106" y="178"/>
                        </a:cubicBezTo>
                        <a:cubicBezTo>
                          <a:pt x="106" y="178"/>
                          <a:pt x="102" y="179"/>
                          <a:pt x="101" y="180"/>
                        </a:cubicBezTo>
                        <a:cubicBezTo>
                          <a:pt x="101" y="180"/>
                          <a:pt x="103" y="184"/>
                          <a:pt x="104" y="183"/>
                        </a:cubicBezTo>
                        <a:cubicBezTo>
                          <a:pt x="105" y="182"/>
                          <a:pt x="106" y="180"/>
                          <a:pt x="107" y="180"/>
                        </a:cubicBezTo>
                        <a:cubicBezTo>
                          <a:pt x="108" y="180"/>
                          <a:pt x="112" y="181"/>
                          <a:pt x="112" y="181"/>
                        </a:cubicBezTo>
                        <a:cubicBezTo>
                          <a:pt x="112" y="181"/>
                          <a:pt x="108" y="181"/>
                          <a:pt x="108" y="181"/>
                        </a:cubicBezTo>
                        <a:cubicBezTo>
                          <a:pt x="106" y="181"/>
                          <a:pt x="105" y="182"/>
                          <a:pt x="104" y="183"/>
                        </a:cubicBezTo>
                        <a:cubicBezTo>
                          <a:pt x="104" y="184"/>
                          <a:pt x="104" y="185"/>
                          <a:pt x="104" y="186"/>
                        </a:cubicBezTo>
                        <a:cubicBezTo>
                          <a:pt x="105" y="189"/>
                          <a:pt x="105" y="188"/>
                          <a:pt x="107" y="187"/>
                        </a:cubicBezTo>
                        <a:cubicBezTo>
                          <a:pt x="106" y="188"/>
                          <a:pt x="105" y="192"/>
                          <a:pt x="106" y="193"/>
                        </a:cubicBezTo>
                        <a:cubicBezTo>
                          <a:pt x="106" y="193"/>
                          <a:pt x="109" y="189"/>
                          <a:pt x="110" y="189"/>
                        </a:cubicBezTo>
                        <a:cubicBezTo>
                          <a:pt x="110" y="190"/>
                          <a:pt x="109" y="191"/>
                          <a:pt x="110" y="192"/>
                        </a:cubicBezTo>
                        <a:cubicBezTo>
                          <a:pt x="110" y="193"/>
                          <a:pt x="111" y="191"/>
                          <a:pt x="112" y="191"/>
                        </a:cubicBezTo>
                        <a:cubicBezTo>
                          <a:pt x="114" y="189"/>
                          <a:pt x="110" y="187"/>
                          <a:pt x="110" y="186"/>
                        </a:cubicBezTo>
                        <a:cubicBezTo>
                          <a:pt x="110" y="186"/>
                          <a:pt x="112" y="189"/>
                          <a:pt x="113" y="189"/>
                        </a:cubicBezTo>
                        <a:cubicBezTo>
                          <a:pt x="114" y="190"/>
                          <a:pt x="114" y="189"/>
                          <a:pt x="115" y="188"/>
                        </a:cubicBezTo>
                        <a:cubicBezTo>
                          <a:pt x="114" y="188"/>
                          <a:pt x="117" y="191"/>
                          <a:pt x="116" y="192"/>
                        </a:cubicBezTo>
                        <a:cubicBezTo>
                          <a:pt x="117" y="191"/>
                          <a:pt x="114" y="189"/>
                          <a:pt x="114" y="191"/>
                        </a:cubicBezTo>
                        <a:cubicBezTo>
                          <a:pt x="114" y="193"/>
                          <a:pt x="116" y="195"/>
                          <a:pt x="114" y="196"/>
                        </a:cubicBezTo>
                        <a:cubicBezTo>
                          <a:pt x="114" y="196"/>
                          <a:pt x="114" y="193"/>
                          <a:pt x="114" y="193"/>
                        </a:cubicBezTo>
                        <a:cubicBezTo>
                          <a:pt x="114" y="192"/>
                          <a:pt x="112" y="194"/>
                          <a:pt x="111" y="194"/>
                        </a:cubicBezTo>
                        <a:cubicBezTo>
                          <a:pt x="110" y="194"/>
                          <a:pt x="109" y="196"/>
                          <a:pt x="109" y="197"/>
                        </a:cubicBezTo>
                        <a:cubicBezTo>
                          <a:pt x="108" y="199"/>
                          <a:pt x="111" y="197"/>
                          <a:pt x="111" y="198"/>
                        </a:cubicBezTo>
                        <a:cubicBezTo>
                          <a:pt x="112" y="199"/>
                          <a:pt x="110" y="200"/>
                          <a:pt x="110" y="200"/>
                        </a:cubicBezTo>
                        <a:cubicBezTo>
                          <a:pt x="110" y="200"/>
                          <a:pt x="112" y="199"/>
                          <a:pt x="113" y="201"/>
                        </a:cubicBezTo>
                        <a:cubicBezTo>
                          <a:pt x="113" y="203"/>
                          <a:pt x="115" y="204"/>
                          <a:pt x="115" y="205"/>
                        </a:cubicBezTo>
                        <a:cubicBezTo>
                          <a:pt x="114" y="207"/>
                          <a:pt x="115" y="207"/>
                          <a:pt x="117" y="209"/>
                        </a:cubicBezTo>
                        <a:cubicBezTo>
                          <a:pt x="118" y="210"/>
                          <a:pt x="119" y="212"/>
                          <a:pt x="120" y="210"/>
                        </a:cubicBezTo>
                        <a:cubicBezTo>
                          <a:pt x="120" y="210"/>
                          <a:pt x="121" y="215"/>
                          <a:pt x="122" y="215"/>
                        </a:cubicBezTo>
                        <a:cubicBezTo>
                          <a:pt x="123" y="216"/>
                          <a:pt x="122" y="215"/>
                          <a:pt x="123" y="215"/>
                        </a:cubicBezTo>
                        <a:cubicBezTo>
                          <a:pt x="124" y="216"/>
                          <a:pt x="125" y="217"/>
                          <a:pt x="126" y="218"/>
                        </a:cubicBezTo>
                        <a:cubicBezTo>
                          <a:pt x="128" y="219"/>
                          <a:pt x="130" y="220"/>
                          <a:pt x="132" y="219"/>
                        </a:cubicBezTo>
                        <a:cubicBezTo>
                          <a:pt x="133" y="219"/>
                          <a:pt x="136" y="219"/>
                          <a:pt x="136" y="218"/>
                        </a:cubicBezTo>
                        <a:cubicBezTo>
                          <a:pt x="136" y="218"/>
                          <a:pt x="136" y="221"/>
                          <a:pt x="136" y="221"/>
                        </a:cubicBezTo>
                        <a:cubicBezTo>
                          <a:pt x="136" y="221"/>
                          <a:pt x="138" y="217"/>
                          <a:pt x="138" y="218"/>
                        </a:cubicBezTo>
                        <a:cubicBezTo>
                          <a:pt x="139" y="218"/>
                          <a:pt x="138" y="219"/>
                          <a:pt x="138" y="219"/>
                        </a:cubicBezTo>
                        <a:cubicBezTo>
                          <a:pt x="138" y="220"/>
                          <a:pt x="139" y="220"/>
                          <a:pt x="139" y="220"/>
                        </a:cubicBezTo>
                        <a:cubicBezTo>
                          <a:pt x="139" y="220"/>
                          <a:pt x="136" y="221"/>
                          <a:pt x="137" y="222"/>
                        </a:cubicBezTo>
                        <a:cubicBezTo>
                          <a:pt x="138" y="222"/>
                          <a:pt x="138" y="222"/>
                          <a:pt x="139" y="221"/>
                        </a:cubicBezTo>
                        <a:cubicBezTo>
                          <a:pt x="140" y="222"/>
                          <a:pt x="139" y="223"/>
                          <a:pt x="139" y="223"/>
                        </a:cubicBezTo>
                        <a:cubicBezTo>
                          <a:pt x="139" y="224"/>
                          <a:pt x="142" y="221"/>
                          <a:pt x="142" y="222"/>
                        </a:cubicBezTo>
                        <a:cubicBezTo>
                          <a:pt x="142" y="223"/>
                          <a:pt x="140" y="224"/>
                          <a:pt x="140" y="225"/>
                        </a:cubicBezTo>
                        <a:cubicBezTo>
                          <a:pt x="140" y="224"/>
                          <a:pt x="143" y="223"/>
                          <a:pt x="142" y="225"/>
                        </a:cubicBezTo>
                        <a:cubicBezTo>
                          <a:pt x="142" y="225"/>
                          <a:pt x="142" y="225"/>
                          <a:pt x="142" y="224"/>
                        </a:cubicBezTo>
                        <a:cubicBezTo>
                          <a:pt x="142" y="226"/>
                          <a:pt x="145" y="223"/>
                          <a:pt x="145" y="223"/>
                        </a:cubicBezTo>
                        <a:cubicBezTo>
                          <a:pt x="146" y="224"/>
                          <a:pt x="145" y="226"/>
                          <a:pt x="145" y="227"/>
                        </a:cubicBezTo>
                        <a:cubicBezTo>
                          <a:pt x="144" y="225"/>
                          <a:pt x="153" y="225"/>
                          <a:pt x="147" y="222"/>
                        </a:cubicBezTo>
                        <a:cubicBezTo>
                          <a:pt x="148" y="222"/>
                          <a:pt x="153" y="222"/>
                          <a:pt x="150" y="221"/>
                        </a:cubicBezTo>
                        <a:cubicBezTo>
                          <a:pt x="147" y="219"/>
                          <a:pt x="151" y="220"/>
                          <a:pt x="152" y="218"/>
                        </a:cubicBezTo>
                        <a:cubicBezTo>
                          <a:pt x="152" y="218"/>
                          <a:pt x="149" y="218"/>
                          <a:pt x="149" y="218"/>
                        </a:cubicBezTo>
                        <a:cubicBezTo>
                          <a:pt x="150" y="217"/>
                          <a:pt x="151" y="216"/>
                          <a:pt x="152" y="216"/>
                        </a:cubicBezTo>
                        <a:cubicBezTo>
                          <a:pt x="154" y="214"/>
                          <a:pt x="151" y="215"/>
                          <a:pt x="151" y="214"/>
                        </a:cubicBezTo>
                        <a:cubicBezTo>
                          <a:pt x="151" y="214"/>
                          <a:pt x="154" y="213"/>
                          <a:pt x="154" y="212"/>
                        </a:cubicBezTo>
                        <a:cubicBezTo>
                          <a:pt x="154" y="211"/>
                          <a:pt x="154" y="209"/>
                          <a:pt x="153" y="208"/>
                        </a:cubicBezTo>
                        <a:cubicBezTo>
                          <a:pt x="152" y="208"/>
                          <a:pt x="154" y="207"/>
                          <a:pt x="153" y="206"/>
                        </a:cubicBezTo>
                        <a:cubicBezTo>
                          <a:pt x="153" y="206"/>
                          <a:pt x="151" y="205"/>
                          <a:pt x="151" y="205"/>
                        </a:cubicBezTo>
                        <a:cubicBezTo>
                          <a:pt x="151" y="205"/>
                          <a:pt x="155" y="204"/>
                          <a:pt x="156" y="204"/>
                        </a:cubicBezTo>
                        <a:cubicBezTo>
                          <a:pt x="159" y="204"/>
                          <a:pt x="156" y="203"/>
                          <a:pt x="155" y="202"/>
                        </a:cubicBezTo>
                        <a:cubicBezTo>
                          <a:pt x="155" y="202"/>
                          <a:pt x="160" y="202"/>
                          <a:pt x="160" y="202"/>
                        </a:cubicBezTo>
                        <a:cubicBezTo>
                          <a:pt x="159" y="201"/>
                          <a:pt x="157" y="201"/>
                          <a:pt x="156" y="200"/>
                        </a:cubicBezTo>
                        <a:cubicBezTo>
                          <a:pt x="156" y="200"/>
                          <a:pt x="160" y="201"/>
                          <a:pt x="160" y="200"/>
                        </a:cubicBezTo>
                        <a:cubicBezTo>
                          <a:pt x="161" y="200"/>
                          <a:pt x="160" y="200"/>
                          <a:pt x="160" y="199"/>
                        </a:cubicBezTo>
                        <a:cubicBezTo>
                          <a:pt x="161" y="199"/>
                          <a:pt x="161" y="199"/>
                          <a:pt x="161" y="199"/>
                        </a:cubicBezTo>
                        <a:cubicBezTo>
                          <a:pt x="162" y="198"/>
                          <a:pt x="158" y="197"/>
                          <a:pt x="158" y="197"/>
                        </a:cubicBezTo>
                        <a:cubicBezTo>
                          <a:pt x="158" y="197"/>
                          <a:pt x="163" y="197"/>
                          <a:pt x="162" y="196"/>
                        </a:cubicBezTo>
                        <a:cubicBezTo>
                          <a:pt x="162" y="195"/>
                          <a:pt x="163" y="195"/>
                          <a:pt x="161" y="194"/>
                        </a:cubicBezTo>
                        <a:cubicBezTo>
                          <a:pt x="161" y="194"/>
                          <a:pt x="158" y="194"/>
                          <a:pt x="158" y="193"/>
                        </a:cubicBezTo>
                        <a:cubicBezTo>
                          <a:pt x="158" y="193"/>
                          <a:pt x="163" y="192"/>
                          <a:pt x="163" y="192"/>
                        </a:cubicBezTo>
                        <a:cubicBezTo>
                          <a:pt x="165" y="192"/>
                          <a:pt x="164" y="189"/>
                          <a:pt x="162" y="189"/>
                        </a:cubicBezTo>
                        <a:cubicBezTo>
                          <a:pt x="161" y="188"/>
                          <a:pt x="158" y="187"/>
                          <a:pt x="161" y="186"/>
                        </a:cubicBezTo>
                        <a:cubicBezTo>
                          <a:pt x="163" y="186"/>
                          <a:pt x="166" y="187"/>
                          <a:pt x="167" y="185"/>
                        </a:cubicBezTo>
                        <a:cubicBezTo>
                          <a:pt x="167" y="185"/>
                          <a:pt x="165" y="183"/>
                          <a:pt x="165" y="183"/>
                        </a:cubicBezTo>
                        <a:cubicBezTo>
                          <a:pt x="165" y="182"/>
                          <a:pt x="167" y="182"/>
                          <a:pt x="167" y="182"/>
                        </a:cubicBezTo>
                        <a:cubicBezTo>
                          <a:pt x="168" y="181"/>
                          <a:pt x="170" y="181"/>
                          <a:pt x="172" y="182"/>
                        </a:cubicBezTo>
                        <a:cubicBezTo>
                          <a:pt x="172" y="182"/>
                          <a:pt x="174" y="182"/>
                          <a:pt x="174" y="182"/>
                        </a:cubicBezTo>
                        <a:cubicBezTo>
                          <a:pt x="175" y="181"/>
                          <a:pt x="173" y="180"/>
                          <a:pt x="173" y="179"/>
                        </a:cubicBezTo>
                        <a:cubicBezTo>
                          <a:pt x="174" y="178"/>
                          <a:pt x="177" y="174"/>
                          <a:pt x="179" y="176"/>
                        </a:cubicBezTo>
                        <a:cubicBezTo>
                          <a:pt x="178" y="175"/>
                          <a:pt x="175" y="181"/>
                          <a:pt x="176" y="181"/>
                        </a:cubicBezTo>
                        <a:cubicBezTo>
                          <a:pt x="177" y="182"/>
                          <a:pt x="179" y="179"/>
                          <a:pt x="181" y="179"/>
                        </a:cubicBezTo>
                        <a:cubicBezTo>
                          <a:pt x="181" y="179"/>
                          <a:pt x="183" y="180"/>
                          <a:pt x="183" y="180"/>
                        </a:cubicBezTo>
                        <a:cubicBezTo>
                          <a:pt x="183" y="180"/>
                          <a:pt x="183" y="178"/>
                          <a:pt x="183" y="178"/>
                        </a:cubicBezTo>
                        <a:cubicBezTo>
                          <a:pt x="186" y="179"/>
                          <a:pt x="186" y="178"/>
                          <a:pt x="187" y="177"/>
                        </a:cubicBezTo>
                        <a:cubicBezTo>
                          <a:pt x="188" y="176"/>
                          <a:pt x="189" y="176"/>
                          <a:pt x="190" y="176"/>
                        </a:cubicBezTo>
                        <a:cubicBezTo>
                          <a:pt x="192" y="175"/>
                          <a:pt x="192" y="174"/>
                          <a:pt x="193" y="173"/>
                        </a:cubicBezTo>
                        <a:cubicBezTo>
                          <a:pt x="194" y="172"/>
                          <a:pt x="196" y="170"/>
                          <a:pt x="197" y="168"/>
                        </a:cubicBezTo>
                        <a:cubicBezTo>
                          <a:pt x="199" y="166"/>
                          <a:pt x="199" y="165"/>
                          <a:pt x="201" y="165"/>
                        </a:cubicBezTo>
                        <a:cubicBezTo>
                          <a:pt x="202" y="164"/>
                          <a:pt x="205" y="164"/>
                          <a:pt x="205" y="162"/>
                        </a:cubicBezTo>
                        <a:cubicBezTo>
                          <a:pt x="204" y="162"/>
                          <a:pt x="203" y="157"/>
                          <a:pt x="203" y="157"/>
                        </a:cubicBezTo>
                        <a:cubicBezTo>
                          <a:pt x="204" y="157"/>
                          <a:pt x="207" y="160"/>
                          <a:pt x="208" y="160"/>
                        </a:cubicBezTo>
                        <a:cubicBezTo>
                          <a:pt x="209" y="161"/>
                          <a:pt x="210" y="161"/>
                          <a:pt x="211" y="161"/>
                        </a:cubicBezTo>
                        <a:cubicBezTo>
                          <a:pt x="211" y="161"/>
                          <a:pt x="213" y="160"/>
                          <a:pt x="213" y="160"/>
                        </a:cubicBezTo>
                        <a:cubicBezTo>
                          <a:pt x="214" y="160"/>
                          <a:pt x="215" y="161"/>
                          <a:pt x="216" y="160"/>
                        </a:cubicBezTo>
                        <a:cubicBezTo>
                          <a:pt x="216" y="160"/>
                          <a:pt x="214" y="158"/>
                          <a:pt x="217" y="159"/>
                        </a:cubicBezTo>
                        <a:cubicBezTo>
                          <a:pt x="219" y="159"/>
                          <a:pt x="221" y="159"/>
                          <a:pt x="223" y="158"/>
                        </a:cubicBezTo>
                        <a:cubicBezTo>
                          <a:pt x="228" y="157"/>
                          <a:pt x="232" y="156"/>
                          <a:pt x="237" y="154"/>
                        </a:cubicBezTo>
                        <a:cubicBezTo>
                          <a:pt x="238" y="153"/>
                          <a:pt x="254" y="143"/>
                          <a:pt x="255" y="143"/>
                        </a:cubicBezTo>
                        <a:cubicBezTo>
                          <a:pt x="254" y="143"/>
                          <a:pt x="247" y="143"/>
                          <a:pt x="246" y="143"/>
                        </a:cubicBezTo>
                        <a:cubicBezTo>
                          <a:pt x="244" y="142"/>
                          <a:pt x="242" y="141"/>
                          <a:pt x="240" y="141"/>
                        </a:cubicBezTo>
                        <a:cubicBezTo>
                          <a:pt x="238" y="141"/>
                          <a:pt x="236" y="142"/>
                          <a:pt x="235" y="142"/>
                        </a:cubicBezTo>
                        <a:cubicBezTo>
                          <a:pt x="233" y="143"/>
                          <a:pt x="233" y="141"/>
                          <a:pt x="232" y="142"/>
                        </a:cubicBezTo>
                        <a:cubicBezTo>
                          <a:pt x="231" y="142"/>
                          <a:pt x="230" y="144"/>
                          <a:pt x="229" y="144"/>
                        </a:cubicBezTo>
                        <a:cubicBezTo>
                          <a:pt x="225" y="144"/>
                          <a:pt x="232" y="140"/>
                          <a:pt x="233" y="141"/>
                        </a:cubicBezTo>
                        <a:cubicBezTo>
                          <a:pt x="232" y="140"/>
                          <a:pt x="229" y="141"/>
                          <a:pt x="228" y="141"/>
                        </a:cubicBezTo>
                        <a:cubicBezTo>
                          <a:pt x="225" y="141"/>
                          <a:pt x="223" y="140"/>
                          <a:pt x="221" y="140"/>
                        </a:cubicBezTo>
                        <a:cubicBezTo>
                          <a:pt x="222" y="140"/>
                          <a:pt x="225" y="138"/>
                          <a:pt x="226" y="137"/>
                        </a:cubicBezTo>
                        <a:cubicBezTo>
                          <a:pt x="226" y="134"/>
                          <a:pt x="228" y="135"/>
                          <a:pt x="229" y="136"/>
                        </a:cubicBezTo>
                        <a:cubicBezTo>
                          <a:pt x="231" y="136"/>
                          <a:pt x="239" y="134"/>
                          <a:pt x="240" y="133"/>
                        </a:cubicBezTo>
                        <a:cubicBezTo>
                          <a:pt x="240" y="132"/>
                          <a:pt x="235" y="131"/>
                          <a:pt x="234" y="130"/>
                        </a:cubicBezTo>
                        <a:cubicBezTo>
                          <a:pt x="235" y="131"/>
                          <a:pt x="239" y="132"/>
                          <a:pt x="240" y="132"/>
                        </a:cubicBezTo>
                        <a:cubicBezTo>
                          <a:pt x="241" y="133"/>
                          <a:pt x="245" y="133"/>
                          <a:pt x="245" y="135"/>
                        </a:cubicBezTo>
                        <a:cubicBezTo>
                          <a:pt x="244" y="138"/>
                          <a:pt x="246" y="139"/>
                          <a:pt x="248" y="139"/>
                        </a:cubicBezTo>
                        <a:cubicBezTo>
                          <a:pt x="248" y="139"/>
                          <a:pt x="254" y="139"/>
                          <a:pt x="253" y="138"/>
                        </a:cubicBezTo>
                        <a:cubicBezTo>
                          <a:pt x="253" y="138"/>
                          <a:pt x="253" y="140"/>
                          <a:pt x="254" y="140"/>
                        </a:cubicBezTo>
                        <a:cubicBezTo>
                          <a:pt x="256" y="139"/>
                          <a:pt x="257" y="136"/>
                          <a:pt x="257" y="134"/>
                        </a:cubicBezTo>
                        <a:cubicBezTo>
                          <a:pt x="257" y="133"/>
                          <a:pt x="257" y="129"/>
                          <a:pt x="255" y="130"/>
                        </a:cubicBezTo>
                        <a:cubicBezTo>
                          <a:pt x="253" y="132"/>
                          <a:pt x="254" y="130"/>
                          <a:pt x="253" y="129"/>
                        </a:cubicBezTo>
                        <a:cubicBezTo>
                          <a:pt x="251" y="127"/>
                          <a:pt x="248" y="126"/>
                          <a:pt x="245" y="124"/>
                        </a:cubicBezTo>
                        <a:cubicBezTo>
                          <a:pt x="244" y="123"/>
                          <a:pt x="243" y="123"/>
                          <a:pt x="242" y="122"/>
                        </a:cubicBezTo>
                        <a:cubicBezTo>
                          <a:pt x="242" y="122"/>
                          <a:pt x="238" y="123"/>
                          <a:pt x="238" y="124"/>
                        </a:cubicBezTo>
                        <a:cubicBezTo>
                          <a:pt x="238" y="124"/>
                          <a:pt x="239" y="123"/>
                          <a:pt x="238" y="123"/>
                        </a:cubicBezTo>
                        <a:cubicBezTo>
                          <a:pt x="238" y="123"/>
                          <a:pt x="237" y="122"/>
                          <a:pt x="237" y="122"/>
                        </a:cubicBezTo>
                        <a:cubicBezTo>
                          <a:pt x="237" y="121"/>
                          <a:pt x="241" y="122"/>
                          <a:pt x="241" y="121"/>
                        </a:cubicBezTo>
                        <a:cubicBezTo>
                          <a:pt x="241" y="119"/>
                          <a:pt x="241" y="118"/>
                          <a:pt x="238" y="118"/>
                        </a:cubicBezTo>
                        <a:cubicBezTo>
                          <a:pt x="236" y="119"/>
                          <a:pt x="235" y="121"/>
                          <a:pt x="233" y="119"/>
                        </a:cubicBezTo>
                        <a:cubicBezTo>
                          <a:pt x="233" y="119"/>
                          <a:pt x="229" y="119"/>
                          <a:pt x="229" y="118"/>
                        </a:cubicBezTo>
                        <a:cubicBezTo>
                          <a:pt x="229" y="116"/>
                          <a:pt x="234" y="119"/>
                          <a:pt x="234" y="119"/>
                        </a:cubicBezTo>
                        <a:cubicBezTo>
                          <a:pt x="235" y="119"/>
                          <a:pt x="240" y="118"/>
                          <a:pt x="240" y="117"/>
                        </a:cubicBezTo>
                        <a:cubicBezTo>
                          <a:pt x="241" y="117"/>
                          <a:pt x="236" y="115"/>
                          <a:pt x="235" y="115"/>
                        </a:cubicBezTo>
                        <a:cubicBezTo>
                          <a:pt x="233" y="115"/>
                          <a:pt x="230" y="115"/>
                          <a:pt x="228" y="116"/>
                        </a:cubicBezTo>
                        <a:cubicBezTo>
                          <a:pt x="229" y="116"/>
                          <a:pt x="233" y="113"/>
                          <a:pt x="233" y="114"/>
                        </a:cubicBezTo>
                        <a:cubicBezTo>
                          <a:pt x="233" y="113"/>
                          <a:pt x="229" y="113"/>
                          <a:pt x="229" y="112"/>
                        </a:cubicBezTo>
                        <a:cubicBezTo>
                          <a:pt x="232" y="113"/>
                          <a:pt x="235" y="115"/>
                          <a:pt x="238" y="113"/>
                        </a:cubicBezTo>
                        <a:cubicBezTo>
                          <a:pt x="238" y="113"/>
                          <a:pt x="241" y="112"/>
                          <a:pt x="241" y="111"/>
                        </a:cubicBezTo>
                        <a:cubicBezTo>
                          <a:pt x="240" y="110"/>
                          <a:pt x="238" y="109"/>
                          <a:pt x="238" y="108"/>
                        </a:cubicBezTo>
                        <a:cubicBezTo>
                          <a:pt x="238" y="109"/>
                          <a:pt x="241" y="110"/>
                          <a:pt x="242" y="110"/>
                        </a:cubicBezTo>
                        <a:cubicBezTo>
                          <a:pt x="244" y="111"/>
                          <a:pt x="243" y="109"/>
                          <a:pt x="245" y="109"/>
                        </a:cubicBezTo>
                        <a:cubicBezTo>
                          <a:pt x="246" y="109"/>
                          <a:pt x="254" y="111"/>
                          <a:pt x="254" y="111"/>
                        </a:cubicBezTo>
                        <a:cubicBezTo>
                          <a:pt x="253" y="111"/>
                          <a:pt x="246" y="110"/>
                          <a:pt x="246" y="110"/>
                        </a:cubicBezTo>
                        <a:cubicBezTo>
                          <a:pt x="248" y="114"/>
                          <a:pt x="254" y="113"/>
                          <a:pt x="257" y="113"/>
                        </a:cubicBezTo>
                        <a:cubicBezTo>
                          <a:pt x="258" y="112"/>
                          <a:pt x="261" y="113"/>
                          <a:pt x="262" y="112"/>
                        </a:cubicBezTo>
                        <a:cubicBezTo>
                          <a:pt x="265" y="111"/>
                          <a:pt x="264" y="109"/>
                          <a:pt x="262" y="108"/>
                        </a:cubicBezTo>
                        <a:cubicBezTo>
                          <a:pt x="261" y="107"/>
                          <a:pt x="258" y="106"/>
                          <a:pt x="257" y="106"/>
                        </a:cubicBezTo>
                        <a:cubicBezTo>
                          <a:pt x="256" y="106"/>
                          <a:pt x="257" y="109"/>
                          <a:pt x="257" y="110"/>
                        </a:cubicBezTo>
                        <a:cubicBezTo>
                          <a:pt x="256" y="109"/>
                          <a:pt x="256" y="108"/>
                          <a:pt x="255" y="107"/>
                        </a:cubicBezTo>
                        <a:cubicBezTo>
                          <a:pt x="255" y="106"/>
                          <a:pt x="254" y="107"/>
                          <a:pt x="253" y="106"/>
                        </a:cubicBezTo>
                        <a:cubicBezTo>
                          <a:pt x="254" y="107"/>
                          <a:pt x="256" y="101"/>
                          <a:pt x="256" y="100"/>
                        </a:cubicBezTo>
                        <a:cubicBezTo>
                          <a:pt x="256" y="100"/>
                          <a:pt x="257" y="103"/>
                          <a:pt x="257" y="103"/>
                        </a:cubicBezTo>
                        <a:cubicBezTo>
                          <a:pt x="257" y="105"/>
                          <a:pt x="257" y="106"/>
                          <a:pt x="258" y="106"/>
                        </a:cubicBezTo>
                        <a:cubicBezTo>
                          <a:pt x="261" y="106"/>
                          <a:pt x="263" y="105"/>
                          <a:pt x="265" y="105"/>
                        </a:cubicBezTo>
                        <a:cubicBezTo>
                          <a:pt x="266" y="105"/>
                          <a:pt x="272" y="103"/>
                          <a:pt x="270" y="101"/>
                        </a:cubicBezTo>
                        <a:cubicBezTo>
                          <a:pt x="268" y="100"/>
                          <a:pt x="267" y="102"/>
                          <a:pt x="266" y="101"/>
                        </a:cubicBezTo>
                        <a:cubicBezTo>
                          <a:pt x="266" y="100"/>
                          <a:pt x="266" y="100"/>
                          <a:pt x="266" y="99"/>
                        </a:cubicBezTo>
                        <a:cubicBezTo>
                          <a:pt x="267" y="98"/>
                          <a:pt x="266" y="97"/>
                          <a:pt x="265" y="97"/>
                        </a:cubicBezTo>
                        <a:cubicBezTo>
                          <a:pt x="265" y="96"/>
                          <a:pt x="262" y="96"/>
                          <a:pt x="261" y="96"/>
                        </a:cubicBezTo>
                        <a:cubicBezTo>
                          <a:pt x="259" y="96"/>
                          <a:pt x="258" y="98"/>
                          <a:pt x="256" y="96"/>
                        </a:cubicBezTo>
                        <a:cubicBezTo>
                          <a:pt x="260" y="99"/>
                          <a:pt x="262" y="91"/>
                          <a:pt x="266" y="95"/>
                        </a:cubicBezTo>
                        <a:cubicBezTo>
                          <a:pt x="267" y="97"/>
                          <a:pt x="269" y="94"/>
                          <a:pt x="269" y="92"/>
                        </a:cubicBezTo>
                        <a:cubicBezTo>
                          <a:pt x="269" y="91"/>
                          <a:pt x="266" y="88"/>
                          <a:pt x="266" y="88"/>
                        </a:cubicBezTo>
                        <a:cubicBezTo>
                          <a:pt x="266" y="87"/>
                          <a:pt x="269" y="90"/>
                          <a:pt x="269" y="91"/>
                        </a:cubicBezTo>
                        <a:cubicBezTo>
                          <a:pt x="269" y="92"/>
                          <a:pt x="271" y="90"/>
                          <a:pt x="270" y="88"/>
                        </a:cubicBezTo>
                        <a:cubicBezTo>
                          <a:pt x="269" y="87"/>
                          <a:pt x="267" y="85"/>
                          <a:pt x="266" y="84"/>
                        </a:cubicBezTo>
                        <a:cubicBezTo>
                          <a:pt x="264" y="84"/>
                          <a:pt x="261" y="85"/>
                          <a:pt x="259" y="84"/>
                        </a:cubicBezTo>
                        <a:cubicBezTo>
                          <a:pt x="258" y="83"/>
                          <a:pt x="258" y="81"/>
                          <a:pt x="256" y="81"/>
                        </a:cubicBezTo>
                        <a:cubicBezTo>
                          <a:pt x="256" y="80"/>
                          <a:pt x="252" y="81"/>
                          <a:pt x="253" y="80"/>
                        </a:cubicBezTo>
                        <a:cubicBezTo>
                          <a:pt x="254" y="78"/>
                          <a:pt x="254" y="77"/>
                          <a:pt x="256" y="79"/>
                        </a:cubicBezTo>
                        <a:cubicBezTo>
                          <a:pt x="258" y="81"/>
                          <a:pt x="260" y="78"/>
                          <a:pt x="262" y="77"/>
                        </a:cubicBezTo>
                        <a:cubicBezTo>
                          <a:pt x="265" y="75"/>
                          <a:pt x="271" y="81"/>
                          <a:pt x="274" y="78"/>
                        </a:cubicBezTo>
                        <a:cubicBezTo>
                          <a:pt x="275" y="77"/>
                          <a:pt x="275" y="72"/>
                          <a:pt x="272" y="73"/>
                        </a:cubicBezTo>
                        <a:cubicBezTo>
                          <a:pt x="271" y="73"/>
                          <a:pt x="270" y="74"/>
                          <a:pt x="269" y="73"/>
                        </a:cubicBezTo>
                        <a:cubicBezTo>
                          <a:pt x="267" y="73"/>
                          <a:pt x="265" y="72"/>
                          <a:pt x="263" y="70"/>
                        </a:cubicBezTo>
                        <a:cubicBezTo>
                          <a:pt x="260" y="68"/>
                          <a:pt x="271" y="71"/>
                          <a:pt x="271" y="70"/>
                        </a:cubicBezTo>
                        <a:cubicBezTo>
                          <a:pt x="270" y="68"/>
                          <a:pt x="265" y="67"/>
                          <a:pt x="263" y="66"/>
                        </a:cubicBezTo>
                        <a:cubicBezTo>
                          <a:pt x="260" y="65"/>
                          <a:pt x="260" y="66"/>
                          <a:pt x="259" y="68"/>
                        </a:cubicBezTo>
                        <a:cubicBezTo>
                          <a:pt x="259" y="69"/>
                          <a:pt x="257" y="70"/>
                          <a:pt x="256" y="69"/>
                        </a:cubicBezTo>
                        <a:cubicBezTo>
                          <a:pt x="255" y="69"/>
                          <a:pt x="258" y="65"/>
                          <a:pt x="258" y="64"/>
                        </a:cubicBezTo>
                        <a:cubicBezTo>
                          <a:pt x="258" y="63"/>
                          <a:pt x="259" y="61"/>
                          <a:pt x="260" y="60"/>
                        </a:cubicBezTo>
                        <a:cubicBezTo>
                          <a:pt x="260" y="59"/>
                          <a:pt x="260" y="57"/>
                          <a:pt x="261" y="57"/>
                        </a:cubicBezTo>
                        <a:cubicBezTo>
                          <a:pt x="262" y="57"/>
                          <a:pt x="264" y="57"/>
                          <a:pt x="265" y="56"/>
                        </a:cubicBezTo>
                        <a:cubicBezTo>
                          <a:pt x="265" y="56"/>
                          <a:pt x="270" y="51"/>
                          <a:pt x="270" y="52"/>
                        </a:cubicBezTo>
                        <a:cubicBezTo>
                          <a:pt x="270" y="52"/>
                          <a:pt x="268" y="51"/>
                          <a:pt x="268" y="51"/>
                        </a:cubicBezTo>
                        <a:cubicBezTo>
                          <a:pt x="268" y="50"/>
                          <a:pt x="268" y="49"/>
                          <a:pt x="268" y="48"/>
                        </a:cubicBezTo>
                        <a:cubicBezTo>
                          <a:pt x="268" y="46"/>
                          <a:pt x="269" y="46"/>
                          <a:pt x="271" y="46"/>
                        </a:cubicBezTo>
                        <a:cubicBezTo>
                          <a:pt x="273" y="46"/>
                          <a:pt x="281" y="43"/>
                          <a:pt x="276" y="43"/>
                        </a:cubicBezTo>
                        <a:cubicBezTo>
                          <a:pt x="273" y="43"/>
                          <a:pt x="268" y="42"/>
                          <a:pt x="266" y="44"/>
                        </a:cubicBezTo>
                        <a:cubicBezTo>
                          <a:pt x="265" y="45"/>
                          <a:pt x="265" y="47"/>
                          <a:pt x="263" y="46"/>
                        </a:cubicBezTo>
                        <a:cubicBezTo>
                          <a:pt x="261" y="45"/>
                          <a:pt x="263" y="43"/>
                          <a:pt x="264" y="42"/>
                        </a:cubicBezTo>
                        <a:cubicBezTo>
                          <a:pt x="266" y="39"/>
                          <a:pt x="270" y="41"/>
                          <a:pt x="273" y="41"/>
                        </a:cubicBezTo>
                        <a:cubicBezTo>
                          <a:pt x="277" y="41"/>
                          <a:pt x="281" y="42"/>
                          <a:pt x="283" y="38"/>
                        </a:cubicBezTo>
                        <a:cubicBezTo>
                          <a:pt x="284" y="38"/>
                          <a:pt x="280" y="37"/>
                          <a:pt x="280" y="37"/>
                        </a:cubicBezTo>
                        <a:cubicBezTo>
                          <a:pt x="278" y="36"/>
                          <a:pt x="276" y="37"/>
                          <a:pt x="274" y="37"/>
                        </a:cubicBezTo>
                        <a:cubicBezTo>
                          <a:pt x="272" y="37"/>
                          <a:pt x="271" y="36"/>
                          <a:pt x="269" y="36"/>
                        </a:cubicBezTo>
                        <a:cubicBezTo>
                          <a:pt x="268" y="36"/>
                          <a:pt x="266" y="36"/>
                          <a:pt x="265" y="36"/>
                        </a:cubicBezTo>
                        <a:cubicBezTo>
                          <a:pt x="266" y="37"/>
                          <a:pt x="269" y="36"/>
                          <a:pt x="271" y="36"/>
                        </a:cubicBezTo>
                        <a:cubicBezTo>
                          <a:pt x="274" y="36"/>
                          <a:pt x="276" y="35"/>
                          <a:pt x="279" y="35"/>
                        </a:cubicBezTo>
                        <a:cubicBezTo>
                          <a:pt x="283" y="36"/>
                          <a:pt x="285" y="34"/>
                          <a:pt x="288" y="34"/>
                        </a:cubicBezTo>
                        <a:cubicBezTo>
                          <a:pt x="289" y="34"/>
                          <a:pt x="291" y="34"/>
                          <a:pt x="291" y="33"/>
                        </a:cubicBezTo>
                        <a:cubicBezTo>
                          <a:pt x="291" y="33"/>
                          <a:pt x="289" y="31"/>
                          <a:pt x="290" y="31"/>
                        </a:cubicBezTo>
                        <a:cubicBezTo>
                          <a:pt x="295" y="30"/>
                          <a:pt x="300" y="29"/>
                          <a:pt x="304" y="26"/>
                        </a:cubicBezTo>
                        <a:cubicBezTo>
                          <a:pt x="305" y="25"/>
                          <a:pt x="301" y="24"/>
                          <a:pt x="301" y="24"/>
                        </a:cubicBezTo>
                        <a:cubicBezTo>
                          <a:pt x="298" y="23"/>
                          <a:pt x="295" y="22"/>
                          <a:pt x="293" y="22"/>
                        </a:cubicBezTo>
                        <a:cubicBezTo>
                          <a:pt x="287" y="21"/>
                          <a:pt x="282" y="20"/>
                          <a:pt x="277" y="25"/>
                        </a:cubicBezTo>
                        <a:cubicBezTo>
                          <a:pt x="275" y="28"/>
                          <a:pt x="273" y="26"/>
                          <a:pt x="269" y="26"/>
                        </a:cubicBezTo>
                        <a:cubicBezTo>
                          <a:pt x="268" y="26"/>
                          <a:pt x="264" y="29"/>
                          <a:pt x="265" y="26"/>
                        </a:cubicBezTo>
                        <a:cubicBezTo>
                          <a:pt x="265" y="24"/>
                          <a:pt x="260" y="27"/>
                          <a:pt x="259" y="28"/>
                        </a:cubicBezTo>
                        <a:cubicBezTo>
                          <a:pt x="257" y="29"/>
                          <a:pt x="255" y="30"/>
                          <a:pt x="253" y="31"/>
                        </a:cubicBezTo>
                        <a:cubicBezTo>
                          <a:pt x="252" y="31"/>
                          <a:pt x="244" y="37"/>
                          <a:pt x="244" y="37"/>
                        </a:cubicBezTo>
                        <a:cubicBezTo>
                          <a:pt x="242" y="35"/>
                          <a:pt x="264" y="22"/>
                          <a:pt x="251" y="19"/>
                        </a:cubicBezTo>
                        <a:cubicBezTo>
                          <a:pt x="246" y="19"/>
                          <a:pt x="247" y="22"/>
                          <a:pt x="243" y="24"/>
                        </a:cubicBezTo>
                        <a:cubicBezTo>
                          <a:pt x="240" y="25"/>
                          <a:pt x="238" y="25"/>
                          <a:pt x="235" y="26"/>
                        </a:cubicBezTo>
                        <a:cubicBezTo>
                          <a:pt x="234" y="26"/>
                          <a:pt x="229" y="28"/>
                          <a:pt x="228" y="28"/>
                        </a:cubicBezTo>
                        <a:cubicBezTo>
                          <a:pt x="226" y="25"/>
                          <a:pt x="233" y="24"/>
                          <a:pt x="235" y="24"/>
                        </a:cubicBezTo>
                        <a:cubicBezTo>
                          <a:pt x="235" y="23"/>
                          <a:pt x="241" y="22"/>
                          <a:pt x="238" y="21"/>
                        </a:cubicBezTo>
                        <a:cubicBezTo>
                          <a:pt x="235" y="20"/>
                          <a:pt x="232" y="20"/>
                          <a:pt x="229" y="20"/>
                        </a:cubicBezTo>
                        <a:cubicBezTo>
                          <a:pt x="221" y="20"/>
                          <a:pt x="213" y="21"/>
                          <a:pt x="205" y="23"/>
                        </a:cubicBezTo>
                        <a:cubicBezTo>
                          <a:pt x="205" y="23"/>
                          <a:pt x="202" y="25"/>
                          <a:pt x="201" y="24"/>
                        </a:cubicBezTo>
                        <a:cubicBezTo>
                          <a:pt x="201" y="22"/>
                          <a:pt x="200" y="22"/>
                          <a:pt x="202" y="22"/>
                        </a:cubicBezTo>
                        <a:cubicBezTo>
                          <a:pt x="206" y="20"/>
                          <a:pt x="210" y="19"/>
                          <a:pt x="214" y="18"/>
                        </a:cubicBezTo>
                        <a:cubicBezTo>
                          <a:pt x="221" y="17"/>
                          <a:pt x="229" y="18"/>
                          <a:pt x="237" y="18"/>
                        </a:cubicBezTo>
                        <a:cubicBezTo>
                          <a:pt x="239" y="18"/>
                          <a:pt x="241" y="18"/>
                          <a:pt x="243" y="18"/>
                        </a:cubicBezTo>
                        <a:cubicBezTo>
                          <a:pt x="247" y="16"/>
                          <a:pt x="252" y="16"/>
                          <a:pt x="256" y="14"/>
                        </a:cubicBezTo>
                        <a:cubicBezTo>
                          <a:pt x="258" y="14"/>
                          <a:pt x="259" y="13"/>
                          <a:pt x="256" y="12"/>
                        </a:cubicBezTo>
                        <a:cubicBezTo>
                          <a:pt x="254" y="11"/>
                          <a:pt x="250" y="10"/>
                          <a:pt x="248" y="11"/>
                        </a:cubicBezTo>
                        <a:cubicBezTo>
                          <a:pt x="246" y="11"/>
                          <a:pt x="246" y="10"/>
                          <a:pt x="244" y="9"/>
                        </a:cubicBezTo>
                        <a:cubicBezTo>
                          <a:pt x="242" y="9"/>
                          <a:pt x="240" y="11"/>
                          <a:pt x="238" y="11"/>
                        </a:cubicBezTo>
                        <a:cubicBezTo>
                          <a:pt x="238" y="11"/>
                          <a:pt x="240" y="8"/>
                          <a:pt x="241" y="8"/>
                        </a:cubicBezTo>
                        <a:cubicBezTo>
                          <a:pt x="242" y="6"/>
                          <a:pt x="238" y="6"/>
                          <a:pt x="237" y="6"/>
                        </a:cubicBezTo>
                        <a:cubicBezTo>
                          <a:pt x="231" y="7"/>
                          <a:pt x="226" y="7"/>
                          <a:pt x="220" y="6"/>
                        </a:cubicBezTo>
                        <a:cubicBezTo>
                          <a:pt x="215" y="6"/>
                          <a:pt x="211" y="8"/>
                          <a:pt x="206" y="8"/>
                        </a:cubicBezTo>
                        <a:cubicBezTo>
                          <a:pt x="204" y="8"/>
                          <a:pt x="201" y="8"/>
                          <a:pt x="199" y="8"/>
                        </a:cubicBezTo>
                        <a:cubicBezTo>
                          <a:pt x="197" y="9"/>
                          <a:pt x="194" y="8"/>
                          <a:pt x="193" y="9"/>
                        </a:cubicBezTo>
                        <a:cubicBezTo>
                          <a:pt x="196" y="8"/>
                          <a:pt x="199" y="8"/>
                          <a:pt x="202" y="7"/>
                        </a:cubicBezTo>
                        <a:cubicBezTo>
                          <a:pt x="207" y="7"/>
                          <a:pt x="211" y="6"/>
                          <a:pt x="215" y="6"/>
                        </a:cubicBezTo>
                        <a:cubicBezTo>
                          <a:pt x="217" y="6"/>
                          <a:pt x="237" y="6"/>
                          <a:pt x="237" y="4"/>
                        </a:cubicBezTo>
                        <a:cubicBezTo>
                          <a:pt x="236" y="4"/>
                          <a:pt x="233" y="3"/>
                          <a:pt x="232" y="2"/>
                        </a:cubicBezTo>
                        <a:cubicBezTo>
                          <a:pt x="229" y="2"/>
                          <a:pt x="227" y="2"/>
                          <a:pt x="224" y="2"/>
                        </a:cubicBezTo>
                        <a:cubicBezTo>
                          <a:pt x="220" y="2"/>
                          <a:pt x="216" y="1"/>
                          <a:pt x="213" y="0"/>
                        </a:cubicBezTo>
                        <a:cubicBezTo>
                          <a:pt x="206" y="0"/>
                          <a:pt x="200" y="0"/>
                          <a:pt x="194" y="0"/>
                        </a:cubicBezTo>
                        <a:cubicBezTo>
                          <a:pt x="191" y="1"/>
                          <a:pt x="188" y="1"/>
                          <a:pt x="185" y="1"/>
                        </a:cubicBezTo>
                        <a:cubicBezTo>
                          <a:pt x="184" y="1"/>
                          <a:pt x="183" y="3"/>
                          <a:pt x="183" y="3"/>
                        </a:cubicBezTo>
                        <a:cubicBezTo>
                          <a:pt x="181" y="3"/>
                          <a:pt x="179" y="2"/>
                          <a:pt x="177" y="2"/>
                        </a:cubicBezTo>
                        <a:cubicBezTo>
                          <a:pt x="176" y="2"/>
                          <a:pt x="175" y="3"/>
                          <a:pt x="173" y="3"/>
                        </a:cubicBezTo>
                        <a:cubicBezTo>
                          <a:pt x="171" y="3"/>
                          <a:pt x="171" y="4"/>
                          <a:pt x="173" y="4"/>
                        </a:cubicBezTo>
                        <a:cubicBezTo>
                          <a:pt x="176" y="5"/>
                          <a:pt x="179" y="5"/>
                          <a:pt x="181" y="6"/>
                        </a:cubicBezTo>
                        <a:cubicBezTo>
                          <a:pt x="180" y="5"/>
                          <a:pt x="174" y="7"/>
                          <a:pt x="173" y="8"/>
                        </a:cubicBezTo>
                        <a:cubicBezTo>
                          <a:pt x="173" y="8"/>
                          <a:pt x="170" y="8"/>
                          <a:pt x="170" y="8"/>
                        </a:cubicBezTo>
                        <a:cubicBezTo>
                          <a:pt x="170" y="8"/>
                          <a:pt x="172" y="10"/>
                          <a:pt x="172" y="10"/>
                        </a:cubicBezTo>
                        <a:cubicBezTo>
                          <a:pt x="171" y="10"/>
                          <a:pt x="169" y="9"/>
                          <a:pt x="168" y="8"/>
                        </a:cubicBezTo>
                        <a:cubicBezTo>
                          <a:pt x="167" y="7"/>
                          <a:pt x="164" y="8"/>
                          <a:pt x="163" y="8"/>
                        </a:cubicBezTo>
                        <a:cubicBezTo>
                          <a:pt x="160" y="7"/>
                          <a:pt x="157" y="6"/>
                          <a:pt x="154" y="5"/>
                        </a:cubicBezTo>
                        <a:cubicBezTo>
                          <a:pt x="152" y="4"/>
                          <a:pt x="150" y="6"/>
                          <a:pt x="147" y="6"/>
                        </a:cubicBezTo>
                        <a:cubicBezTo>
                          <a:pt x="146" y="6"/>
                          <a:pt x="140" y="5"/>
                          <a:pt x="140" y="7"/>
                        </a:cubicBezTo>
                        <a:cubicBezTo>
                          <a:pt x="139" y="7"/>
                          <a:pt x="153" y="9"/>
                          <a:pt x="155" y="10"/>
                        </a:cubicBezTo>
                        <a:cubicBezTo>
                          <a:pt x="158" y="10"/>
                          <a:pt x="161" y="10"/>
                          <a:pt x="163" y="11"/>
                        </a:cubicBezTo>
                        <a:cubicBezTo>
                          <a:pt x="164" y="11"/>
                          <a:pt x="165" y="11"/>
                          <a:pt x="166" y="12"/>
                        </a:cubicBezTo>
                        <a:cubicBezTo>
                          <a:pt x="166" y="12"/>
                          <a:pt x="166" y="15"/>
                          <a:pt x="166" y="15"/>
                        </a:cubicBezTo>
                        <a:cubicBezTo>
                          <a:pt x="166" y="16"/>
                          <a:pt x="165" y="14"/>
                          <a:pt x="165" y="13"/>
                        </a:cubicBezTo>
                        <a:cubicBezTo>
                          <a:pt x="164" y="12"/>
                          <a:pt x="161" y="12"/>
                          <a:pt x="160" y="11"/>
                        </a:cubicBezTo>
                        <a:cubicBezTo>
                          <a:pt x="160" y="11"/>
                          <a:pt x="157" y="11"/>
                          <a:pt x="157" y="11"/>
                        </a:cubicBezTo>
                        <a:cubicBezTo>
                          <a:pt x="157" y="12"/>
                          <a:pt x="158" y="14"/>
                          <a:pt x="158" y="14"/>
                        </a:cubicBezTo>
                        <a:cubicBezTo>
                          <a:pt x="156" y="14"/>
                          <a:pt x="155" y="11"/>
                          <a:pt x="154" y="11"/>
                        </a:cubicBezTo>
                        <a:cubicBezTo>
                          <a:pt x="152" y="11"/>
                          <a:pt x="150" y="11"/>
                          <a:pt x="148" y="10"/>
                        </a:cubicBezTo>
                        <a:cubicBezTo>
                          <a:pt x="147" y="10"/>
                          <a:pt x="139" y="10"/>
                          <a:pt x="139" y="10"/>
                        </a:cubicBezTo>
                        <a:cubicBezTo>
                          <a:pt x="138" y="12"/>
                          <a:pt x="151" y="17"/>
                          <a:pt x="151" y="17"/>
                        </a:cubicBezTo>
                        <a:cubicBezTo>
                          <a:pt x="151" y="18"/>
                          <a:pt x="146" y="17"/>
                          <a:pt x="146" y="17"/>
                        </a:cubicBezTo>
                        <a:cubicBezTo>
                          <a:pt x="143" y="17"/>
                          <a:pt x="142" y="16"/>
                          <a:pt x="143" y="19"/>
                        </a:cubicBezTo>
                        <a:cubicBezTo>
                          <a:pt x="142" y="19"/>
                          <a:pt x="141" y="18"/>
                          <a:pt x="140" y="17"/>
                        </a:cubicBezTo>
                        <a:cubicBezTo>
                          <a:pt x="140" y="16"/>
                          <a:pt x="142" y="17"/>
                          <a:pt x="143" y="16"/>
                        </a:cubicBezTo>
                        <a:cubicBezTo>
                          <a:pt x="143" y="16"/>
                          <a:pt x="141" y="14"/>
                          <a:pt x="140" y="14"/>
                        </a:cubicBezTo>
                        <a:cubicBezTo>
                          <a:pt x="138" y="13"/>
                          <a:pt x="136" y="12"/>
                          <a:pt x="133" y="12"/>
                        </a:cubicBezTo>
                        <a:cubicBezTo>
                          <a:pt x="132" y="12"/>
                          <a:pt x="130" y="11"/>
                          <a:pt x="129" y="12"/>
                        </a:cubicBezTo>
                        <a:cubicBezTo>
                          <a:pt x="128" y="12"/>
                          <a:pt x="131" y="15"/>
                          <a:pt x="131" y="15"/>
                        </a:cubicBezTo>
                        <a:cubicBezTo>
                          <a:pt x="134" y="17"/>
                          <a:pt x="138" y="17"/>
                          <a:pt x="142" y="20"/>
                        </a:cubicBezTo>
                        <a:cubicBezTo>
                          <a:pt x="143" y="20"/>
                          <a:pt x="144" y="21"/>
                          <a:pt x="143" y="22"/>
                        </a:cubicBezTo>
                        <a:cubicBezTo>
                          <a:pt x="141" y="24"/>
                          <a:pt x="139" y="22"/>
                          <a:pt x="137" y="21"/>
                        </a:cubicBezTo>
                        <a:cubicBezTo>
                          <a:pt x="132" y="18"/>
                          <a:pt x="126" y="16"/>
                          <a:pt x="120" y="15"/>
                        </a:cubicBezTo>
                        <a:cubicBezTo>
                          <a:pt x="117" y="14"/>
                          <a:pt x="114" y="13"/>
                          <a:pt x="111" y="14"/>
                        </a:cubicBezTo>
                        <a:cubicBezTo>
                          <a:pt x="110" y="14"/>
                          <a:pt x="113" y="17"/>
                          <a:pt x="113" y="18"/>
                        </a:cubicBezTo>
                        <a:cubicBezTo>
                          <a:pt x="113" y="18"/>
                          <a:pt x="117" y="21"/>
                          <a:pt x="117" y="21"/>
                        </a:cubicBezTo>
                        <a:cubicBezTo>
                          <a:pt x="117" y="22"/>
                          <a:pt x="111" y="21"/>
                          <a:pt x="111" y="21"/>
                        </a:cubicBezTo>
                        <a:cubicBezTo>
                          <a:pt x="111" y="23"/>
                          <a:pt x="115" y="22"/>
                          <a:pt x="115" y="24"/>
                        </a:cubicBezTo>
                        <a:cubicBezTo>
                          <a:pt x="115" y="24"/>
                          <a:pt x="111" y="23"/>
                          <a:pt x="110" y="22"/>
                        </a:cubicBezTo>
                        <a:cubicBezTo>
                          <a:pt x="108" y="21"/>
                          <a:pt x="106" y="21"/>
                          <a:pt x="103" y="20"/>
                        </a:cubicBezTo>
                        <a:cubicBezTo>
                          <a:pt x="101" y="19"/>
                          <a:pt x="101" y="20"/>
                          <a:pt x="101" y="22"/>
                        </a:cubicBezTo>
                        <a:cubicBezTo>
                          <a:pt x="100" y="23"/>
                          <a:pt x="99" y="23"/>
                          <a:pt x="98" y="23"/>
                        </a:cubicBezTo>
                        <a:cubicBezTo>
                          <a:pt x="98" y="24"/>
                          <a:pt x="98" y="26"/>
                          <a:pt x="97" y="26"/>
                        </a:cubicBezTo>
                        <a:cubicBezTo>
                          <a:pt x="97" y="27"/>
                          <a:pt x="97" y="24"/>
                          <a:pt x="97" y="23"/>
                        </a:cubicBezTo>
                        <a:cubicBezTo>
                          <a:pt x="97" y="22"/>
                          <a:pt x="98" y="21"/>
                          <a:pt x="98" y="20"/>
                        </a:cubicBezTo>
                        <a:cubicBezTo>
                          <a:pt x="97" y="16"/>
                          <a:pt x="93" y="16"/>
                          <a:pt x="90" y="16"/>
                        </a:cubicBezTo>
                        <a:cubicBezTo>
                          <a:pt x="86" y="17"/>
                          <a:pt x="82" y="18"/>
                          <a:pt x="78" y="18"/>
                        </a:cubicBezTo>
                        <a:cubicBezTo>
                          <a:pt x="77" y="19"/>
                          <a:pt x="75" y="19"/>
                          <a:pt x="74" y="19"/>
                        </a:cubicBezTo>
                        <a:cubicBezTo>
                          <a:pt x="74" y="19"/>
                          <a:pt x="69" y="20"/>
                          <a:pt x="69" y="20"/>
                        </a:cubicBezTo>
                        <a:cubicBezTo>
                          <a:pt x="70" y="21"/>
                          <a:pt x="72" y="21"/>
                          <a:pt x="73" y="21"/>
                        </a:cubicBezTo>
                        <a:cubicBezTo>
                          <a:pt x="74" y="22"/>
                          <a:pt x="75" y="23"/>
                          <a:pt x="77" y="24"/>
                        </a:cubicBezTo>
                        <a:cubicBezTo>
                          <a:pt x="77" y="24"/>
                          <a:pt x="81" y="27"/>
                          <a:pt x="81" y="27"/>
                        </a:cubicBezTo>
                        <a:cubicBezTo>
                          <a:pt x="80" y="27"/>
                          <a:pt x="76" y="25"/>
                          <a:pt x="75" y="25"/>
                        </a:cubicBezTo>
                        <a:cubicBezTo>
                          <a:pt x="73" y="24"/>
                          <a:pt x="72" y="22"/>
                          <a:pt x="70" y="22"/>
                        </a:cubicBezTo>
                        <a:cubicBezTo>
                          <a:pt x="67" y="21"/>
                          <a:pt x="64" y="22"/>
                          <a:pt x="61" y="22"/>
                        </a:cubicBezTo>
                        <a:cubicBezTo>
                          <a:pt x="58" y="23"/>
                          <a:pt x="58" y="22"/>
                          <a:pt x="60" y="25"/>
                        </a:cubicBezTo>
                        <a:cubicBezTo>
                          <a:pt x="60" y="26"/>
                          <a:pt x="60" y="29"/>
                          <a:pt x="60" y="30"/>
                        </a:cubicBezTo>
                        <a:cubicBezTo>
                          <a:pt x="60" y="32"/>
                          <a:pt x="56" y="30"/>
                          <a:pt x="55" y="30"/>
                        </a:cubicBezTo>
                        <a:cubicBezTo>
                          <a:pt x="54" y="30"/>
                          <a:pt x="51" y="28"/>
                          <a:pt x="50" y="30"/>
                        </a:cubicBezTo>
                        <a:cubicBezTo>
                          <a:pt x="49" y="31"/>
                          <a:pt x="50" y="34"/>
                          <a:pt x="50" y="34"/>
                        </a:cubicBezTo>
                        <a:cubicBezTo>
                          <a:pt x="49" y="35"/>
                          <a:pt x="48" y="33"/>
                          <a:pt x="47" y="32"/>
                        </a:cubicBezTo>
                        <a:cubicBezTo>
                          <a:pt x="45" y="31"/>
                          <a:pt x="43" y="31"/>
                          <a:pt x="42" y="32"/>
                        </a:cubicBezTo>
                        <a:cubicBezTo>
                          <a:pt x="39" y="34"/>
                          <a:pt x="36" y="36"/>
                          <a:pt x="32" y="37"/>
                        </a:cubicBezTo>
                        <a:cubicBezTo>
                          <a:pt x="31" y="38"/>
                          <a:pt x="34" y="37"/>
                          <a:pt x="32" y="37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00" name="Freeform 777">
                    <a:extLst>
                      <a:ext uri="{FF2B5EF4-FFF2-40B4-BE49-F238E27FC236}">
                        <a16:creationId xmlns:a16="http://schemas.microsoft.com/office/drawing/2014/main" xmlns="" id="{C9BDD678-A66D-3C49-A08C-5A23CB707D5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36497" y="5038398"/>
                    <a:ext cx="149682" cy="105124"/>
                  </a:xfrm>
                  <a:custGeom>
                    <a:avLst/>
                    <a:gdLst>
                      <a:gd name="T0" fmla="*/ 16 w 16"/>
                      <a:gd name="T1" fmla="*/ 6 h 11"/>
                      <a:gd name="T2" fmla="*/ 11 w 16"/>
                      <a:gd name="T3" fmla="*/ 3 h 11"/>
                      <a:gd name="T4" fmla="*/ 5 w 16"/>
                      <a:gd name="T5" fmla="*/ 1 h 11"/>
                      <a:gd name="T6" fmla="*/ 1 w 16"/>
                      <a:gd name="T7" fmla="*/ 1 h 11"/>
                      <a:gd name="T8" fmla="*/ 3 w 16"/>
                      <a:gd name="T9" fmla="*/ 3 h 11"/>
                      <a:gd name="T10" fmla="*/ 1 w 16"/>
                      <a:gd name="T11" fmla="*/ 7 h 11"/>
                      <a:gd name="T12" fmla="*/ 5 w 16"/>
                      <a:gd name="T13" fmla="*/ 7 h 11"/>
                      <a:gd name="T14" fmla="*/ 5 w 16"/>
                      <a:gd name="T15" fmla="*/ 9 h 11"/>
                      <a:gd name="T16" fmla="*/ 16 w 16"/>
                      <a:gd name="T17" fmla="*/ 6 h 11"/>
                      <a:gd name="T18" fmla="*/ 16 w 16"/>
                      <a:gd name="T19" fmla="*/ 6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6" h="11">
                        <a:moveTo>
                          <a:pt x="16" y="6"/>
                        </a:moveTo>
                        <a:cubicBezTo>
                          <a:pt x="15" y="5"/>
                          <a:pt x="11" y="3"/>
                          <a:pt x="11" y="3"/>
                        </a:cubicBezTo>
                        <a:cubicBezTo>
                          <a:pt x="9" y="2"/>
                          <a:pt x="7" y="1"/>
                          <a:pt x="5" y="1"/>
                        </a:cubicBezTo>
                        <a:cubicBezTo>
                          <a:pt x="4" y="1"/>
                          <a:pt x="2" y="0"/>
                          <a:pt x="1" y="1"/>
                        </a:cubicBezTo>
                        <a:cubicBezTo>
                          <a:pt x="0" y="2"/>
                          <a:pt x="3" y="3"/>
                          <a:pt x="3" y="3"/>
                        </a:cubicBezTo>
                        <a:cubicBezTo>
                          <a:pt x="2" y="3"/>
                          <a:pt x="0" y="6"/>
                          <a:pt x="1" y="7"/>
                        </a:cubicBezTo>
                        <a:cubicBezTo>
                          <a:pt x="2" y="7"/>
                          <a:pt x="4" y="6"/>
                          <a:pt x="5" y="7"/>
                        </a:cubicBezTo>
                        <a:cubicBezTo>
                          <a:pt x="7" y="8"/>
                          <a:pt x="5" y="8"/>
                          <a:pt x="5" y="9"/>
                        </a:cubicBezTo>
                        <a:cubicBezTo>
                          <a:pt x="5" y="11"/>
                          <a:pt x="16" y="8"/>
                          <a:pt x="16" y="6"/>
                        </a:cubicBezTo>
                        <a:cubicBezTo>
                          <a:pt x="15" y="5"/>
                          <a:pt x="16" y="7"/>
                          <a:pt x="16" y="6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01" name="Freeform 778">
                    <a:extLst>
                      <a:ext uri="{FF2B5EF4-FFF2-40B4-BE49-F238E27FC236}">
                        <a16:creationId xmlns:a16="http://schemas.microsoft.com/office/drawing/2014/main" xmlns="" id="{5C68C57B-DCC2-824E-A9BD-789B7C84FA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84270" y="4965129"/>
                    <a:ext cx="38217" cy="19114"/>
                  </a:xfrm>
                  <a:custGeom>
                    <a:avLst/>
                    <a:gdLst>
                      <a:gd name="T0" fmla="*/ 2 w 4"/>
                      <a:gd name="T1" fmla="*/ 2 h 2"/>
                      <a:gd name="T2" fmla="*/ 2 w 4"/>
                      <a:gd name="T3" fmla="*/ 0 h 2"/>
                      <a:gd name="T4" fmla="*/ 2 w 4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2">
                        <a:moveTo>
                          <a:pt x="2" y="2"/>
                        </a:moveTo>
                        <a:cubicBezTo>
                          <a:pt x="0" y="2"/>
                          <a:pt x="1" y="0"/>
                          <a:pt x="2" y="0"/>
                        </a:cubicBezTo>
                        <a:cubicBezTo>
                          <a:pt x="3" y="0"/>
                          <a:pt x="4" y="2"/>
                          <a:pt x="2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02" name="Freeform 779">
                    <a:extLst>
                      <a:ext uri="{FF2B5EF4-FFF2-40B4-BE49-F238E27FC236}">
                        <a16:creationId xmlns:a16="http://schemas.microsoft.com/office/drawing/2014/main" xmlns="" id="{9B6CD754-06B7-2F41-AD21-5DC86B8262E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12932" y="3859745"/>
                    <a:ext cx="101909" cy="57338"/>
                  </a:xfrm>
                  <a:custGeom>
                    <a:avLst/>
                    <a:gdLst>
                      <a:gd name="T0" fmla="*/ 9 w 11"/>
                      <a:gd name="T1" fmla="*/ 4 h 6"/>
                      <a:gd name="T2" fmla="*/ 9 w 11"/>
                      <a:gd name="T3" fmla="*/ 5 h 6"/>
                      <a:gd name="T4" fmla="*/ 3 w 11"/>
                      <a:gd name="T5" fmla="*/ 4 h 6"/>
                      <a:gd name="T6" fmla="*/ 2 w 11"/>
                      <a:gd name="T7" fmla="*/ 1 h 6"/>
                      <a:gd name="T8" fmla="*/ 9 w 11"/>
                      <a:gd name="T9" fmla="*/ 4 h 6"/>
                      <a:gd name="T10" fmla="*/ 9 w 11"/>
                      <a:gd name="T11" fmla="*/ 4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1" h="6">
                        <a:moveTo>
                          <a:pt x="9" y="4"/>
                        </a:moveTo>
                        <a:cubicBezTo>
                          <a:pt x="11" y="5"/>
                          <a:pt x="11" y="6"/>
                          <a:pt x="9" y="5"/>
                        </a:cubicBezTo>
                        <a:cubicBezTo>
                          <a:pt x="7" y="5"/>
                          <a:pt x="4" y="4"/>
                          <a:pt x="3" y="4"/>
                        </a:cubicBezTo>
                        <a:cubicBezTo>
                          <a:pt x="2" y="3"/>
                          <a:pt x="0" y="0"/>
                          <a:pt x="2" y="1"/>
                        </a:cubicBezTo>
                        <a:cubicBezTo>
                          <a:pt x="4" y="2"/>
                          <a:pt x="7" y="3"/>
                          <a:pt x="9" y="4"/>
                        </a:cubicBezTo>
                        <a:cubicBezTo>
                          <a:pt x="11" y="5"/>
                          <a:pt x="7" y="3"/>
                          <a:pt x="9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03" name="Freeform 780">
                    <a:extLst>
                      <a:ext uri="{FF2B5EF4-FFF2-40B4-BE49-F238E27FC236}">
                        <a16:creationId xmlns:a16="http://schemas.microsoft.com/office/drawing/2014/main" xmlns="" id="{203FC4FD-4B73-C248-81C2-008F8DC3C1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528218" y="3776918"/>
                    <a:ext cx="76432" cy="44598"/>
                  </a:xfrm>
                  <a:custGeom>
                    <a:avLst/>
                    <a:gdLst>
                      <a:gd name="T0" fmla="*/ 8 w 8"/>
                      <a:gd name="T1" fmla="*/ 3 h 5"/>
                      <a:gd name="T2" fmla="*/ 0 w 8"/>
                      <a:gd name="T3" fmla="*/ 2 h 5"/>
                      <a:gd name="T4" fmla="*/ 8 w 8"/>
                      <a:gd name="T5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" h="5">
                        <a:moveTo>
                          <a:pt x="8" y="3"/>
                        </a:moveTo>
                        <a:cubicBezTo>
                          <a:pt x="8" y="5"/>
                          <a:pt x="0" y="4"/>
                          <a:pt x="0" y="2"/>
                        </a:cubicBezTo>
                        <a:cubicBezTo>
                          <a:pt x="0" y="0"/>
                          <a:pt x="8" y="1"/>
                          <a:pt x="8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04" name="Freeform 782">
                    <a:extLst>
                      <a:ext uri="{FF2B5EF4-FFF2-40B4-BE49-F238E27FC236}">
                        <a16:creationId xmlns:a16="http://schemas.microsoft.com/office/drawing/2014/main" xmlns="" id="{37225409-8795-4E4D-98DA-EB3C1433B31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735225" y="3897972"/>
                    <a:ext cx="54142" cy="38227"/>
                  </a:xfrm>
                  <a:custGeom>
                    <a:avLst/>
                    <a:gdLst>
                      <a:gd name="T0" fmla="*/ 5 w 6"/>
                      <a:gd name="T1" fmla="*/ 3 h 4"/>
                      <a:gd name="T2" fmla="*/ 1 w 6"/>
                      <a:gd name="T3" fmla="*/ 0 h 4"/>
                      <a:gd name="T4" fmla="*/ 5 w 6"/>
                      <a:gd name="T5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" h="4">
                        <a:moveTo>
                          <a:pt x="5" y="3"/>
                        </a:moveTo>
                        <a:cubicBezTo>
                          <a:pt x="4" y="4"/>
                          <a:pt x="0" y="0"/>
                          <a:pt x="1" y="0"/>
                        </a:cubicBezTo>
                        <a:cubicBezTo>
                          <a:pt x="2" y="0"/>
                          <a:pt x="6" y="2"/>
                          <a:pt x="5" y="3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05" name="Freeform 783">
                    <a:extLst>
                      <a:ext uri="{FF2B5EF4-FFF2-40B4-BE49-F238E27FC236}">
                        <a16:creationId xmlns:a16="http://schemas.microsoft.com/office/drawing/2014/main" xmlns="" id="{275BEB78-1DF2-0649-9BEE-D2ECBC570C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08475" y="3936197"/>
                    <a:ext cx="47770" cy="9558"/>
                  </a:xfrm>
                  <a:custGeom>
                    <a:avLst/>
                    <a:gdLst>
                      <a:gd name="T0" fmla="*/ 4 w 5"/>
                      <a:gd name="T1" fmla="*/ 1 h 1"/>
                      <a:gd name="T2" fmla="*/ 2 w 5"/>
                      <a:gd name="T3" fmla="*/ 0 h 1"/>
                      <a:gd name="T4" fmla="*/ 4 w 5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1">
                        <a:moveTo>
                          <a:pt x="4" y="1"/>
                        </a:moveTo>
                        <a:cubicBezTo>
                          <a:pt x="2" y="1"/>
                          <a:pt x="0" y="0"/>
                          <a:pt x="2" y="0"/>
                        </a:cubicBezTo>
                        <a:cubicBezTo>
                          <a:pt x="3" y="0"/>
                          <a:pt x="5" y="1"/>
                          <a:pt x="4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06" name="Freeform 784">
                    <a:extLst>
                      <a:ext uri="{FF2B5EF4-FFF2-40B4-BE49-F238E27FC236}">
                        <a16:creationId xmlns:a16="http://schemas.microsoft.com/office/drawing/2014/main" xmlns="" id="{DFB49345-9A63-9643-804F-D9D9BC3DB56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08475" y="4468183"/>
                    <a:ext cx="38217" cy="66896"/>
                  </a:xfrm>
                  <a:custGeom>
                    <a:avLst/>
                    <a:gdLst>
                      <a:gd name="T0" fmla="*/ 2 w 4"/>
                      <a:gd name="T1" fmla="*/ 0 h 7"/>
                      <a:gd name="T2" fmla="*/ 4 w 4"/>
                      <a:gd name="T3" fmla="*/ 7 h 7"/>
                      <a:gd name="T4" fmla="*/ 2 w 4"/>
                      <a:gd name="T5" fmla="*/ 0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7">
                        <a:moveTo>
                          <a:pt x="2" y="0"/>
                        </a:moveTo>
                        <a:cubicBezTo>
                          <a:pt x="0" y="0"/>
                          <a:pt x="3" y="7"/>
                          <a:pt x="4" y="7"/>
                        </a:cubicBezTo>
                        <a:cubicBezTo>
                          <a:pt x="4" y="7"/>
                          <a:pt x="3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07" name="Freeform 785">
                    <a:extLst>
                      <a:ext uri="{FF2B5EF4-FFF2-40B4-BE49-F238E27FC236}">
                        <a16:creationId xmlns:a16="http://schemas.microsoft.com/office/drawing/2014/main" xmlns="" id="{5927DB09-5640-5641-B41E-4BF2AACF0D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27583" y="4589232"/>
                    <a:ext cx="63695" cy="38227"/>
                  </a:xfrm>
                  <a:custGeom>
                    <a:avLst/>
                    <a:gdLst>
                      <a:gd name="T0" fmla="*/ 1 w 7"/>
                      <a:gd name="T1" fmla="*/ 0 h 4"/>
                      <a:gd name="T2" fmla="*/ 1 w 7"/>
                      <a:gd name="T3" fmla="*/ 4 h 4"/>
                      <a:gd name="T4" fmla="*/ 5 w 7"/>
                      <a:gd name="T5" fmla="*/ 4 h 4"/>
                      <a:gd name="T6" fmla="*/ 1 w 7"/>
                      <a:gd name="T7" fmla="*/ 0 h 4"/>
                      <a:gd name="T8" fmla="*/ 1 w 7"/>
                      <a:gd name="T9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4">
                        <a:moveTo>
                          <a:pt x="1" y="0"/>
                        </a:moveTo>
                        <a:cubicBezTo>
                          <a:pt x="0" y="1"/>
                          <a:pt x="0" y="3"/>
                          <a:pt x="1" y="4"/>
                        </a:cubicBezTo>
                        <a:cubicBezTo>
                          <a:pt x="2" y="4"/>
                          <a:pt x="3" y="4"/>
                          <a:pt x="5" y="4"/>
                        </a:cubicBezTo>
                        <a:cubicBezTo>
                          <a:pt x="7" y="4"/>
                          <a:pt x="1" y="0"/>
                          <a:pt x="1" y="0"/>
                        </a:cubicBezTo>
                        <a:cubicBezTo>
                          <a:pt x="0" y="1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08" name="Freeform 786">
                    <a:extLst>
                      <a:ext uri="{FF2B5EF4-FFF2-40B4-BE49-F238E27FC236}">
                        <a16:creationId xmlns:a16="http://schemas.microsoft.com/office/drawing/2014/main" xmlns="" id="{AE6EB726-3DB1-7D4B-86C9-7384C8E7C02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566434" y="4796294"/>
                    <a:ext cx="159235" cy="92380"/>
                  </a:xfrm>
                  <a:custGeom>
                    <a:avLst/>
                    <a:gdLst>
                      <a:gd name="T0" fmla="*/ 0 w 17"/>
                      <a:gd name="T1" fmla="*/ 4 h 10"/>
                      <a:gd name="T2" fmla="*/ 10 w 17"/>
                      <a:gd name="T3" fmla="*/ 2 h 10"/>
                      <a:gd name="T4" fmla="*/ 8 w 17"/>
                      <a:gd name="T5" fmla="*/ 4 h 10"/>
                      <a:gd name="T6" fmla="*/ 12 w 17"/>
                      <a:gd name="T7" fmla="*/ 7 h 10"/>
                      <a:gd name="T8" fmla="*/ 9 w 17"/>
                      <a:gd name="T9" fmla="*/ 7 h 10"/>
                      <a:gd name="T10" fmla="*/ 11 w 17"/>
                      <a:gd name="T11" fmla="*/ 10 h 10"/>
                      <a:gd name="T12" fmla="*/ 8 w 17"/>
                      <a:gd name="T13" fmla="*/ 9 h 10"/>
                      <a:gd name="T14" fmla="*/ 0 w 17"/>
                      <a:gd name="T15" fmla="*/ 4 h 10"/>
                      <a:gd name="T16" fmla="*/ 0 w 17"/>
                      <a:gd name="T17" fmla="*/ 4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7" h="10">
                        <a:moveTo>
                          <a:pt x="0" y="4"/>
                        </a:moveTo>
                        <a:cubicBezTo>
                          <a:pt x="1" y="0"/>
                          <a:pt x="7" y="2"/>
                          <a:pt x="10" y="2"/>
                        </a:cubicBezTo>
                        <a:cubicBezTo>
                          <a:pt x="17" y="3"/>
                          <a:pt x="8" y="4"/>
                          <a:pt x="8" y="4"/>
                        </a:cubicBezTo>
                        <a:cubicBezTo>
                          <a:pt x="8" y="6"/>
                          <a:pt x="12" y="5"/>
                          <a:pt x="12" y="7"/>
                        </a:cubicBezTo>
                        <a:cubicBezTo>
                          <a:pt x="12" y="7"/>
                          <a:pt x="10" y="6"/>
                          <a:pt x="9" y="7"/>
                        </a:cubicBezTo>
                        <a:cubicBezTo>
                          <a:pt x="9" y="7"/>
                          <a:pt x="12" y="10"/>
                          <a:pt x="11" y="10"/>
                        </a:cubicBezTo>
                        <a:cubicBezTo>
                          <a:pt x="10" y="10"/>
                          <a:pt x="9" y="9"/>
                          <a:pt x="8" y="9"/>
                        </a:cubicBezTo>
                        <a:cubicBezTo>
                          <a:pt x="6" y="8"/>
                          <a:pt x="0" y="7"/>
                          <a:pt x="0" y="4"/>
                        </a:cubicBezTo>
                        <a:cubicBezTo>
                          <a:pt x="0" y="3"/>
                          <a:pt x="0" y="7"/>
                          <a:pt x="0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09" name="Freeform 787">
                    <a:extLst>
                      <a:ext uri="{FF2B5EF4-FFF2-40B4-BE49-F238E27FC236}">
                        <a16:creationId xmlns:a16="http://schemas.microsoft.com/office/drawing/2014/main" xmlns="" id="{3FCC88E3-0519-D441-B40D-E763ABB7A61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537774" y="4777183"/>
                    <a:ext cx="82803" cy="28672"/>
                  </a:xfrm>
                  <a:custGeom>
                    <a:avLst/>
                    <a:gdLst>
                      <a:gd name="T0" fmla="*/ 8 w 9"/>
                      <a:gd name="T1" fmla="*/ 1 h 3"/>
                      <a:gd name="T2" fmla="*/ 5 w 9"/>
                      <a:gd name="T3" fmla="*/ 0 h 3"/>
                      <a:gd name="T4" fmla="*/ 0 w 9"/>
                      <a:gd name="T5" fmla="*/ 0 h 3"/>
                      <a:gd name="T6" fmla="*/ 8 w 9"/>
                      <a:gd name="T7" fmla="*/ 1 h 3"/>
                      <a:gd name="T8" fmla="*/ 8 w 9"/>
                      <a:gd name="T9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3">
                        <a:moveTo>
                          <a:pt x="8" y="1"/>
                        </a:moveTo>
                        <a:cubicBezTo>
                          <a:pt x="9" y="1"/>
                          <a:pt x="5" y="0"/>
                          <a:pt x="5" y="0"/>
                        </a:cubicBezTo>
                        <a:cubicBezTo>
                          <a:pt x="3" y="0"/>
                          <a:pt x="1" y="0"/>
                          <a:pt x="0" y="0"/>
                        </a:cubicBezTo>
                        <a:cubicBezTo>
                          <a:pt x="2" y="0"/>
                          <a:pt x="6" y="3"/>
                          <a:pt x="8" y="1"/>
                        </a:cubicBezTo>
                        <a:cubicBezTo>
                          <a:pt x="9" y="1"/>
                          <a:pt x="7" y="2"/>
                          <a:pt x="8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10" name="Freeform 788">
                    <a:extLst>
                      <a:ext uri="{FF2B5EF4-FFF2-40B4-BE49-F238E27FC236}">
                        <a16:creationId xmlns:a16="http://schemas.microsoft.com/office/drawing/2014/main" xmlns="" id="{60CDCA13-8F11-BC43-AF35-BE90FFAD83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407201" y="4974685"/>
                    <a:ext cx="121018" cy="63711"/>
                  </a:xfrm>
                  <a:custGeom>
                    <a:avLst/>
                    <a:gdLst>
                      <a:gd name="T0" fmla="*/ 12 w 13"/>
                      <a:gd name="T1" fmla="*/ 4 h 7"/>
                      <a:gd name="T2" fmla="*/ 12 w 13"/>
                      <a:gd name="T3" fmla="*/ 1 h 7"/>
                      <a:gd name="T4" fmla="*/ 7 w 13"/>
                      <a:gd name="T5" fmla="*/ 2 h 7"/>
                      <a:gd name="T6" fmla="*/ 3 w 13"/>
                      <a:gd name="T7" fmla="*/ 3 h 7"/>
                      <a:gd name="T8" fmla="*/ 0 w 13"/>
                      <a:gd name="T9" fmla="*/ 5 h 7"/>
                      <a:gd name="T10" fmla="*/ 12 w 13"/>
                      <a:gd name="T11" fmla="*/ 4 h 7"/>
                      <a:gd name="T12" fmla="*/ 12 w 13"/>
                      <a:gd name="T13" fmla="*/ 4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3" h="7">
                        <a:moveTo>
                          <a:pt x="12" y="4"/>
                        </a:moveTo>
                        <a:cubicBezTo>
                          <a:pt x="13" y="3"/>
                          <a:pt x="13" y="2"/>
                          <a:pt x="12" y="1"/>
                        </a:cubicBezTo>
                        <a:cubicBezTo>
                          <a:pt x="11" y="0"/>
                          <a:pt x="8" y="1"/>
                          <a:pt x="7" y="2"/>
                        </a:cubicBezTo>
                        <a:cubicBezTo>
                          <a:pt x="6" y="2"/>
                          <a:pt x="4" y="2"/>
                          <a:pt x="3" y="3"/>
                        </a:cubicBezTo>
                        <a:cubicBezTo>
                          <a:pt x="3" y="3"/>
                          <a:pt x="0" y="5"/>
                          <a:pt x="0" y="5"/>
                        </a:cubicBezTo>
                        <a:cubicBezTo>
                          <a:pt x="3" y="7"/>
                          <a:pt x="10" y="6"/>
                          <a:pt x="12" y="4"/>
                        </a:cubicBezTo>
                        <a:cubicBezTo>
                          <a:pt x="13" y="3"/>
                          <a:pt x="9" y="6"/>
                          <a:pt x="12" y="4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11" name="Freeform 789">
                    <a:extLst>
                      <a:ext uri="{FF2B5EF4-FFF2-40B4-BE49-F238E27FC236}">
                        <a16:creationId xmlns:a16="http://schemas.microsoft.com/office/drawing/2014/main" xmlns="" id="{CDBAB6C6-BCA0-7747-998D-C4D187F910E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305288" y="5067067"/>
                    <a:ext cx="38217" cy="57338"/>
                  </a:xfrm>
                  <a:custGeom>
                    <a:avLst/>
                    <a:gdLst>
                      <a:gd name="T0" fmla="*/ 3 w 4"/>
                      <a:gd name="T1" fmla="*/ 2 h 6"/>
                      <a:gd name="T2" fmla="*/ 1 w 4"/>
                      <a:gd name="T3" fmla="*/ 3 h 6"/>
                      <a:gd name="T4" fmla="*/ 3 w 4"/>
                      <a:gd name="T5" fmla="*/ 2 h 6"/>
                      <a:gd name="T6" fmla="*/ 3 w 4"/>
                      <a:gd name="T7" fmla="*/ 2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" h="6">
                        <a:moveTo>
                          <a:pt x="3" y="2"/>
                        </a:moveTo>
                        <a:cubicBezTo>
                          <a:pt x="2" y="0"/>
                          <a:pt x="1" y="1"/>
                          <a:pt x="1" y="3"/>
                        </a:cubicBezTo>
                        <a:cubicBezTo>
                          <a:pt x="0" y="6"/>
                          <a:pt x="4" y="4"/>
                          <a:pt x="3" y="2"/>
                        </a:cubicBezTo>
                        <a:cubicBezTo>
                          <a:pt x="3" y="2"/>
                          <a:pt x="4" y="3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12" name="Freeform 790">
                    <a:extLst>
                      <a:ext uri="{FF2B5EF4-FFF2-40B4-BE49-F238E27FC236}">
                        <a16:creationId xmlns:a16="http://schemas.microsoft.com/office/drawing/2014/main" xmlns="" id="{4C150778-48FA-2C45-B81F-F420E481326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22485" y="4946016"/>
                    <a:ext cx="35033" cy="38227"/>
                  </a:xfrm>
                  <a:custGeom>
                    <a:avLst/>
                    <a:gdLst>
                      <a:gd name="T0" fmla="*/ 4 w 4"/>
                      <a:gd name="T1" fmla="*/ 2 h 4"/>
                      <a:gd name="T2" fmla="*/ 1 w 4"/>
                      <a:gd name="T3" fmla="*/ 1 h 4"/>
                      <a:gd name="T4" fmla="*/ 4 w 4"/>
                      <a:gd name="T5" fmla="*/ 2 h 4"/>
                      <a:gd name="T6" fmla="*/ 4 w 4"/>
                      <a:gd name="T7" fmla="*/ 2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" h="4">
                        <a:moveTo>
                          <a:pt x="4" y="2"/>
                        </a:moveTo>
                        <a:cubicBezTo>
                          <a:pt x="3" y="2"/>
                          <a:pt x="1" y="0"/>
                          <a:pt x="1" y="1"/>
                        </a:cubicBezTo>
                        <a:cubicBezTo>
                          <a:pt x="0" y="4"/>
                          <a:pt x="4" y="2"/>
                          <a:pt x="4" y="2"/>
                        </a:cubicBezTo>
                        <a:cubicBezTo>
                          <a:pt x="3" y="2"/>
                          <a:pt x="4" y="2"/>
                          <a:pt x="4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13" name="Freeform 791">
                    <a:extLst>
                      <a:ext uri="{FF2B5EF4-FFF2-40B4-BE49-F238E27FC236}">
                        <a16:creationId xmlns:a16="http://schemas.microsoft.com/office/drawing/2014/main" xmlns="" id="{CB47BCED-71D8-1440-83D6-EDC10A9EF8F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65798" y="4347133"/>
                    <a:ext cx="19109" cy="19114"/>
                  </a:xfrm>
                  <a:custGeom>
                    <a:avLst/>
                    <a:gdLst>
                      <a:gd name="T0" fmla="*/ 2 w 2"/>
                      <a:gd name="T1" fmla="*/ 1 h 2"/>
                      <a:gd name="T2" fmla="*/ 0 w 2"/>
                      <a:gd name="T3" fmla="*/ 2 h 2"/>
                      <a:gd name="T4" fmla="*/ 2 w 2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2" y="1"/>
                        </a:moveTo>
                        <a:cubicBezTo>
                          <a:pt x="2" y="0"/>
                          <a:pt x="0" y="1"/>
                          <a:pt x="0" y="2"/>
                        </a:cubicBezTo>
                        <a:cubicBezTo>
                          <a:pt x="1" y="2"/>
                          <a:pt x="2" y="2"/>
                          <a:pt x="2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14" name="Freeform 792">
                    <a:extLst>
                      <a:ext uri="{FF2B5EF4-FFF2-40B4-BE49-F238E27FC236}">
                        <a16:creationId xmlns:a16="http://schemas.microsoft.com/office/drawing/2014/main" xmlns="" id="{452F1D1F-B3AD-BE42-A716-AE26727E0D2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789366" y="4245195"/>
                    <a:ext cx="28664" cy="15928"/>
                  </a:xfrm>
                  <a:custGeom>
                    <a:avLst/>
                    <a:gdLst>
                      <a:gd name="T0" fmla="*/ 2 w 3"/>
                      <a:gd name="T1" fmla="*/ 0 h 2"/>
                      <a:gd name="T2" fmla="*/ 1 w 3"/>
                      <a:gd name="T3" fmla="*/ 1 h 2"/>
                      <a:gd name="T4" fmla="*/ 2 w 3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2">
                        <a:moveTo>
                          <a:pt x="2" y="0"/>
                        </a:moveTo>
                        <a:cubicBezTo>
                          <a:pt x="1" y="0"/>
                          <a:pt x="0" y="1"/>
                          <a:pt x="1" y="1"/>
                        </a:cubicBezTo>
                        <a:cubicBezTo>
                          <a:pt x="2" y="2"/>
                          <a:pt x="3" y="1"/>
                          <a:pt x="2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15" name="Freeform 793">
                    <a:extLst>
                      <a:ext uri="{FF2B5EF4-FFF2-40B4-BE49-F238E27FC236}">
                        <a16:creationId xmlns:a16="http://schemas.microsoft.com/office/drawing/2014/main" xmlns="" id="{50FCB546-7A5D-A440-8F55-622E62596C8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65798" y="4206968"/>
                    <a:ext cx="25477" cy="28672"/>
                  </a:xfrm>
                  <a:custGeom>
                    <a:avLst/>
                    <a:gdLst>
                      <a:gd name="T0" fmla="*/ 2 w 3"/>
                      <a:gd name="T1" fmla="*/ 1 h 3"/>
                      <a:gd name="T2" fmla="*/ 1 w 3"/>
                      <a:gd name="T3" fmla="*/ 2 h 3"/>
                      <a:gd name="T4" fmla="*/ 2 w 3"/>
                      <a:gd name="T5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3">
                        <a:moveTo>
                          <a:pt x="2" y="1"/>
                        </a:moveTo>
                        <a:cubicBezTo>
                          <a:pt x="2" y="0"/>
                          <a:pt x="0" y="1"/>
                          <a:pt x="1" y="2"/>
                        </a:cubicBezTo>
                        <a:cubicBezTo>
                          <a:pt x="1" y="3"/>
                          <a:pt x="3" y="1"/>
                          <a:pt x="2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16" name="Freeform 794">
                    <a:extLst>
                      <a:ext uri="{FF2B5EF4-FFF2-40B4-BE49-F238E27FC236}">
                        <a16:creationId xmlns:a16="http://schemas.microsoft.com/office/drawing/2014/main" xmlns="" id="{668CB123-CD56-8442-BE57-7815A4AB1E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14841" y="4394916"/>
                    <a:ext cx="47770" cy="6370"/>
                  </a:xfrm>
                  <a:custGeom>
                    <a:avLst/>
                    <a:gdLst>
                      <a:gd name="T0" fmla="*/ 5 w 5"/>
                      <a:gd name="T1" fmla="*/ 1 h 1"/>
                      <a:gd name="T2" fmla="*/ 1 w 5"/>
                      <a:gd name="T3" fmla="*/ 0 h 1"/>
                      <a:gd name="T4" fmla="*/ 5 w 5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1">
                        <a:moveTo>
                          <a:pt x="5" y="1"/>
                        </a:moveTo>
                        <a:cubicBezTo>
                          <a:pt x="4" y="0"/>
                          <a:pt x="0" y="0"/>
                          <a:pt x="1" y="0"/>
                        </a:cubicBezTo>
                        <a:cubicBezTo>
                          <a:pt x="2" y="1"/>
                          <a:pt x="5" y="1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17" name="Freeform 795">
                    <a:extLst>
                      <a:ext uri="{FF2B5EF4-FFF2-40B4-BE49-F238E27FC236}">
                        <a16:creationId xmlns:a16="http://schemas.microsoft.com/office/drawing/2014/main" xmlns="" id="{212F6968-E059-2046-8018-2C4746364C2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72164" y="4394916"/>
                    <a:ext cx="57323" cy="0"/>
                  </a:xfrm>
                  <a:custGeom>
                    <a:avLst/>
                    <a:gdLst>
                      <a:gd name="T0" fmla="*/ 5 w 6"/>
                      <a:gd name="T1" fmla="*/ 1 w 6"/>
                      <a:gd name="T2" fmla="*/ 5 w 6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6">
                        <a:moveTo>
                          <a:pt x="5" y="0"/>
                        </a:moveTo>
                        <a:cubicBezTo>
                          <a:pt x="4" y="0"/>
                          <a:pt x="0" y="0"/>
                          <a:pt x="1" y="0"/>
                        </a:cubicBezTo>
                        <a:cubicBezTo>
                          <a:pt x="2" y="0"/>
                          <a:pt x="6" y="0"/>
                          <a:pt x="5" y="0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18" name="Freeform 796">
                    <a:extLst>
                      <a:ext uri="{FF2B5EF4-FFF2-40B4-BE49-F238E27FC236}">
                        <a16:creationId xmlns:a16="http://schemas.microsoft.com/office/drawing/2014/main" xmlns="" id="{E492CC98-4779-924F-954B-260D690699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445417" y="3802407"/>
                    <a:ext cx="38217" cy="19114"/>
                  </a:xfrm>
                  <a:custGeom>
                    <a:avLst/>
                    <a:gdLst>
                      <a:gd name="T0" fmla="*/ 3 w 4"/>
                      <a:gd name="T1" fmla="*/ 2 h 2"/>
                      <a:gd name="T2" fmla="*/ 2 w 4"/>
                      <a:gd name="T3" fmla="*/ 0 h 2"/>
                      <a:gd name="T4" fmla="*/ 3 w 4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2">
                        <a:moveTo>
                          <a:pt x="3" y="2"/>
                        </a:moveTo>
                        <a:cubicBezTo>
                          <a:pt x="1" y="2"/>
                          <a:pt x="0" y="0"/>
                          <a:pt x="2" y="0"/>
                        </a:cubicBezTo>
                        <a:cubicBezTo>
                          <a:pt x="3" y="0"/>
                          <a:pt x="4" y="2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  <p:sp>
                <p:nvSpPr>
                  <p:cNvPr id="519" name="Freeform 797">
                    <a:extLst>
                      <a:ext uri="{FF2B5EF4-FFF2-40B4-BE49-F238E27FC236}">
                        <a16:creationId xmlns:a16="http://schemas.microsoft.com/office/drawing/2014/main" xmlns="" id="{4475C058-EC27-884D-B5F4-6549568366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67694" y="6086410"/>
                    <a:ext cx="85988" cy="111494"/>
                  </a:xfrm>
                  <a:custGeom>
                    <a:avLst/>
                    <a:gdLst>
                      <a:gd name="T0" fmla="*/ 9 w 9"/>
                      <a:gd name="T1" fmla="*/ 11 h 12"/>
                      <a:gd name="T2" fmla="*/ 5 w 9"/>
                      <a:gd name="T3" fmla="*/ 2 h 12"/>
                      <a:gd name="T4" fmla="*/ 2 w 9"/>
                      <a:gd name="T5" fmla="*/ 2 h 12"/>
                      <a:gd name="T6" fmla="*/ 0 w 9"/>
                      <a:gd name="T7" fmla="*/ 3 h 12"/>
                      <a:gd name="T8" fmla="*/ 3 w 9"/>
                      <a:gd name="T9" fmla="*/ 5 h 12"/>
                      <a:gd name="T10" fmla="*/ 3 w 9"/>
                      <a:gd name="T11" fmla="*/ 7 h 12"/>
                      <a:gd name="T12" fmla="*/ 4 w 9"/>
                      <a:gd name="T13" fmla="*/ 7 h 12"/>
                      <a:gd name="T14" fmla="*/ 3 w 9"/>
                      <a:gd name="T15" fmla="*/ 8 h 12"/>
                      <a:gd name="T16" fmla="*/ 6 w 9"/>
                      <a:gd name="T17" fmla="*/ 11 h 12"/>
                      <a:gd name="T18" fmla="*/ 6 w 9"/>
                      <a:gd name="T19" fmla="*/ 9 h 12"/>
                      <a:gd name="T20" fmla="*/ 9 w 9"/>
                      <a:gd name="T21" fmla="*/ 11 h 12"/>
                      <a:gd name="T22" fmla="*/ 9 w 9"/>
                      <a:gd name="T23" fmla="*/ 11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9" h="12">
                        <a:moveTo>
                          <a:pt x="9" y="11"/>
                        </a:moveTo>
                        <a:cubicBezTo>
                          <a:pt x="8" y="8"/>
                          <a:pt x="7" y="4"/>
                          <a:pt x="5" y="2"/>
                        </a:cubicBezTo>
                        <a:cubicBezTo>
                          <a:pt x="4" y="1"/>
                          <a:pt x="3" y="0"/>
                          <a:pt x="2" y="2"/>
                        </a:cubicBezTo>
                        <a:cubicBezTo>
                          <a:pt x="2" y="2"/>
                          <a:pt x="0" y="2"/>
                          <a:pt x="0" y="3"/>
                        </a:cubicBezTo>
                        <a:cubicBezTo>
                          <a:pt x="1" y="4"/>
                          <a:pt x="3" y="3"/>
                          <a:pt x="3" y="5"/>
                        </a:cubicBezTo>
                        <a:cubicBezTo>
                          <a:pt x="3" y="6"/>
                          <a:pt x="3" y="6"/>
                          <a:pt x="3" y="7"/>
                        </a:cubicBezTo>
                        <a:cubicBezTo>
                          <a:pt x="3" y="8"/>
                          <a:pt x="4" y="7"/>
                          <a:pt x="4" y="7"/>
                        </a:cubicBezTo>
                        <a:cubicBezTo>
                          <a:pt x="5" y="8"/>
                          <a:pt x="3" y="8"/>
                          <a:pt x="3" y="8"/>
                        </a:cubicBezTo>
                        <a:cubicBezTo>
                          <a:pt x="3" y="9"/>
                          <a:pt x="5" y="11"/>
                          <a:pt x="6" y="11"/>
                        </a:cubicBezTo>
                        <a:cubicBezTo>
                          <a:pt x="6" y="11"/>
                          <a:pt x="2" y="7"/>
                          <a:pt x="6" y="9"/>
                        </a:cubicBezTo>
                        <a:cubicBezTo>
                          <a:pt x="7" y="9"/>
                          <a:pt x="9" y="12"/>
                          <a:pt x="9" y="11"/>
                        </a:cubicBezTo>
                        <a:cubicBezTo>
                          <a:pt x="8" y="10"/>
                          <a:pt x="9" y="12"/>
                          <a:pt x="9" y="11"/>
                        </a:cubicBezTo>
                        <a:close/>
                      </a:path>
                    </a:pathLst>
                  </a:custGeom>
                  <a:grpFill/>
                  <a:ln w="4763" cap="flat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id-ID" b="1" dirty="0"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endParaRPr>
                  </a:p>
                </p:txBody>
              </p:sp>
            </p:grpSp>
            <p:sp>
              <p:nvSpPr>
                <p:cNvPr id="522" name="Oval 521">
                  <a:extLst>
                    <a:ext uri="{FF2B5EF4-FFF2-40B4-BE49-F238E27FC236}">
                      <a16:creationId xmlns:a16="http://schemas.microsoft.com/office/drawing/2014/main" xmlns="" id="{CE6CCCD5-49BF-604A-AB00-97C550BB7775}"/>
                    </a:ext>
                  </a:extLst>
                </p:cNvPr>
                <p:cNvSpPr/>
                <p:nvPr/>
              </p:nvSpPr>
              <p:spPr>
                <a:xfrm>
                  <a:off x="4024036" y="6301370"/>
                  <a:ext cx="2804192" cy="2804192"/>
                </a:xfrm>
                <a:prstGeom prst="ellipse">
                  <a:avLst/>
                </a:prstGeom>
                <a:solidFill>
                  <a:schemeClr val="tx2">
                    <a:alpha val="80000"/>
                  </a:schemeClr>
                </a:solidFill>
                <a:ln w="571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23" name="TextBox 522">
                  <a:extLst>
                    <a:ext uri="{FF2B5EF4-FFF2-40B4-BE49-F238E27FC236}">
                      <a16:creationId xmlns:a16="http://schemas.microsoft.com/office/drawing/2014/main" xmlns="" id="{37F2488F-8D9A-FD47-86E0-450C966FD290}"/>
                    </a:ext>
                  </a:extLst>
                </p:cNvPr>
                <p:cNvSpPr txBox="1"/>
                <p:nvPr/>
              </p:nvSpPr>
              <p:spPr>
                <a:xfrm>
                  <a:off x="3875941" y="9376871"/>
                  <a:ext cx="3209533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spc="600" dirty="0">
                      <a:solidFill>
                        <a:schemeClr val="bg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Lato" panose="020F0502020204030203" pitchFamily="34" charset="0"/>
                    </a:rPr>
                    <a:t>NORTH AMERICA</a:t>
                  </a:r>
                  <a:endParaRPr lang="en-US" spc="6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24" name="TextBox 523">
                  <a:extLst>
                    <a:ext uri="{FF2B5EF4-FFF2-40B4-BE49-F238E27FC236}">
                      <a16:creationId xmlns:a16="http://schemas.microsoft.com/office/drawing/2014/main" xmlns="" id="{14DA59F0-0EA5-2344-B9B1-96A408833BEC}"/>
                    </a:ext>
                  </a:extLst>
                </p:cNvPr>
                <p:cNvSpPr txBox="1"/>
                <p:nvPr/>
              </p:nvSpPr>
              <p:spPr>
                <a:xfrm>
                  <a:off x="4829230" y="7206501"/>
                  <a:ext cx="1491113" cy="9233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5400" dirty="0">
                      <a:solidFill>
                        <a:schemeClr val="bg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Lato" panose="020F0502020204030203" pitchFamily="34" charset="0"/>
                    </a:rPr>
                    <a:t>45%</a:t>
                  </a:r>
                  <a:endParaRPr lang="en-US" sz="80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25" name="Oval 524">
                  <a:extLst>
                    <a:ext uri="{FF2B5EF4-FFF2-40B4-BE49-F238E27FC236}">
                      <a16:creationId xmlns:a16="http://schemas.microsoft.com/office/drawing/2014/main" xmlns="" id="{31A14F7B-7F90-3B46-86DA-729271067FB6}"/>
                    </a:ext>
                  </a:extLst>
                </p:cNvPr>
                <p:cNvSpPr/>
                <p:nvPr/>
              </p:nvSpPr>
              <p:spPr>
                <a:xfrm>
                  <a:off x="11431294" y="9162370"/>
                  <a:ext cx="2804192" cy="2804192"/>
                </a:xfrm>
                <a:prstGeom prst="ellipse">
                  <a:avLst/>
                </a:prstGeom>
                <a:solidFill>
                  <a:schemeClr val="tx2">
                    <a:alpha val="80000"/>
                  </a:schemeClr>
                </a:solidFill>
                <a:ln w="571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26" name="TextBox 525">
                  <a:extLst>
                    <a:ext uri="{FF2B5EF4-FFF2-40B4-BE49-F238E27FC236}">
                      <a16:creationId xmlns:a16="http://schemas.microsoft.com/office/drawing/2014/main" xmlns="" id="{F47DE469-2D7D-204E-8C94-7C303AA142A2}"/>
                    </a:ext>
                  </a:extLst>
                </p:cNvPr>
                <p:cNvSpPr txBox="1"/>
                <p:nvPr/>
              </p:nvSpPr>
              <p:spPr>
                <a:xfrm>
                  <a:off x="12123174" y="12237871"/>
                  <a:ext cx="1529585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spc="600" dirty="0">
                      <a:solidFill>
                        <a:schemeClr val="bg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Lato" panose="020F0502020204030203" pitchFamily="34" charset="0"/>
                    </a:rPr>
                    <a:t>AFRICA</a:t>
                  </a:r>
                  <a:endParaRPr lang="en-US" spc="6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27" name="TextBox 526">
                  <a:extLst>
                    <a:ext uri="{FF2B5EF4-FFF2-40B4-BE49-F238E27FC236}">
                      <a16:creationId xmlns:a16="http://schemas.microsoft.com/office/drawing/2014/main" xmlns="" id="{CCEE729B-B796-7541-BF94-26FE9907B68B}"/>
                    </a:ext>
                  </a:extLst>
                </p:cNvPr>
                <p:cNvSpPr txBox="1"/>
                <p:nvPr/>
              </p:nvSpPr>
              <p:spPr>
                <a:xfrm>
                  <a:off x="12236488" y="10067501"/>
                  <a:ext cx="1491113" cy="9233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5400" dirty="0">
                      <a:solidFill>
                        <a:schemeClr val="bg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Lato" panose="020F0502020204030203" pitchFamily="34" charset="0"/>
                    </a:rPr>
                    <a:t>73%</a:t>
                  </a:r>
                  <a:endParaRPr lang="en-US" sz="80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28" name="Oval 527">
                  <a:extLst>
                    <a:ext uri="{FF2B5EF4-FFF2-40B4-BE49-F238E27FC236}">
                      <a16:creationId xmlns:a16="http://schemas.microsoft.com/office/drawing/2014/main" xmlns="" id="{801C8D68-B06A-F64F-A213-60E869A0E83C}"/>
                    </a:ext>
                  </a:extLst>
                </p:cNvPr>
                <p:cNvSpPr/>
                <p:nvPr/>
              </p:nvSpPr>
              <p:spPr>
                <a:xfrm>
                  <a:off x="19236376" y="3691995"/>
                  <a:ext cx="2804192" cy="2804192"/>
                </a:xfrm>
                <a:prstGeom prst="ellipse">
                  <a:avLst/>
                </a:prstGeom>
                <a:solidFill>
                  <a:schemeClr val="tx2">
                    <a:alpha val="80000"/>
                  </a:schemeClr>
                </a:solidFill>
                <a:ln w="571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29" name="TextBox 528">
                  <a:extLst>
                    <a:ext uri="{FF2B5EF4-FFF2-40B4-BE49-F238E27FC236}">
                      <a16:creationId xmlns:a16="http://schemas.microsoft.com/office/drawing/2014/main" xmlns="" id="{B579E663-F488-DC40-A06D-6422F03A688C}"/>
                    </a:ext>
                  </a:extLst>
                </p:cNvPr>
                <p:cNvSpPr txBox="1"/>
                <p:nvPr/>
              </p:nvSpPr>
              <p:spPr>
                <a:xfrm>
                  <a:off x="20160693" y="6767496"/>
                  <a:ext cx="1064715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spc="600" dirty="0">
                      <a:solidFill>
                        <a:schemeClr val="bg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Lato" panose="020F0502020204030203" pitchFamily="34" charset="0"/>
                    </a:rPr>
                    <a:t>ASIA</a:t>
                  </a:r>
                  <a:endParaRPr lang="en-US" spc="6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30" name="TextBox 529">
                  <a:extLst>
                    <a:ext uri="{FF2B5EF4-FFF2-40B4-BE49-F238E27FC236}">
                      <a16:creationId xmlns:a16="http://schemas.microsoft.com/office/drawing/2014/main" xmlns="" id="{6F39781D-1F6D-4742-BBE0-12BFBCA3A377}"/>
                    </a:ext>
                  </a:extLst>
                </p:cNvPr>
                <p:cNvSpPr txBox="1"/>
                <p:nvPr/>
              </p:nvSpPr>
              <p:spPr>
                <a:xfrm>
                  <a:off x="20041569" y="4597126"/>
                  <a:ext cx="1491113" cy="9233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5400" dirty="0">
                      <a:solidFill>
                        <a:schemeClr val="bg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Lato" panose="020F0502020204030203" pitchFamily="34" charset="0"/>
                    </a:rPr>
                    <a:t>95%</a:t>
                  </a:r>
                  <a:endParaRPr lang="en-US" sz="80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31" name="Oval 530">
                  <a:extLst>
                    <a:ext uri="{FF2B5EF4-FFF2-40B4-BE49-F238E27FC236}">
                      <a16:creationId xmlns:a16="http://schemas.microsoft.com/office/drawing/2014/main" xmlns="" id="{21DFCB7C-E4EB-7243-BC10-152035D58135}"/>
                    </a:ext>
                  </a:extLst>
                </p:cNvPr>
                <p:cNvSpPr/>
                <p:nvPr/>
              </p:nvSpPr>
              <p:spPr>
                <a:xfrm>
                  <a:off x="3421139" y="7539860"/>
                  <a:ext cx="1362502" cy="136250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32" name="TextBox 531">
                  <a:extLst>
                    <a:ext uri="{FF2B5EF4-FFF2-40B4-BE49-F238E27FC236}">
                      <a16:creationId xmlns:a16="http://schemas.microsoft.com/office/drawing/2014/main" xmlns="" id="{11A0F894-45D3-524E-BA79-408D134834AD}"/>
                    </a:ext>
                  </a:extLst>
                </p:cNvPr>
                <p:cNvSpPr txBox="1"/>
                <p:nvPr/>
              </p:nvSpPr>
              <p:spPr>
                <a:xfrm>
                  <a:off x="3650145" y="7928723"/>
                  <a:ext cx="946093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3200" dirty="0">
                      <a:solidFill>
                        <a:schemeClr val="bg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Lato" panose="020F0502020204030203" pitchFamily="34" charset="0"/>
                    </a:rPr>
                    <a:t>15%</a:t>
                  </a:r>
                  <a:endParaRPr lang="en-US" sz="48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33" name="Oval 532">
                  <a:extLst>
                    <a:ext uri="{FF2B5EF4-FFF2-40B4-BE49-F238E27FC236}">
                      <a16:creationId xmlns:a16="http://schemas.microsoft.com/office/drawing/2014/main" xmlns="" id="{93372CC7-CC9F-CC40-B28B-E81186532D21}"/>
                    </a:ext>
                  </a:extLst>
                </p:cNvPr>
                <p:cNvSpPr/>
                <p:nvPr/>
              </p:nvSpPr>
              <p:spPr>
                <a:xfrm>
                  <a:off x="10828397" y="10400860"/>
                  <a:ext cx="1362502" cy="136250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34" name="TextBox 533">
                  <a:extLst>
                    <a:ext uri="{FF2B5EF4-FFF2-40B4-BE49-F238E27FC236}">
                      <a16:creationId xmlns:a16="http://schemas.microsoft.com/office/drawing/2014/main" xmlns="" id="{825D6761-6FF3-A749-8008-C29A4A9CC228}"/>
                    </a:ext>
                  </a:extLst>
                </p:cNvPr>
                <p:cNvSpPr txBox="1"/>
                <p:nvPr/>
              </p:nvSpPr>
              <p:spPr>
                <a:xfrm>
                  <a:off x="11057403" y="10823528"/>
                  <a:ext cx="946093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3200" dirty="0">
                      <a:solidFill>
                        <a:schemeClr val="bg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Lato" panose="020F0502020204030203" pitchFamily="34" charset="0"/>
                    </a:rPr>
                    <a:t>50%</a:t>
                  </a:r>
                  <a:endParaRPr lang="en-US" sz="48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35" name="Oval 534">
                  <a:extLst>
                    <a:ext uri="{FF2B5EF4-FFF2-40B4-BE49-F238E27FC236}">
                      <a16:creationId xmlns:a16="http://schemas.microsoft.com/office/drawing/2014/main" xmlns="" id="{3A70577E-0F53-5B42-A095-1A52DBE4E99E}"/>
                    </a:ext>
                  </a:extLst>
                </p:cNvPr>
                <p:cNvSpPr/>
                <p:nvPr/>
              </p:nvSpPr>
              <p:spPr>
                <a:xfrm>
                  <a:off x="18633479" y="4930485"/>
                  <a:ext cx="1362502" cy="136250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536" name="TextBox 535">
                  <a:extLst>
                    <a:ext uri="{FF2B5EF4-FFF2-40B4-BE49-F238E27FC236}">
                      <a16:creationId xmlns:a16="http://schemas.microsoft.com/office/drawing/2014/main" xmlns="" id="{ABF2CFD8-A073-7948-AC57-81D0A587D66F}"/>
                    </a:ext>
                  </a:extLst>
                </p:cNvPr>
                <p:cNvSpPr txBox="1"/>
                <p:nvPr/>
              </p:nvSpPr>
              <p:spPr>
                <a:xfrm>
                  <a:off x="18862485" y="5336220"/>
                  <a:ext cx="946093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3200" dirty="0">
                      <a:solidFill>
                        <a:schemeClr val="bg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Lato" panose="020F0502020204030203" pitchFamily="34" charset="0"/>
                    </a:rPr>
                    <a:t>28%</a:t>
                  </a:r>
                  <a:endParaRPr lang="en-US" sz="48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endParaRPr>
                </a:p>
              </p:txBody>
            </p:sp>
          </p:grpSp>
          <p:sp>
            <p:nvSpPr>
              <p:cNvPr id="539" name="TextBox 522">
                <a:extLst>
                  <a:ext uri="{FF2B5EF4-FFF2-40B4-BE49-F238E27FC236}">
                    <a16:creationId xmlns:a16="http://schemas.microsoft.com/office/drawing/2014/main" xmlns="" id="{8C88797C-E12D-D84D-B3DE-076558C2CD49}"/>
                  </a:ext>
                </a:extLst>
              </p:cNvPr>
              <p:cNvSpPr txBox="1"/>
              <p:nvPr/>
            </p:nvSpPr>
            <p:spPr>
              <a:xfrm>
                <a:off x="10449075" y="2168594"/>
                <a:ext cx="163057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spc="6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EUROPE</a:t>
                </a:r>
                <a:endParaRPr lang="en-US" spc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endParaRPr>
              </a:p>
            </p:txBody>
          </p:sp>
        </p:grpSp>
        <p:sp>
          <p:nvSpPr>
            <p:cNvPr id="538" name="Oval 521">
              <a:extLst>
                <a:ext uri="{FF2B5EF4-FFF2-40B4-BE49-F238E27FC236}">
                  <a16:creationId xmlns:a16="http://schemas.microsoft.com/office/drawing/2014/main" xmlns="" id="{A89F342E-404B-B04D-B216-A04443B6F356}"/>
                </a:ext>
              </a:extLst>
            </p:cNvPr>
            <p:cNvSpPr/>
            <p:nvPr/>
          </p:nvSpPr>
          <p:spPr>
            <a:xfrm>
              <a:off x="9704966" y="2821214"/>
              <a:ext cx="2804192" cy="2804192"/>
            </a:xfrm>
            <a:prstGeom prst="ellipse">
              <a:avLst/>
            </a:prstGeom>
            <a:solidFill>
              <a:schemeClr val="tx2">
                <a:alpha val="80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540" name="TextBox 523">
              <a:extLst>
                <a:ext uri="{FF2B5EF4-FFF2-40B4-BE49-F238E27FC236}">
                  <a16:creationId xmlns:a16="http://schemas.microsoft.com/office/drawing/2014/main" xmlns="" id="{2C96398A-93E5-AD47-A19C-6E4C3795B9A8}"/>
                </a:ext>
              </a:extLst>
            </p:cNvPr>
            <p:cNvSpPr txBox="1"/>
            <p:nvPr/>
          </p:nvSpPr>
          <p:spPr>
            <a:xfrm>
              <a:off x="10520580" y="3726345"/>
              <a:ext cx="147027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rPr>
                <a:t>62%</a:t>
              </a:r>
              <a:endParaRPr lang="en-US" sz="8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Lato" panose="020F0502020204030203" pitchFamily="34" charset="0"/>
              </a:endParaRPr>
            </a:p>
          </p:txBody>
        </p:sp>
        <p:sp>
          <p:nvSpPr>
            <p:cNvPr id="541" name="Oval 530">
              <a:extLst>
                <a:ext uri="{FF2B5EF4-FFF2-40B4-BE49-F238E27FC236}">
                  <a16:creationId xmlns:a16="http://schemas.microsoft.com/office/drawing/2014/main" xmlns="" id="{CBA59058-9343-3646-8FC7-0F1A82323C98}"/>
                </a:ext>
              </a:extLst>
            </p:cNvPr>
            <p:cNvSpPr/>
            <p:nvPr/>
          </p:nvSpPr>
          <p:spPr>
            <a:xfrm>
              <a:off x="9102069" y="4059704"/>
              <a:ext cx="1362502" cy="136250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542" name="TextBox 531">
              <a:extLst>
                <a:ext uri="{FF2B5EF4-FFF2-40B4-BE49-F238E27FC236}">
                  <a16:creationId xmlns:a16="http://schemas.microsoft.com/office/drawing/2014/main" xmlns="" id="{8AE2695F-E274-FC48-94C3-158F4A518A7D}"/>
                </a:ext>
              </a:extLst>
            </p:cNvPr>
            <p:cNvSpPr txBox="1"/>
            <p:nvPr/>
          </p:nvSpPr>
          <p:spPr>
            <a:xfrm>
              <a:off x="9331075" y="4448567"/>
              <a:ext cx="9460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Lato" panose="020F0502020204030203" pitchFamily="34" charset="0"/>
                </a:rPr>
                <a:t>12%</a:t>
              </a:r>
              <a:endParaRPr lang="en-US" sz="4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Lato" panose="020F0502020204030203" pitchFamily="34" charset="0"/>
              </a:endParaRPr>
            </a:p>
          </p:txBody>
        </p:sp>
      </p:grpSp>
      <p:pic>
        <p:nvPicPr>
          <p:cNvPr id="543" name="Afbeelding 542">
            <a:extLst>
              <a:ext uri="{FF2B5EF4-FFF2-40B4-BE49-F238E27FC236}">
                <a16:creationId xmlns:a16="http://schemas.microsoft.com/office/drawing/2014/main" xmlns="" id="{1691304C-ABC9-0248-9519-0150832394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0758139" y="395191"/>
            <a:ext cx="2917794" cy="154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3777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xmlns="" id="{53CDD59B-0913-E14F-BBEB-EEA2D464F97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FA20DC65-EB8B-5E4E-BF54-CA4BEAC2A280}"/>
              </a:ext>
            </a:extLst>
          </p:cNvPr>
          <p:cNvSpPr txBox="1"/>
          <p:nvPr/>
        </p:nvSpPr>
        <p:spPr>
          <a:xfrm>
            <a:off x="16879571" y="9199659"/>
            <a:ext cx="58571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Lato" panose="020F0502020204030203" pitchFamily="34" charset="0"/>
              </a:rPr>
              <a:t>Visit our website at www.tarpswg.org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xmlns="" id="{CB8A9C76-3115-E248-A70B-9BC692CAD060}"/>
              </a:ext>
            </a:extLst>
          </p:cNvPr>
          <p:cNvSpPr/>
          <p:nvPr/>
        </p:nvSpPr>
        <p:spPr>
          <a:xfrm rot="10800000" flipV="1">
            <a:off x="-3" y="0"/>
            <a:ext cx="24377652" cy="82705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Shape 1649">
            <a:extLst>
              <a:ext uri="{FF2B5EF4-FFF2-40B4-BE49-F238E27FC236}">
                <a16:creationId xmlns:a16="http://schemas.microsoft.com/office/drawing/2014/main" xmlns="" id="{CB9E3978-EA71-D14C-BA90-814EA7671C18}"/>
              </a:ext>
            </a:extLst>
          </p:cNvPr>
          <p:cNvSpPr/>
          <p:nvPr/>
        </p:nvSpPr>
        <p:spPr>
          <a:xfrm>
            <a:off x="17047353" y="3145014"/>
            <a:ext cx="478641" cy="3889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559"/>
                </a:moveTo>
                <a:cubicBezTo>
                  <a:pt x="20805" y="2994"/>
                  <a:pt x="19949" y="3285"/>
                  <a:pt x="19055" y="3417"/>
                </a:cubicBezTo>
                <a:cubicBezTo>
                  <a:pt x="19968" y="2742"/>
                  <a:pt x="20672" y="1676"/>
                  <a:pt x="21003" y="401"/>
                </a:cubicBezTo>
                <a:cubicBezTo>
                  <a:pt x="20147" y="1026"/>
                  <a:pt x="19198" y="1478"/>
                  <a:pt x="18187" y="1722"/>
                </a:cubicBezTo>
                <a:cubicBezTo>
                  <a:pt x="17379" y="665"/>
                  <a:pt x="16228" y="0"/>
                  <a:pt x="14953" y="0"/>
                </a:cubicBezTo>
                <a:cubicBezTo>
                  <a:pt x="12506" y="0"/>
                  <a:pt x="10524" y="2441"/>
                  <a:pt x="10524" y="5454"/>
                </a:cubicBezTo>
                <a:cubicBezTo>
                  <a:pt x="10524" y="5881"/>
                  <a:pt x="10561" y="6298"/>
                  <a:pt x="10637" y="6694"/>
                </a:cubicBezTo>
                <a:cubicBezTo>
                  <a:pt x="6954" y="6468"/>
                  <a:pt x="3689" y="4296"/>
                  <a:pt x="1504" y="998"/>
                </a:cubicBezTo>
                <a:cubicBezTo>
                  <a:pt x="1122" y="1806"/>
                  <a:pt x="903" y="2742"/>
                  <a:pt x="903" y="3739"/>
                </a:cubicBezTo>
                <a:cubicBezTo>
                  <a:pt x="903" y="5631"/>
                  <a:pt x="1686" y="7302"/>
                  <a:pt x="2875" y="8279"/>
                </a:cubicBezTo>
                <a:cubicBezTo>
                  <a:pt x="2149" y="8248"/>
                  <a:pt x="1466" y="8005"/>
                  <a:pt x="868" y="7599"/>
                </a:cubicBezTo>
                <a:cubicBezTo>
                  <a:pt x="868" y="7618"/>
                  <a:pt x="868" y="7641"/>
                  <a:pt x="868" y="7666"/>
                </a:cubicBezTo>
                <a:cubicBezTo>
                  <a:pt x="868" y="10307"/>
                  <a:pt x="2395" y="12512"/>
                  <a:pt x="4423" y="13011"/>
                </a:cubicBezTo>
                <a:cubicBezTo>
                  <a:pt x="4051" y="13134"/>
                  <a:pt x="3658" y="13201"/>
                  <a:pt x="3255" y="13201"/>
                </a:cubicBezTo>
                <a:cubicBezTo>
                  <a:pt x="2970" y="13201"/>
                  <a:pt x="2691" y="13168"/>
                  <a:pt x="2420" y="13106"/>
                </a:cubicBezTo>
                <a:cubicBezTo>
                  <a:pt x="2983" y="15270"/>
                  <a:pt x="4621" y="16846"/>
                  <a:pt x="6561" y="16890"/>
                </a:cubicBezTo>
                <a:cubicBezTo>
                  <a:pt x="5042" y="18353"/>
                  <a:pt x="3134" y="19225"/>
                  <a:pt x="1056" y="19225"/>
                </a:cubicBezTo>
                <a:cubicBezTo>
                  <a:pt x="700" y="19225"/>
                  <a:pt x="347" y="19197"/>
                  <a:pt x="0" y="19149"/>
                </a:cubicBezTo>
                <a:cubicBezTo>
                  <a:pt x="1963" y="20695"/>
                  <a:pt x="4290" y="21600"/>
                  <a:pt x="6791" y="21600"/>
                </a:cubicBezTo>
                <a:cubicBezTo>
                  <a:pt x="14943" y="21600"/>
                  <a:pt x="19401" y="13291"/>
                  <a:pt x="19401" y="6084"/>
                </a:cubicBezTo>
                <a:cubicBezTo>
                  <a:pt x="19401" y="5851"/>
                  <a:pt x="19396" y="5613"/>
                  <a:pt x="19388" y="5380"/>
                </a:cubicBezTo>
                <a:cubicBezTo>
                  <a:pt x="20253" y="4614"/>
                  <a:pt x="21005" y="3652"/>
                  <a:pt x="21600" y="2559"/>
                </a:cubicBezTo>
                <a:cubicBezTo>
                  <a:pt x="21600" y="2559"/>
                  <a:pt x="21600" y="2559"/>
                  <a:pt x="21600" y="2559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xmlns="" id="{FCE49F2F-4638-CE4C-B592-06FBE545A9AA}"/>
              </a:ext>
            </a:extLst>
          </p:cNvPr>
          <p:cNvSpPr txBox="1"/>
          <p:nvPr/>
        </p:nvSpPr>
        <p:spPr>
          <a:xfrm>
            <a:off x="16820576" y="1423937"/>
            <a:ext cx="528177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Lato Light" charset="0"/>
              </a:rPr>
              <a:t>TARPSWG</a:t>
            </a:r>
          </a:p>
          <a:p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Lato Light" charset="0"/>
              </a:rPr>
              <a:t>www.tarpswg.org</a:t>
            </a:r>
          </a:p>
          <a:p>
            <a:endParaRPr lang="en-US" sz="2800" smtClea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Lato Light" charset="0"/>
            </a:endParaRPr>
          </a:p>
          <a:p>
            <a:endParaRPr lang="en-US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Lato Light" charset="0"/>
            </a:endParaRPr>
          </a:p>
          <a:p>
            <a:r>
              <a:rPr lang="en-US" sz="28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Lato Light" charset="0"/>
              </a:rPr>
              <a:t>		@TARPSWG</a:t>
            </a:r>
            <a:endParaRPr lang="en-US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Lato Light" charset="0"/>
            </a:endParaRP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xmlns="" id="{B09DE50B-7574-1744-8248-C8653E382D31}"/>
              </a:ext>
            </a:extLst>
          </p:cNvPr>
          <p:cNvGrpSpPr/>
          <p:nvPr/>
        </p:nvGrpSpPr>
        <p:grpSpPr>
          <a:xfrm>
            <a:off x="1462917" y="9982013"/>
            <a:ext cx="8884241" cy="1810416"/>
            <a:chOff x="9189768" y="1464039"/>
            <a:chExt cx="8884241" cy="1810416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xmlns="" id="{26B932CA-C011-754B-BA1A-BB4C6758FA28}"/>
                </a:ext>
              </a:extLst>
            </p:cNvPr>
            <p:cNvGrpSpPr/>
            <p:nvPr/>
          </p:nvGrpSpPr>
          <p:grpSpPr>
            <a:xfrm>
              <a:off x="9189768" y="1746162"/>
              <a:ext cx="8884241" cy="1528293"/>
              <a:chOff x="15035396" y="1343770"/>
              <a:chExt cx="8884241" cy="1528293"/>
            </a:xfrm>
          </p:grpSpPr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xmlns="" id="{6B4252AF-F362-8A4B-97C0-BB3B20E01422}"/>
                  </a:ext>
                </a:extLst>
              </p:cNvPr>
              <p:cNvSpPr txBox="1"/>
              <p:nvPr/>
            </p:nvSpPr>
            <p:spPr>
              <a:xfrm>
                <a:off x="15035396" y="1343770"/>
                <a:ext cx="8884241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6000" b="1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CONTACT DETAILS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xmlns="" id="{E7374FD6-87A0-8E4C-9ACA-A5CECE53501D}"/>
                  </a:ext>
                </a:extLst>
              </p:cNvPr>
              <p:cNvSpPr txBox="1"/>
              <p:nvPr/>
            </p:nvSpPr>
            <p:spPr>
              <a:xfrm>
                <a:off x="15089142" y="2471953"/>
                <a:ext cx="398057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spc="300" dirty="0"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WRITE SOMETHING HERE</a:t>
                </a:r>
              </a:p>
            </p:txBody>
          </p:sp>
        </p:grp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xmlns="" id="{47061CA8-4A15-7841-B707-2045E775BB45}"/>
                </a:ext>
              </a:extLst>
            </p:cNvPr>
            <p:cNvSpPr/>
            <p:nvPr/>
          </p:nvSpPr>
          <p:spPr>
            <a:xfrm>
              <a:off x="9293678" y="1464039"/>
              <a:ext cx="664618" cy="76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pic>
        <p:nvPicPr>
          <p:cNvPr id="14" name="Afbeelding 13">
            <a:extLst>
              <a:ext uri="{FF2B5EF4-FFF2-40B4-BE49-F238E27FC236}">
                <a16:creationId xmlns:a16="http://schemas.microsoft.com/office/drawing/2014/main" xmlns="" id="{1691304C-ABC9-0248-9519-0150832394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0778439" y="11406091"/>
            <a:ext cx="2917794" cy="154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4336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93943808-07A1-064C-9FC8-18B81BD03C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59276" y="-387927"/>
            <a:ext cx="25096202" cy="11589329"/>
          </a:xfrm>
        </p:spPr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xmlns="" id="{7CF26D66-B8CD-724D-9887-23A4D2EB0FC1}"/>
              </a:ext>
            </a:extLst>
          </p:cNvPr>
          <p:cNvSpPr/>
          <p:nvPr/>
        </p:nvSpPr>
        <p:spPr>
          <a:xfrm rot="10800000" flipV="1">
            <a:off x="-6" y="1"/>
            <a:ext cx="24377649" cy="113918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CE9837B8-8FA4-9F43-8204-513F846DF62D}"/>
              </a:ext>
            </a:extLst>
          </p:cNvPr>
          <p:cNvGrpSpPr/>
          <p:nvPr/>
        </p:nvGrpSpPr>
        <p:grpSpPr>
          <a:xfrm>
            <a:off x="7624101" y="5246497"/>
            <a:ext cx="9129440" cy="3223003"/>
            <a:chOff x="7624101" y="5620154"/>
            <a:chExt cx="9129440" cy="322300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xmlns="" id="{E7D272BF-225F-C94D-A419-BE6489A03BA7}"/>
                </a:ext>
              </a:extLst>
            </p:cNvPr>
            <p:cNvGrpSpPr/>
            <p:nvPr/>
          </p:nvGrpSpPr>
          <p:grpSpPr>
            <a:xfrm>
              <a:off x="7624101" y="5919280"/>
              <a:ext cx="9129440" cy="2923877"/>
              <a:chOff x="10535420" y="5919280"/>
              <a:chExt cx="9129440" cy="2923877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10535420" y="5919280"/>
                <a:ext cx="9129440" cy="2400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0" b="1" spc="6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 Light" panose="020F0502020204030203" pitchFamily="34" charset="0"/>
                  </a:rPr>
                  <a:t>TITLE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2E93D02E-D899-6441-A28F-63F844D61939}"/>
                  </a:ext>
                </a:extLst>
              </p:cNvPr>
              <p:cNvSpPr txBox="1"/>
              <p:nvPr/>
            </p:nvSpPr>
            <p:spPr>
              <a:xfrm>
                <a:off x="13775901" y="8319937"/>
                <a:ext cx="264848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spc="3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Lato" panose="020F0502020204030203" pitchFamily="34" charset="0"/>
                  </a:rPr>
                  <a:t>THANK YOU!</a:t>
                </a:r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E46DFD3B-4310-8149-912A-08754F2A675B}"/>
                </a:ext>
              </a:extLst>
            </p:cNvPr>
            <p:cNvSpPr/>
            <p:nvPr/>
          </p:nvSpPr>
          <p:spPr>
            <a:xfrm rot="16200000">
              <a:off x="12113905" y="3948328"/>
              <a:ext cx="149835" cy="34934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Afbeelding 9">
            <a:extLst>
              <a:ext uri="{FF2B5EF4-FFF2-40B4-BE49-F238E27FC236}">
                <a16:creationId xmlns:a16="http://schemas.microsoft.com/office/drawing/2014/main" xmlns="" id="{F86DAB7B-28FD-7545-8051-7D52A9DA43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0726747" y="11785177"/>
            <a:ext cx="2917794" cy="154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98619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Aangepast 18">
      <a:dk1>
        <a:srgbClr val="888888"/>
      </a:dk1>
      <a:lt1>
        <a:srgbClr val="FFFFFF"/>
      </a:lt1>
      <a:dk2>
        <a:srgbClr val="222222"/>
      </a:dk2>
      <a:lt2>
        <a:srgbClr val="FFFFFF"/>
      </a:lt2>
      <a:accent1>
        <a:srgbClr val="006CBA"/>
      </a:accent1>
      <a:accent2>
        <a:srgbClr val="1A9EC8"/>
      </a:accent2>
      <a:accent3>
        <a:srgbClr val="0093C2"/>
      </a:accent3>
      <a:accent4>
        <a:srgbClr val="3E6680"/>
      </a:accent4>
      <a:accent5>
        <a:srgbClr val="1D92E5"/>
      </a:accent5>
      <a:accent6>
        <a:srgbClr val="0093FF"/>
      </a:accent6>
      <a:hlink>
        <a:srgbClr val="0093C2"/>
      </a:hlink>
      <a:folHlink>
        <a:srgbClr val="8C8C8C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83436</TotalTime>
  <Words>598</Words>
  <Application>Microsoft Office PowerPoint</Application>
  <PresentationFormat>Aangepast</PresentationFormat>
  <Paragraphs>212</Paragraphs>
  <Slides>27</Slides>
  <Notes>1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27</vt:i4>
      </vt:variant>
    </vt:vector>
  </HeadingPairs>
  <TitlesOfParts>
    <vt:vector size="28" baseType="lpstr"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Winan van Houdt</dc:creator>
  <cp:lastModifiedBy>Sophie Reijers</cp:lastModifiedBy>
  <cp:revision>15118</cp:revision>
  <dcterms:created xsi:type="dcterms:W3CDTF">2014-11-12T21:47:38Z</dcterms:created>
  <dcterms:modified xsi:type="dcterms:W3CDTF">2020-06-04T11:05:46Z</dcterms:modified>
</cp:coreProperties>
</file>